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9" r:id="rId2"/>
    <p:sldId id="326" r:id="rId3"/>
    <p:sldId id="258" r:id="rId4"/>
    <p:sldId id="291" r:id="rId5"/>
    <p:sldId id="328" r:id="rId6"/>
    <p:sldId id="330" r:id="rId7"/>
    <p:sldId id="329" r:id="rId8"/>
    <p:sldId id="295" r:id="rId9"/>
    <p:sldId id="264" r:id="rId10"/>
    <p:sldId id="331" r:id="rId11"/>
    <p:sldId id="337" r:id="rId12"/>
    <p:sldId id="333" r:id="rId13"/>
    <p:sldId id="334" r:id="rId14"/>
    <p:sldId id="335" r:id="rId15"/>
    <p:sldId id="336" r:id="rId16"/>
    <p:sldId id="297" r:id="rId17"/>
    <p:sldId id="298" r:id="rId18"/>
  </p:sldIdLst>
  <p:sldSz cx="12192000" cy="6858000"/>
  <p:notesSz cx="7010400" cy="9296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rsTrang"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91"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9-28T09:43:56.339" idx="1">
    <p:pos x="10" y="10"/>
    <p:text/>
  </p:cm>
</p:cmLst>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7D80A-E8F8-49B6-A8CA-972CDCEB5089}" type="doc">
      <dgm:prSet loTypeId="urn:microsoft.com/office/officeart/2005/8/layout/vList3" loCatId="list" qsTypeId="urn:microsoft.com/office/officeart/2005/8/quickstyle/simple1" qsCatId="simple" csTypeId="urn:microsoft.com/office/officeart/2005/8/colors/accent6_3" csCatId="accent6" phldr="1"/>
      <dgm:spPr/>
      <dgm:t>
        <a:bodyPr/>
        <a:lstStyle/>
        <a:p>
          <a:endParaRPr lang="en-US"/>
        </a:p>
      </dgm:t>
    </dgm:pt>
    <dgm:pt modelId="{E1F558B7-5DFD-48AA-A6BF-5D984C4E9245}">
      <dgm:prSet phldrT="[Text]" custT="1"/>
      <dgm:spPr/>
      <dgm:t>
        <a:bodyPr/>
        <a:lstStyle/>
        <a:p>
          <a:r>
            <a:rPr lang="en-US" sz="2400" b="1">
              <a:solidFill>
                <a:schemeClr val="tx1"/>
              </a:solidFill>
              <a:latin typeface="Times New Roman" panose="02020603050405020304" pitchFamily="18" charset="0"/>
              <a:cs typeface="Times New Roman" panose="02020603050405020304" pitchFamily="18" charset="0"/>
            </a:rPr>
            <a:t>Mọi tam giác đều có tổng số đo các góc bằng 180</a:t>
          </a:r>
          <a:r>
            <a:rPr lang="en-US" sz="2400" b="1" baseline="30000">
              <a:solidFill>
                <a:schemeClr val="tx1"/>
              </a:solidFill>
              <a:latin typeface="Times New Roman" panose="02020603050405020304" pitchFamily="18" charset="0"/>
              <a:cs typeface="Times New Roman" panose="02020603050405020304" pitchFamily="18" charset="0"/>
            </a:rPr>
            <a:t>0</a:t>
          </a:r>
          <a:r>
            <a:rPr lang="en-US" sz="2400" b="1">
              <a:solidFill>
                <a:schemeClr val="tx1"/>
              </a:solidFill>
              <a:latin typeface="Times New Roman" panose="02020603050405020304" pitchFamily="18" charset="0"/>
              <a:cs typeface="Times New Roman" panose="02020603050405020304" pitchFamily="18" charset="0"/>
            </a:rPr>
            <a:t> . </a:t>
          </a:r>
          <a:endParaRPr lang="en-US" sz="2400">
            <a:solidFill>
              <a:schemeClr val="tx1"/>
            </a:solidFill>
          </a:endParaRPr>
        </a:p>
      </dgm:t>
    </dgm:pt>
    <dgm:pt modelId="{D3627529-C301-4C75-9B8C-0BF485BA661C}" type="parTrans" cxnId="{029F2EB9-D468-445D-9B38-73CDFDEF2316}">
      <dgm:prSet/>
      <dgm:spPr/>
      <dgm:t>
        <a:bodyPr/>
        <a:lstStyle/>
        <a:p>
          <a:endParaRPr lang="en-US"/>
        </a:p>
      </dgm:t>
    </dgm:pt>
    <dgm:pt modelId="{81126055-97D3-464C-80E2-E44F9627CF50}" type="sibTrans" cxnId="{029F2EB9-D468-445D-9B38-73CDFDEF2316}">
      <dgm:prSet/>
      <dgm:spPr/>
      <dgm:t>
        <a:bodyPr/>
        <a:lstStyle/>
        <a:p>
          <a:endParaRPr lang="en-US"/>
        </a:p>
      </dgm:t>
    </dgm:pt>
    <dgm:pt modelId="{9DF4E9C4-917F-4EC0-8B89-7FB5297E7133}">
      <dgm:prSet phldrT="[Text]" custT="1"/>
      <dgm:spPr/>
      <dgm:t>
        <a:bodyPr/>
        <a:lstStyle/>
        <a:p>
          <a:r>
            <a:rPr lang="vi-VN" sz="2400" b="1">
              <a:solidFill>
                <a:schemeClr val="tx1"/>
              </a:solidFill>
              <a:latin typeface="Times New Roman" panose="02020603050405020304" pitchFamily="18" charset="0"/>
              <a:cs typeface="Times New Roman" panose="02020603050405020304" pitchFamily="18" charset="0"/>
            </a:rPr>
            <a:t>Hai tam giác khác nhau về kích thước th</a:t>
          </a:r>
          <a:r>
            <a:rPr lang="en-US" sz="2400" b="1">
              <a:solidFill>
                <a:schemeClr val="tx1"/>
              </a:solidFill>
              <a:latin typeface="Times New Roman" panose="02020603050405020304" pitchFamily="18" charset="0"/>
              <a:cs typeface="Times New Roman" panose="02020603050405020304" pitchFamily="18" charset="0"/>
            </a:rPr>
            <a:t>ì</a:t>
          </a:r>
          <a:r>
            <a:rPr lang="vi-VN" sz="2400" b="1">
              <a:solidFill>
                <a:schemeClr val="tx1"/>
              </a:solidFill>
              <a:latin typeface="Times New Roman" panose="02020603050405020304" pitchFamily="18" charset="0"/>
              <a:cs typeface="Times New Roman" panose="02020603050405020304" pitchFamily="18" charset="0"/>
            </a:rPr>
            <a:t> tổng ba góc của chúng cũng khác nhau.</a:t>
          </a:r>
          <a:endParaRPr lang="en-US" sz="2400">
            <a:solidFill>
              <a:schemeClr val="tx1"/>
            </a:solidFill>
          </a:endParaRPr>
        </a:p>
      </dgm:t>
    </dgm:pt>
    <dgm:pt modelId="{3935C9F5-BBB7-4C77-8212-31B7289B6AB1}" type="parTrans" cxnId="{5D85E204-F2D7-4B4E-B16C-D6DA1E1BBB5C}">
      <dgm:prSet/>
      <dgm:spPr/>
      <dgm:t>
        <a:bodyPr/>
        <a:lstStyle/>
        <a:p>
          <a:endParaRPr lang="en-US"/>
        </a:p>
      </dgm:t>
    </dgm:pt>
    <dgm:pt modelId="{32111BAB-C5F0-49A0-B663-F7CABD478A34}" type="sibTrans" cxnId="{5D85E204-F2D7-4B4E-B16C-D6DA1E1BBB5C}">
      <dgm:prSet/>
      <dgm:spPr/>
      <dgm:t>
        <a:bodyPr/>
        <a:lstStyle/>
        <a:p>
          <a:endParaRPr lang="en-US"/>
        </a:p>
      </dgm:t>
    </dgm:pt>
    <dgm:pt modelId="{41F2AB35-59C6-4DF2-A0E0-0803BD2DE3E3}">
      <dgm:prSet phldrT="[Text]" custT="1"/>
      <dgm:spPr/>
      <dgm:t>
        <a:bodyPr/>
        <a:lstStyle/>
        <a:p>
          <a:r>
            <a:rPr lang="vi-VN" sz="2400" b="1">
              <a:solidFill>
                <a:schemeClr val="tx1"/>
              </a:solidFill>
              <a:latin typeface="Times New Roman" panose="02020603050405020304" pitchFamily="18" charset="0"/>
              <a:cs typeface="Times New Roman" panose="02020603050405020304" pitchFamily="18" charset="0"/>
            </a:rPr>
            <a:t>Hai tam giác có thể khác nhau về k</a:t>
          </a:r>
          <a:r>
            <a:rPr lang="en-US" sz="2400" b="1">
              <a:solidFill>
                <a:schemeClr val="tx1"/>
              </a:solidFill>
              <a:latin typeface="Times New Roman" panose="02020603050405020304" pitchFamily="18" charset="0"/>
              <a:cs typeface="Times New Roman" panose="02020603050405020304" pitchFamily="18" charset="0"/>
            </a:rPr>
            <a:t>í</a:t>
          </a:r>
          <a:r>
            <a:rPr lang="vi-VN" sz="2400" b="1">
              <a:solidFill>
                <a:schemeClr val="tx1"/>
              </a:solidFill>
              <a:latin typeface="Times New Roman" panose="02020603050405020304" pitchFamily="18" charset="0"/>
              <a:cs typeface="Times New Roman" panose="02020603050405020304" pitchFamily="18" charset="0"/>
            </a:rPr>
            <a:t>ch thước và h</a:t>
          </a:r>
          <a:r>
            <a:rPr lang="en-US" sz="2400" b="1">
              <a:solidFill>
                <a:schemeClr val="tx1"/>
              </a:solidFill>
              <a:latin typeface="Times New Roman" panose="02020603050405020304" pitchFamily="18" charset="0"/>
              <a:cs typeface="Times New Roman" panose="02020603050405020304" pitchFamily="18" charset="0"/>
            </a:rPr>
            <a:t>ì</a:t>
          </a:r>
          <a:r>
            <a:rPr lang="vi-VN" sz="2400" b="1">
              <a:solidFill>
                <a:schemeClr val="tx1"/>
              </a:solidFill>
              <a:latin typeface="Times New Roman" panose="02020603050405020304" pitchFamily="18" charset="0"/>
              <a:cs typeface="Times New Roman" panose="02020603050405020304" pitchFamily="18" charset="0"/>
            </a:rPr>
            <a:t>nh dạng nhưng tổng ba góc của tam giác này luôn bằng tổng ba góc của tam giác kia</a:t>
          </a:r>
          <a:endParaRPr lang="en-US" sz="2400">
            <a:solidFill>
              <a:schemeClr val="tx1"/>
            </a:solidFill>
          </a:endParaRPr>
        </a:p>
      </dgm:t>
    </dgm:pt>
    <dgm:pt modelId="{CF360D54-6061-4C6C-B6E0-C7A8B479BD9B}" type="parTrans" cxnId="{AD0BE081-72C9-4C81-956C-E43D48A39274}">
      <dgm:prSet/>
      <dgm:spPr/>
      <dgm:t>
        <a:bodyPr/>
        <a:lstStyle/>
        <a:p>
          <a:endParaRPr lang="en-US"/>
        </a:p>
      </dgm:t>
    </dgm:pt>
    <dgm:pt modelId="{2AF3428B-B662-48F8-A30B-1C470FB201E6}" type="sibTrans" cxnId="{AD0BE081-72C9-4C81-956C-E43D48A39274}">
      <dgm:prSet/>
      <dgm:spPr/>
      <dgm:t>
        <a:bodyPr/>
        <a:lstStyle/>
        <a:p>
          <a:endParaRPr lang="en-US"/>
        </a:p>
      </dgm:t>
    </dgm:pt>
    <dgm:pt modelId="{B80C1015-75C2-4989-82B9-07DA2DC49DEB}" type="pres">
      <dgm:prSet presAssocID="{45A7D80A-E8F8-49B6-A8CA-972CDCEB5089}" presName="linearFlow" presStyleCnt="0">
        <dgm:presLayoutVars>
          <dgm:dir/>
          <dgm:resizeHandles val="exact"/>
        </dgm:presLayoutVars>
      </dgm:prSet>
      <dgm:spPr/>
    </dgm:pt>
    <dgm:pt modelId="{6838F6F9-3C79-46E1-B4DD-5610236A62D6}" type="pres">
      <dgm:prSet presAssocID="{E1F558B7-5DFD-48AA-A6BF-5D984C4E9245}" presName="composite" presStyleCnt="0"/>
      <dgm:spPr/>
    </dgm:pt>
    <dgm:pt modelId="{D6CB4FBA-6113-4189-B551-5893DD0C16A0}" type="pres">
      <dgm:prSet presAssocID="{E1F558B7-5DFD-48AA-A6BF-5D984C4E9245}" presName="imgShp" presStyleLbl="fgImgPlace1" presStyleIdx="0" presStyleCnt="3"/>
      <dgm:spPr/>
    </dgm:pt>
    <dgm:pt modelId="{50C86F6B-0065-49AD-93DF-968441FE47C1}" type="pres">
      <dgm:prSet presAssocID="{E1F558B7-5DFD-48AA-A6BF-5D984C4E9245}" presName="txShp" presStyleLbl="node1" presStyleIdx="0" presStyleCnt="3" custScaleX="97131" custScaleY="58700">
        <dgm:presLayoutVars>
          <dgm:bulletEnabled val="1"/>
        </dgm:presLayoutVars>
      </dgm:prSet>
      <dgm:spPr/>
    </dgm:pt>
    <dgm:pt modelId="{11EA51DC-09A9-4B45-83DE-CE81EF53C68C}" type="pres">
      <dgm:prSet presAssocID="{81126055-97D3-464C-80E2-E44F9627CF50}" presName="spacing" presStyleCnt="0"/>
      <dgm:spPr/>
    </dgm:pt>
    <dgm:pt modelId="{6E8E2AEE-7235-4034-B67C-B4C4810515D9}" type="pres">
      <dgm:prSet presAssocID="{9DF4E9C4-917F-4EC0-8B89-7FB5297E7133}" presName="composite" presStyleCnt="0"/>
      <dgm:spPr/>
    </dgm:pt>
    <dgm:pt modelId="{E5CE1A05-0F3F-4769-9414-D06B22B6DF99}" type="pres">
      <dgm:prSet presAssocID="{9DF4E9C4-917F-4EC0-8B89-7FB5297E7133}" presName="imgShp" presStyleLbl="fgImgPlace1" presStyleIdx="1" presStyleCnt="3"/>
      <dgm:spPr/>
    </dgm:pt>
    <dgm:pt modelId="{CE578B23-D82B-42EF-80C7-5BF31784B36F}" type="pres">
      <dgm:prSet presAssocID="{9DF4E9C4-917F-4EC0-8B89-7FB5297E7133}" presName="txShp" presStyleLbl="node1" presStyleIdx="1" presStyleCnt="3" custScaleX="96508" custScaleY="60249">
        <dgm:presLayoutVars>
          <dgm:bulletEnabled val="1"/>
        </dgm:presLayoutVars>
      </dgm:prSet>
      <dgm:spPr/>
    </dgm:pt>
    <dgm:pt modelId="{1E7E573D-98FC-43BF-8BA9-8968D15F34A9}" type="pres">
      <dgm:prSet presAssocID="{32111BAB-C5F0-49A0-B663-F7CABD478A34}" presName="spacing" presStyleCnt="0"/>
      <dgm:spPr/>
    </dgm:pt>
    <dgm:pt modelId="{E6E0CB6B-2847-42ED-BC4C-2F7C30FE0FE8}" type="pres">
      <dgm:prSet presAssocID="{41F2AB35-59C6-4DF2-A0E0-0803BD2DE3E3}" presName="composite" presStyleCnt="0"/>
      <dgm:spPr/>
    </dgm:pt>
    <dgm:pt modelId="{75E2C24F-59CD-42C0-9864-3D371E6D330B}" type="pres">
      <dgm:prSet presAssocID="{41F2AB35-59C6-4DF2-A0E0-0803BD2DE3E3}" presName="imgShp" presStyleLbl="fgImgPlace1" presStyleIdx="2" presStyleCnt="3" custLinFactNeighborX="-1540" custLinFactNeighborY="21"/>
      <dgm:spPr/>
    </dgm:pt>
    <dgm:pt modelId="{37D33AE5-2164-45FA-B0B5-7A293E54939B}" type="pres">
      <dgm:prSet presAssocID="{41F2AB35-59C6-4DF2-A0E0-0803BD2DE3E3}" presName="txShp" presStyleLbl="node1" presStyleIdx="2" presStyleCnt="3" custScaleX="91344" custScaleY="75912">
        <dgm:presLayoutVars>
          <dgm:bulletEnabled val="1"/>
        </dgm:presLayoutVars>
      </dgm:prSet>
      <dgm:spPr/>
    </dgm:pt>
  </dgm:ptLst>
  <dgm:cxnLst>
    <dgm:cxn modelId="{5D85E204-F2D7-4B4E-B16C-D6DA1E1BBB5C}" srcId="{45A7D80A-E8F8-49B6-A8CA-972CDCEB5089}" destId="{9DF4E9C4-917F-4EC0-8B89-7FB5297E7133}" srcOrd="1" destOrd="0" parTransId="{3935C9F5-BBB7-4C77-8212-31B7289B6AB1}" sibTransId="{32111BAB-C5F0-49A0-B663-F7CABD478A34}"/>
    <dgm:cxn modelId="{81A3B46D-3FD9-4568-940A-0BD989ECC054}" type="presOf" srcId="{E1F558B7-5DFD-48AA-A6BF-5D984C4E9245}" destId="{50C86F6B-0065-49AD-93DF-968441FE47C1}" srcOrd="0" destOrd="0" presId="urn:microsoft.com/office/officeart/2005/8/layout/vList3"/>
    <dgm:cxn modelId="{AD0BE081-72C9-4C81-956C-E43D48A39274}" srcId="{45A7D80A-E8F8-49B6-A8CA-972CDCEB5089}" destId="{41F2AB35-59C6-4DF2-A0E0-0803BD2DE3E3}" srcOrd="2" destOrd="0" parTransId="{CF360D54-6061-4C6C-B6E0-C7A8B479BD9B}" sibTransId="{2AF3428B-B662-48F8-A30B-1C470FB201E6}"/>
    <dgm:cxn modelId="{D587E6A9-DAC1-44F3-B4F5-97F3F48A5705}" type="presOf" srcId="{9DF4E9C4-917F-4EC0-8B89-7FB5297E7133}" destId="{CE578B23-D82B-42EF-80C7-5BF31784B36F}" srcOrd="0" destOrd="0" presId="urn:microsoft.com/office/officeart/2005/8/layout/vList3"/>
    <dgm:cxn modelId="{029F2EB9-D468-445D-9B38-73CDFDEF2316}" srcId="{45A7D80A-E8F8-49B6-A8CA-972CDCEB5089}" destId="{E1F558B7-5DFD-48AA-A6BF-5D984C4E9245}" srcOrd="0" destOrd="0" parTransId="{D3627529-C301-4C75-9B8C-0BF485BA661C}" sibTransId="{81126055-97D3-464C-80E2-E44F9627CF50}"/>
    <dgm:cxn modelId="{ED34AFD6-51AD-4976-8533-6193AD374A47}" type="presOf" srcId="{41F2AB35-59C6-4DF2-A0E0-0803BD2DE3E3}" destId="{37D33AE5-2164-45FA-B0B5-7A293E54939B}" srcOrd="0" destOrd="0" presId="urn:microsoft.com/office/officeart/2005/8/layout/vList3"/>
    <dgm:cxn modelId="{55D552F7-15FE-471C-8DF3-EF8C573508DE}" type="presOf" srcId="{45A7D80A-E8F8-49B6-A8CA-972CDCEB5089}" destId="{B80C1015-75C2-4989-82B9-07DA2DC49DEB}" srcOrd="0" destOrd="0" presId="urn:microsoft.com/office/officeart/2005/8/layout/vList3"/>
    <dgm:cxn modelId="{28CC7099-387D-4013-BE83-98B2F49A2B06}" type="presParOf" srcId="{B80C1015-75C2-4989-82B9-07DA2DC49DEB}" destId="{6838F6F9-3C79-46E1-B4DD-5610236A62D6}" srcOrd="0" destOrd="0" presId="urn:microsoft.com/office/officeart/2005/8/layout/vList3"/>
    <dgm:cxn modelId="{117B938D-E003-4A5B-AA49-2F0B7BEF15FA}" type="presParOf" srcId="{6838F6F9-3C79-46E1-B4DD-5610236A62D6}" destId="{D6CB4FBA-6113-4189-B551-5893DD0C16A0}" srcOrd="0" destOrd="0" presId="urn:microsoft.com/office/officeart/2005/8/layout/vList3"/>
    <dgm:cxn modelId="{7F0F5349-3466-41BB-9912-FEC06DE37709}" type="presParOf" srcId="{6838F6F9-3C79-46E1-B4DD-5610236A62D6}" destId="{50C86F6B-0065-49AD-93DF-968441FE47C1}" srcOrd="1" destOrd="0" presId="urn:microsoft.com/office/officeart/2005/8/layout/vList3"/>
    <dgm:cxn modelId="{93F98443-8612-435A-B8C2-9C9FE01BCAB3}" type="presParOf" srcId="{B80C1015-75C2-4989-82B9-07DA2DC49DEB}" destId="{11EA51DC-09A9-4B45-83DE-CE81EF53C68C}" srcOrd="1" destOrd="0" presId="urn:microsoft.com/office/officeart/2005/8/layout/vList3"/>
    <dgm:cxn modelId="{BB6E3C54-4A7F-4595-8035-AECCFF0AE375}" type="presParOf" srcId="{B80C1015-75C2-4989-82B9-07DA2DC49DEB}" destId="{6E8E2AEE-7235-4034-B67C-B4C4810515D9}" srcOrd="2" destOrd="0" presId="urn:microsoft.com/office/officeart/2005/8/layout/vList3"/>
    <dgm:cxn modelId="{67D00FC7-1198-4B14-A96E-508007C633E5}" type="presParOf" srcId="{6E8E2AEE-7235-4034-B67C-B4C4810515D9}" destId="{E5CE1A05-0F3F-4769-9414-D06B22B6DF99}" srcOrd="0" destOrd="0" presId="urn:microsoft.com/office/officeart/2005/8/layout/vList3"/>
    <dgm:cxn modelId="{EA81835C-01E1-41FB-BFE9-3A41173A0642}" type="presParOf" srcId="{6E8E2AEE-7235-4034-B67C-B4C4810515D9}" destId="{CE578B23-D82B-42EF-80C7-5BF31784B36F}" srcOrd="1" destOrd="0" presId="urn:microsoft.com/office/officeart/2005/8/layout/vList3"/>
    <dgm:cxn modelId="{EA8DBA2A-1B70-482B-A59E-CEEE6C3ABF31}" type="presParOf" srcId="{B80C1015-75C2-4989-82B9-07DA2DC49DEB}" destId="{1E7E573D-98FC-43BF-8BA9-8968D15F34A9}" srcOrd="3" destOrd="0" presId="urn:microsoft.com/office/officeart/2005/8/layout/vList3"/>
    <dgm:cxn modelId="{2E92B1F1-D8D8-4AA7-A8AE-3AC820F95E48}" type="presParOf" srcId="{B80C1015-75C2-4989-82B9-07DA2DC49DEB}" destId="{E6E0CB6B-2847-42ED-BC4C-2F7C30FE0FE8}" srcOrd="4" destOrd="0" presId="urn:microsoft.com/office/officeart/2005/8/layout/vList3"/>
    <dgm:cxn modelId="{A507C8F5-487F-4312-BBD4-7EBE0C51B3B8}" type="presParOf" srcId="{E6E0CB6B-2847-42ED-BC4C-2F7C30FE0FE8}" destId="{75E2C24F-59CD-42C0-9864-3D371E6D330B}" srcOrd="0" destOrd="0" presId="urn:microsoft.com/office/officeart/2005/8/layout/vList3"/>
    <dgm:cxn modelId="{CF1ED915-6ADB-4258-B570-F4182EC78444}" type="presParOf" srcId="{E6E0CB6B-2847-42ED-BC4C-2F7C30FE0FE8}" destId="{37D33AE5-2164-45FA-B0B5-7A293E54939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86F6B-0065-49AD-93DF-968441FE47C1}">
      <dsp:nvSpPr>
        <dsp:cNvPr id="0" name=""/>
        <dsp:cNvSpPr/>
      </dsp:nvSpPr>
      <dsp:spPr>
        <a:xfrm rot="10800000">
          <a:off x="2839966" y="294281"/>
          <a:ext cx="8825214" cy="835676"/>
        </a:xfrm>
        <a:prstGeom prst="homePlate">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786"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Times New Roman" panose="02020603050405020304" pitchFamily="18" charset="0"/>
              <a:cs typeface="Times New Roman" panose="02020603050405020304" pitchFamily="18" charset="0"/>
            </a:rPr>
            <a:t>Mọi tam giác đều có tổng số đo các góc bằng 180</a:t>
          </a:r>
          <a:r>
            <a:rPr lang="en-US" sz="2400" b="1" kern="1200" baseline="30000">
              <a:solidFill>
                <a:schemeClr val="tx1"/>
              </a:solidFill>
              <a:latin typeface="Times New Roman" panose="02020603050405020304" pitchFamily="18" charset="0"/>
              <a:cs typeface="Times New Roman" panose="02020603050405020304" pitchFamily="18" charset="0"/>
            </a:rPr>
            <a:t>0</a:t>
          </a:r>
          <a:r>
            <a:rPr lang="en-US" sz="2400" b="1" kern="1200">
              <a:solidFill>
                <a:schemeClr val="tx1"/>
              </a:solidFill>
              <a:latin typeface="Times New Roman" panose="02020603050405020304" pitchFamily="18" charset="0"/>
              <a:cs typeface="Times New Roman" panose="02020603050405020304" pitchFamily="18" charset="0"/>
            </a:rPr>
            <a:t> . </a:t>
          </a:r>
          <a:endParaRPr lang="en-US" sz="2400" kern="1200">
            <a:solidFill>
              <a:schemeClr val="tx1"/>
            </a:solidFill>
          </a:endParaRPr>
        </a:p>
      </dsp:txBody>
      <dsp:txXfrm rot="10800000">
        <a:off x="3048885" y="294281"/>
        <a:ext cx="8616295" cy="835676"/>
      </dsp:txXfrm>
    </dsp:sp>
    <dsp:sp modelId="{D6CB4FBA-6113-4189-B551-5893DD0C16A0}">
      <dsp:nvSpPr>
        <dsp:cNvPr id="0" name=""/>
        <dsp:cNvSpPr/>
      </dsp:nvSpPr>
      <dsp:spPr>
        <a:xfrm>
          <a:off x="1997809" y="300"/>
          <a:ext cx="1423639" cy="1423639"/>
        </a:xfrm>
        <a:prstGeom prst="ellipse">
          <a:avLst/>
        </a:prstGeom>
        <a:solidFill>
          <a:schemeClr val="accent6">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578B23-D82B-42EF-80C7-5BF31784B36F}">
      <dsp:nvSpPr>
        <dsp:cNvPr id="0" name=""/>
        <dsp:cNvSpPr/>
      </dsp:nvSpPr>
      <dsp:spPr>
        <a:xfrm rot="10800000">
          <a:off x="2882420" y="2100211"/>
          <a:ext cx="8768609" cy="857728"/>
        </a:xfrm>
        <a:prstGeom prst="homePlate">
          <a:avLst/>
        </a:prstGeom>
        <a:solidFill>
          <a:schemeClr val="accent6">
            <a:shade val="80000"/>
            <a:hueOff val="160640"/>
            <a:satOff val="-6455"/>
            <a:lumOff val="138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786" tIns="91440" rIns="170688" bIns="91440" numCol="1" spcCol="1270" anchor="ctr" anchorCtr="0">
          <a:noAutofit/>
        </a:bodyPr>
        <a:lstStyle/>
        <a:p>
          <a:pPr marL="0" lvl="0" indent="0" algn="ctr" defTabSz="1066800">
            <a:lnSpc>
              <a:spcPct val="90000"/>
            </a:lnSpc>
            <a:spcBef>
              <a:spcPct val="0"/>
            </a:spcBef>
            <a:spcAft>
              <a:spcPct val="35000"/>
            </a:spcAft>
            <a:buNone/>
          </a:pPr>
          <a:r>
            <a:rPr lang="vi-VN" sz="2400" b="1" kern="1200">
              <a:solidFill>
                <a:schemeClr val="tx1"/>
              </a:solidFill>
              <a:latin typeface="Times New Roman" panose="02020603050405020304" pitchFamily="18" charset="0"/>
              <a:cs typeface="Times New Roman" panose="02020603050405020304" pitchFamily="18" charset="0"/>
            </a:rPr>
            <a:t>Hai tam giác khác nhau về kích thước th</a:t>
          </a:r>
          <a:r>
            <a:rPr lang="en-US" sz="2400" b="1" kern="1200">
              <a:solidFill>
                <a:schemeClr val="tx1"/>
              </a:solidFill>
              <a:latin typeface="Times New Roman" panose="02020603050405020304" pitchFamily="18" charset="0"/>
              <a:cs typeface="Times New Roman" panose="02020603050405020304" pitchFamily="18" charset="0"/>
            </a:rPr>
            <a:t>ì</a:t>
          </a:r>
          <a:r>
            <a:rPr lang="vi-VN" sz="2400" b="1" kern="1200">
              <a:solidFill>
                <a:schemeClr val="tx1"/>
              </a:solidFill>
              <a:latin typeface="Times New Roman" panose="02020603050405020304" pitchFamily="18" charset="0"/>
              <a:cs typeface="Times New Roman" panose="02020603050405020304" pitchFamily="18" charset="0"/>
            </a:rPr>
            <a:t> tổng ba góc của chúng cũng khác nhau.</a:t>
          </a:r>
          <a:endParaRPr lang="en-US" sz="2400" kern="1200">
            <a:solidFill>
              <a:schemeClr val="tx1"/>
            </a:solidFill>
          </a:endParaRPr>
        </a:p>
      </dsp:txBody>
      <dsp:txXfrm rot="10800000">
        <a:off x="3096852" y="2100211"/>
        <a:ext cx="8554177" cy="857728"/>
      </dsp:txXfrm>
    </dsp:sp>
    <dsp:sp modelId="{E5CE1A05-0F3F-4769-9414-D06B22B6DF99}">
      <dsp:nvSpPr>
        <dsp:cNvPr id="0" name=""/>
        <dsp:cNvSpPr/>
      </dsp:nvSpPr>
      <dsp:spPr>
        <a:xfrm>
          <a:off x="2011960" y="1817255"/>
          <a:ext cx="1423639" cy="1423639"/>
        </a:xfrm>
        <a:prstGeom prst="ellipse">
          <a:avLst/>
        </a:prstGeom>
        <a:solidFill>
          <a:schemeClr val="accent6">
            <a:tint val="50000"/>
            <a:hueOff val="22308"/>
            <a:satOff val="-1189"/>
            <a:lumOff val="6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D33AE5-2164-45FA-B0B5-7A293E54939B}">
      <dsp:nvSpPr>
        <dsp:cNvPr id="0" name=""/>
        <dsp:cNvSpPr/>
      </dsp:nvSpPr>
      <dsp:spPr>
        <a:xfrm rot="10800000">
          <a:off x="3234316" y="3805674"/>
          <a:ext cx="8299414" cy="1080713"/>
        </a:xfrm>
        <a:prstGeom prst="homePlate">
          <a:avLst/>
        </a:prstGeom>
        <a:solidFill>
          <a:schemeClr val="accent6">
            <a:shade val="80000"/>
            <a:hueOff val="321280"/>
            <a:satOff val="-12909"/>
            <a:lumOff val="27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7786" tIns="91440" rIns="170688" bIns="91440" numCol="1" spcCol="1270" anchor="ctr" anchorCtr="0">
          <a:noAutofit/>
        </a:bodyPr>
        <a:lstStyle/>
        <a:p>
          <a:pPr marL="0" lvl="0" indent="0" algn="ctr" defTabSz="1066800">
            <a:lnSpc>
              <a:spcPct val="90000"/>
            </a:lnSpc>
            <a:spcBef>
              <a:spcPct val="0"/>
            </a:spcBef>
            <a:spcAft>
              <a:spcPct val="35000"/>
            </a:spcAft>
            <a:buNone/>
          </a:pPr>
          <a:r>
            <a:rPr lang="vi-VN" sz="2400" b="1" kern="1200">
              <a:solidFill>
                <a:schemeClr val="tx1"/>
              </a:solidFill>
              <a:latin typeface="Times New Roman" panose="02020603050405020304" pitchFamily="18" charset="0"/>
              <a:cs typeface="Times New Roman" panose="02020603050405020304" pitchFamily="18" charset="0"/>
            </a:rPr>
            <a:t>Hai tam giác có thể khác nhau về k</a:t>
          </a:r>
          <a:r>
            <a:rPr lang="en-US" sz="2400" b="1" kern="1200">
              <a:solidFill>
                <a:schemeClr val="tx1"/>
              </a:solidFill>
              <a:latin typeface="Times New Roman" panose="02020603050405020304" pitchFamily="18" charset="0"/>
              <a:cs typeface="Times New Roman" panose="02020603050405020304" pitchFamily="18" charset="0"/>
            </a:rPr>
            <a:t>í</a:t>
          </a:r>
          <a:r>
            <a:rPr lang="vi-VN" sz="2400" b="1" kern="1200">
              <a:solidFill>
                <a:schemeClr val="tx1"/>
              </a:solidFill>
              <a:latin typeface="Times New Roman" panose="02020603050405020304" pitchFamily="18" charset="0"/>
              <a:cs typeface="Times New Roman" panose="02020603050405020304" pitchFamily="18" charset="0"/>
            </a:rPr>
            <a:t>ch thước và h</a:t>
          </a:r>
          <a:r>
            <a:rPr lang="en-US" sz="2400" b="1" kern="1200">
              <a:solidFill>
                <a:schemeClr val="tx1"/>
              </a:solidFill>
              <a:latin typeface="Times New Roman" panose="02020603050405020304" pitchFamily="18" charset="0"/>
              <a:cs typeface="Times New Roman" panose="02020603050405020304" pitchFamily="18" charset="0"/>
            </a:rPr>
            <a:t>ì</a:t>
          </a:r>
          <a:r>
            <a:rPr lang="vi-VN" sz="2400" b="1" kern="1200">
              <a:solidFill>
                <a:schemeClr val="tx1"/>
              </a:solidFill>
              <a:latin typeface="Times New Roman" panose="02020603050405020304" pitchFamily="18" charset="0"/>
              <a:cs typeface="Times New Roman" panose="02020603050405020304" pitchFamily="18" charset="0"/>
            </a:rPr>
            <a:t>nh dạng nhưng tổng ba góc của tam giác này luôn bằng tổng ba góc của tam giác kia</a:t>
          </a:r>
          <a:endParaRPr lang="en-US" sz="2400" kern="1200">
            <a:solidFill>
              <a:schemeClr val="tx1"/>
            </a:solidFill>
          </a:endParaRPr>
        </a:p>
      </dsp:txBody>
      <dsp:txXfrm rot="10800000">
        <a:off x="3504494" y="3805674"/>
        <a:ext cx="8029236" cy="1080713"/>
      </dsp:txXfrm>
    </dsp:sp>
    <dsp:sp modelId="{75E2C24F-59CD-42C0-9864-3D371E6D330B}">
      <dsp:nvSpPr>
        <dsp:cNvPr id="0" name=""/>
        <dsp:cNvSpPr/>
      </dsp:nvSpPr>
      <dsp:spPr>
        <a:xfrm>
          <a:off x="2107335" y="3634509"/>
          <a:ext cx="1423639" cy="1423639"/>
        </a:xfrm>
        <a:prstGeom prst="ellipse">
          <a:avLst/>
        </a:prstGeom>
        <a:solidFill>
          <a:schemeClr val="accent6">
            <a:tint val="50000"/>
            <a:hueOff val="44616"/>
            <a:satOff val="-2378"/>
            <a:lumOff val="12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F3FF1F2-E2FE-4B3E-B481-6042E52E5F35}" type="datetimeFigureOut">
              <a:rPr lang="en-US" smtClean="0"/>
              <a:t>2020-11-06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2A18207-E413-4789-8A41-EBCF319E3AC3}" type="slidenum">
              <a:rPr lang="en-US" smtClean="0"/>
              <a:t>‹#›</a:t>
            </a:fld>
            <a:endParaRPr lang="en-US"/>
          </a:p>
        </p:txBody>
      </p:sp>
    </p:spTree>
    <p:extLst>
      <p:ext uri="{BB962C8B-B14F-4D97-AF65-F5344CB8AC3E}">
        <p14:creationId xmlns:p14="http://schemas.microsoft.com/office/powerpoint/2010/main" val="76720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18207-E413-4789-8A41-EBCF319E3AC3}" type="slidenum">
              <a:rPr lang="en-US" smtClean="0"/>
              <a:t>1</a:t>
            </a:fld>
            <a:endParaRPr lang="en-US"/>
          </a:p>
        </p:txBody>
      </p:sp>
    </p:spTree>
    <p:extLst>
      <p:ext uri="{BB962C8B-B14F-4D97-AF65-F5344CB8AC3E}">
        <p14:creationId xmlns:p14="http://schemas.microsoft.com/office/powerpoint/2010/main" val="1484139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18207-E413-4789-8A41-EBCF319E3AC3}" type="slidenum">
              <a:rPr lang="en-US" smtClean="0"/>
              <a:t>2</a:t>
            </a:fld>
            <a:endParaRPr lang="en-US"/>
          </a:p>
        </p:txBody>
      </p:sp>
    </p:spTree>
    <p:extLst>
      <p:ext uri="{BB962C8B-B14F-4D97-AF65-F5344CB8AC3E}">
        <p14:creationId xmlns:p14="http://schemas.microsoft.com/office/powerpoint/2010/main" val="563679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18207-E413-4789-8A41-EBCF319E3AC3}" type="slidenum">
              <a:rPr lang="en-US" smtClean="0"/>
              <a:t>3</a:t>
            </a:fld>
            <a:endParaRPr lang="en-US"/>
          </a:p>
        </p:txBody>
      </p:sp>
    </p:spTree>
    <p:extLst>
      <p:ext uri="{BB962C8B-B14F-4D97-AF65-F5344CB8AC3E}">
        <p14:creationId xmlns:p14="http://schemas.microsoft.com/office/powerpoint/2010/main" val="649017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18207-E413-4789-8A41-EBCF319E3AC3}" type="slidenum">
              <a:rPr lang="en-US" smtClean="0"/>
              <a:t>17</a:t>
            </a:fld>
            <a:endParaRPr lang="en-US"/>
          </a:p>
        </p:txBody>
      </p:sp>
    </p:spTree>
    <p:extLst>
      <p:ext uri="{BB962C8B-B14F-4D97-AF65-F5344CB8AC3E}">
        <p14:creationId xmlns:p14="http://schemas.microsoft.com/office/powerpoint/2010/main" val="526390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800B5-B5E9-4E31-A25F-1AAFFCFE6B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266191-8153-49FB-A244-D5115FC867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B0A420-D3B2-4F64-A6D9-85FC372C4650}"/>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9D3829F2-F8A8-4618-BEE9-948086A4DD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348327-1780-470E-A260-D309455BF276}"/>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24504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F34E8-1583-42E9-B315-38B25DFEF3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6E5E0A-C8DD-4D6D-87D5-7AE350F116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B7A11B-A975-4A33-9162-22E9EBC371D0}"/>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8DC1EF14-647F-4FE5-A9E7-9727B3AF9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23226-EB3A-4FFF-8870-E7FFFE969964}"/>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97975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053916-2FB7-4636-93F9-7518B3A59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DCD40C-A3AC-4B77-8B00-D175B29565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576F45-1BF4-4952-8E12-48ED08EC27DF}"/>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F0E18DD6-B913-4E66-8EC1-058F5D8A9C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4727D-D9C3-466C-938C-1F17035E522C}"/>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489141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1C41-8112-452A-A113-4243021651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193A2F-54B7-4F56-98DD-B82FB945B46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EBF671-27E2-452A-9DE3-7F909928A383}"/>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BAE5275A-C77F-41DC-851B-9095C6D53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B2EE9F-C18F-4A29-9993-B6E2045E09D0}"/>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2093157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6F025-0B69-4D7C-B9C0-6C17C5575E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A6A752-8101-406D-9D8D-B1D9C26C85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9995BA-5F74-48B1-9C6F-73118D63BFA2}"/>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AE68B2C4-5A72-4E5F-8C74-F885597F0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11963-3018-41A7-B230-8D9EB5F704DD}"/>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369944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D0A3B-A97F-47E9-BE7A-4D14ED99E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53E767-2FE2-4690-B33C-587F610C17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894901-A8E8-4453-8EE9-2B4C5DF4CF2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B4E3A6-7DAE-4AB2-ABB2-C2711D09146D}"/>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6" name="Footer Placeholder 5">
            <a:extLst>
              <a:ext uri="{FF2B5EF4-FFF2-40B4-BE49-F238E27FC236}">
                <a16:creationId xmlns:a16="http://schemas.microsoft.com/office/drawing/2014/main" id="{422CF495-5E37-4636-8DDF-2B2D46544C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06E9B-FDEC-4F9C-B067-02387C005DA4}"/>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086272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8F740-15E0-484A-ACA7-0661B8DEEA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034E67-3B7B-4F21-8132-C39F2D13DB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028D517-F8F3-4382-A6A2-EB0A939B1BF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3C114D-714E-40E6-B33C-C5A9BB03C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069D78-FC32-43BB-ABDB-C07B2E11309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B7CEC-4D0C-4107-9E44-048102E552DC}"/>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8" name="Footer Placeholder 7">
            <a:extLst>
              <a:ext uri="{FF2B5EF4-FFF2-40B4-BE49-F238E27FC236}">
                <a16:creationId xmlns:a16="http://schemas.microsoft.com/office/drawing/2014/main" id="{730D680D-7230-4DD6-88E4-AAFD392A44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C00DAB-D190-4D5C-A343-826C637966A6}"/>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45073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0F13D-5F41-4B8C-82FC-99670C9233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38F264-194F-463A-A7DF-A2C311E99DCB}"/>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4" name="Footer Placeholder 3">
            <a:extLst>
              <a:ext uri="{FF2B5EF4-FFF2-40B4-BE49-F238E27FC236}">
                <a16:creationId xmlns:a16="http://schemas.microsoft.com/office/drawing/2014/main" id="{3A18D0D1-9D23-4F3E-B7F7-EB25CF5EEB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BE5BB4-43F8-4F70-A66A-1C1C7FDF3B23}"/>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25666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1A1DCC-1326-4635-ACD3-8BF9CA773570}"/>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3" name="Footer Placeholder 2">
            <a:extLst>
              <a:ext uri="{FF2B5EF4-FFF2-40B4-BE49-F238E27FC236}">
                <a16:creationId xmlns:a16="http://schemas.microsoft.com/office/drawing/2014/main" id="{7E312E49-1F4F-4D39-8341-A4CD672F1E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6C6853-BB98-44AB-887A-440ABF852DE2}"/>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376593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96AF0-60DB-4BDC-A121-EA011F5EFD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3D3C05-106A-4A1C-98C9-22DDC9373B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9147B3-A7F2-4351-80A5-D72933A893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7F3429-7952-4829-8919-70EFAFDB9433}"/>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6" name="Footer Placeholder 5">
            <a:extLst>
              <a:ext uri="{FF2B5EF4-FFF2-40B4-BE49-F238E27FC236}">
                <a16:creationId xmlns:a16="http://schemas.microsoft.com/office/drawing/2014/main" id="{A95B0BAB-39C0-4E09-B197-835F71B05D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56CC2-F11E-44A8-9917-9D104EF5381B}"/>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1352833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F7F40-5C3C-422A-9DA4-CB1798B4E4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A79DE6-F206-4C17-A562-FFDF4AEEFD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2BC2A5-79C6-4D04-9E95-7797CAFFD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A11D35-26E9-4852-8778-48F9940E41F6}"/>
              </a:ext>
            </a:extLst>
          </p:cNvPr>
          <p:cNvSpPr>
            <a:spLocks noGrp="1"/>
          </p:cNvSpPr>
          <p:nvPr>
            <p:ph type="dt" sz="half" idx="10"/>
          </p:nvPr>
        </p:nvSpPr>
        <p:spPr/>
        <p:txBody>
          <a:bodyPr/>
          <a:lstStyle/>
          <a:p>
            <a:fld id="{D9BFF809-6EFF-4049-B70E-C095AD0A784C}" type="datetimeFigureOut">
              <a:rPr lang="en-US" smtClean="0"/>
              <a:t>2020-11-06</a:t>
            </a:fld>
            <a:endParaRPr lang="en-US"/>
          </a:p>
        </p:txBody>
      </p:sp>
      <p:sp>
        <p:nvSpPr>
          <p:cNvPr id="6" name="Footer Placeholder 5">
            <a:extLst>
              <a:ext uri="{FF2B5EF4-FFF2-40B4-BE49-F238E27FC236}">
                <a16:creationId xmlns:a16="http://schemas.microsoft.com/office/drawing/2014/main" id="{39BDB7FD-EDCD-4CBA-BB62-45D1706586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B282D-D46E-496D-8CF8-33A9E08736A8}"/>
              </a:ext>
            </a:extLst>
          </p:cNvPr>
          <p:cNvSpPr>
            <a:spLocks noGrp="1"/>
          </p:cNvSpPr>
          <p:nvPr>
            <p:ph type="sldNum" sz="quarter" idx="12"/>
          </p:nvPr>
        </p:nvSpPr>
        <p:spPr/>
        <p:txBody>
          <a:bodyPr/>
          <a:lstStyle/>
          <a:p>
            <a:fld id="{069E6046-1EB0-4DA6-86AC-F589687B150A}" type="slidenum">
              <a:rPr lang="en-US" smtClean="0"/>
              <a:t>‹#›</a:t>
            </a:fld>
            <a:endParaRPr lang="en-US"/>
          </a:p>
        </p:txBody>
      </p:sp>
    </p:spTree>
    <p:extLst>
      <p:ext uri="{BB962C8B-B14F-4D97-AF65-F5344CB8AC3E}">
        <p14:creationId xmlns:p14="http://schemas.microsoft.com/office/powerpoint/2010/main" val="4231670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919FF6-6DEA-4836-B162-1D023F2188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C55AD0-DFD8-4DE9-9F97-6EDFB63FD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95716D-B650-457A-813E-F7C4F2B84B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BFF809-6EFF-4049-B70E-C095AD0A784C}" type="datetimeFigureOut">
              <a:rPr lang="en-US" smtClean="0"/>
              <a:t>2020-11-06</a:t>
            </a:fld>
            <a:endParaRPr lang="en-US"/>
          </a:p>
        </p:txBody>
      </p:sp>
      <p:sp>
        <p:nvSpPr>
          <p:cNvPr id="5" name="Footer Placeholder 4">
            <a:extLst>
              <a:ext uri="{FF2B5EF4-FFF2-40B4-BE49-F238E27FC236}">
                <a16:creationId xmlns:a16="http://schemas.microsoft.com/office/drawing/2014/main" id="{3A8902D3-405C-4934-87FA-C1A53D43CA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62E5E2-B4E5-473D-9333-948FDA69EB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9E6046-1EB0-4DA6-86AC-F589687B150A}" type="slidenum">
              <a:rPr lang="en-US" smtClean="0"/>
              <a:t>‹#›</a:t>
            </a:fld>
            <a:endParaRPr lang="en-US"/>
          </a:p>
        </p:txBody>
      </p:sp>
    </p:spTree>
    <p:extLst>
      <p:ext uri="{BB962C8B-B14F-4D97-AF65-F5344CB8AC3E}">
        <p14:creationId xmlns:p14="http://schemas.microsoft.com/office/powerpoint/2010/main" val="2179663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gif"/><Relationship Id="rId13" Type="http://schemas.openxmlformats.org/officeDocument/2006/relationships/comments" Target="../comments/comment1.xml"/><Relationship Id="rId3" Type="http://schemas.openxmlformats.org/officeDocument/2006/relationships/notesSlide" Target="../notesSlides/notesSlide1.xml"/><Relationship Id="rId7" Type="http://schemas.openxmlformats.org/officeDocument/2006/relationships/image" Target="../media/image3.gif"/><Relationship Id="rId12"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gif"/><Relationship Id="rId11" Type="http://schemas.openxmlformats.org/officeDocument/2006/relationships/image" Target="../media/image7.gif"/><Relationship Id="rId5" Type="http://schemas.openxmlformats.org/officeDocument/2006/relationships/image" Target="../media/image1.jpg"/><Relationship Id="rId10" Type="http://schemas.openxmlformats.org/officeDocument/2006/relationships/image" Target="../media/image6.gif"/><Relationship Id="rId4" Type="http://schemas.openxmlformats.org/officeDocument/2006/relationships/audio" Target="../media/audio1.wav"/><Relationship Id="rId9"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2sao.vn/bai-hoc-cuoc-song-t-34460.html" TargetMode="External"/><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gif"/><Relationship Id="rId4" Type="http://schemas.openxmlformats.org/officeDocument/2006/relationships/image" Target="../media/image46.gif"/></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3.xml"/><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sp>
        <p:nvSpPr>
          <p:cNvPr id="4098" name="AutoShape 14">
            <a:extLst>
              <a:ext uri="{FF2B5EF4-FFF2-40B4-BE49-F238E27FC236}">
                <a16:creationId xmlns:a16="http://schemas.microsoft.com/office/drawing/2014/main" id="{04BB7F90-8788-49E6-8FCB-BB3E52CA1E3F}"/>
              </a:ext>
            </a:extLst>
          </p:cNvPr>
          <p:cNvSpPr>
            <a:spLocks noChangeArrowheads="1"/>
          </p:cNvSpPr>
          <p:nvPr/>
        </p:nvSpPr>
        <p:spPr bwMode="auto">
          <a:xfrm>
            <a:off x="9724757" y="672516"/>
            <a:ext cx="1143000" cy="838200"/>
          </a:xfrm>
          <a:prstGeom prst="cloudCallout">
            <a:avLst>
              <a:gd name="adj1" fmla="val 14167"/>
              <a:gd name="adj2" fmla="val -15907"/>
            </a:avLst>
          </a:prstGeom>
          <a:solidFill>
            <a:schemeClr val="bg1"/>
          </a:solidFill>
          <a:ln w="9525">
            <a:solidFill>
              <a:srgbClr val="FFFFCC"/>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vi-VN" altLang="en-US" sz="2400">
              <a:latin typeface=".VnArial Narrow" panose="020B7200000000000000" pitchFamily="34" charset="0"/>
            </a:endParaRPr>
          </a:p>
        </p:txBody>
      </p:sp>
      <p:sp>
        <p:nvSpPr>
          <p:cNvPr id="4099" name="AutoShape 13">
            <a:extLst>
              <a:ext uri="{FF2B5EF4-FFF2-40B4-BE49-F238E27FC236}">
                <a16:creationId xmlns:a16="http://schemas.microsoft.com/office/drawing/2014/main" id="{4EC9408C-C652-4399-800E-B6FBF7B41443}"/>
              </a:ext>
            </a:extLst>
          </p:cNvPr>
          <p:cNvSpPr>
            <a:spLocks noChangeArrowheads="1"/>
          </p:cNvSpPr>
          <p:nvPr/>
        </p:nvSpPr>
        <p:spPr bwMode="auto">
          <a:xfrm>
            <a:off x="7334250" y="304800"/>
            <a:ext cx="1828800" cy="990600"/>
          </a:xfrm>
          <a:prstGeom prst="cloudCallout">
            <a:avLst>
              <a:gd name="adj1" fmla="val -24130"/>
              <a:gd name="adj2" fmla="val 3366"/>
            </a:avLst>
          </a:prstGeom>
          <a:solidFill>
            <a:srgbClr val="FFFFCC"/>
          </a:solidFill>
          <a:ln w="9525">
            <a:solidFill>
              <a:srgbClr val="66FFFF"/>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vi-VN" altLang="en-US" sz="2400">
              <a:latin typeface=".VnArial Narrow" panose="020B7200000000000000" pitchFamily="34" charset="0"/>
            </a:endParaRPr>
          </a:p>
        </p:txBody>
      </p:sp>
      <p:sp>
        <p:nvSpPr>
          <p:cNvPr id="4100" name="AutoShape 23">
            <a:extLst>
              <a:ext uri="{FF2B5EF4-FFF2-40B4-BE49-F238E27FC236}">
                <a16:creationId xmlns:a16="http://schemas.microsoft.com/office/drawing/2014/main" id="{03AA5AAD-D861-436C-B430-B6B2CC54AF71}"/>
              </a:ext>
            </a:extLst>
          </p:cNvPr>
          <p:cNvSpPr>
            <a:spLocks noChangeArrowheads="1"/>
          </p:cNvSpPr>
          <p:nvPr/>
        </p:nvSpPr>
        <p:spPr bwMode="auto">
          <a:xfrm>
            <a:off x="693738" y="579439"/>
            <a:ext cx="2438400" cy="1219200"/>
          </a:xfrm>
          <a:prstGeom prst="cloudCallout">
            <a:avLst>
              <a:gd name="adj1" fmla="val -19009"/>
              <a:gd name="adj2" fmla="val -43750"/>
            </a:avLst>
          </a:prstGeom>
          <a:solidFill>
            <a:schemeClr val="bg1"/>
          </a:solidFill>
          <a:ln w="9525">
            <a:solidFill>
              <a:srgbClr val="8DEEFB"/>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vi-VN" altLang="en-US" sz="2400">
              <a:latin typeface=".VnArial Narrow" panose="020B7200000000000000" pitchFamily="34" charset="0"/>
            </a:endParaRPr>
          </a:p>
        </p:txBody>
      </p:sp>
      <p:sp>
        <p:nvSpPr>
          <p:cNvPr id="34" name="Rectangle 33">
            <a:extLst>
              <a:ext uri="{FF2B5EF4-FFF2-40B4-BE49-F238E27FC236}">
                <a16:creationId xmlns:a16="http://schemas.microsoft.com/office/drawing/2014/main" id="{0716AA2B-E26B-40C3-973D-D730C85D6730}"/>
              </a:ext>
            </a:extLst>
          </p:cNvPr>
          <p:cNvSpPr/>
          <p:nvPr/>
        </p:nvSpPr>
        <p:spPr>
          <a:xfrm>
            <a:off x="3429000" y="3632994"/>
            <a:ext cx="5791200" cy="1143000"/>
          </a:xfrm>
          <a:prstGeom prst="rect">
            <a:avLst/>
          </a:prstGeom>
          <a:noFill/>
        </p:spPr>
        <p:txBody>
          <a:bodyPr>
            <a:prstTxWarp prst="textWave2">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en-US" sz="8000" err="1">
                <a:ln w="11430"/>
                <a:solidFill>
                  <a:srgbClr val="FF0000"/>
                </a:solidFill>
                <a:effectLst>
                  <a:outerShdw blurRad="50800" dist="39000" dir="5460000" algn="tl">
                    <a:srgbClr val="000000">
                      <a:alpha val="38000"/>
                    </a:srgbClr>
                  </a:outerShdw>
                </a:effectLst>
                <a:cs typeface="Times New Roman" pitchFamily="18" charset="0"/>
              </a:rPr>
              <a:t>LỚP</a:t>
            </a:r>
            <a:r>
              <a:rPr lang="en-US" sz="8000">
                <a:ln w="11430"/>
                <a:solidFill>
                  <a:srgbClr val="FF0000"/>
                </a:solidFill>
                <a:effectLst>
                  <a:outerShdw blurRad="50800" dist="39000" dir="5460000" algn="tl">
                    <a:srgbClr val="000000">
                      <a:alpha val="38000"/>
                    </a:srgbClr>
                  </a:outerShdw>
                </a:effectLst>
                <a:cs typeface="Times New Roman" pitchFamily="18" charset="0"/>
              </a:rPr>
              <a:t> 7A</a:t>
            </a:r>
            <a:r>
              <a:rPr lang="vi-VN" sz="8000">
                <a:ln w="11430"/>
                <a:solidFill>
                  <a:srgbClr val="FF0000"/>
                </a:solidFill>
                <a:effectLst>
                  <a:outerShdw blurRad="50800" dist="39000" dir="5460000" algn="tl">
                    <a:srgbClr val="000000">
                      <a:alpha val="38000"/>
                    </a:srgbClr>
                  </a:outerShdw>
                </a:effectLst>
                <a:cs typeface="Times New Roman" pitchFamily="18" charset="0"/>
              </a:rPr>
              <a:t>2</a:t>
            </a:r>
            <a:endParaRPr lang="en-US" sz="8000">
              <a:ln w="11430"/>
              <a:solidFill>
                <a:srgbClr val="FF0000"/>
              </a:solidFill>
              <a:effectLst>
                <a:outerShdw blurRad="50800" dist="39000" dir="5460000" algn="tl">
                  <a:srgbClr val="000000">
                    <a:alpha val="38000"/>
                  </a:srgbClr>
                </a:outerShdw>
              </a:effectLst>
              <a:cs typeface="Times New Roman" pitchFamily="18" charset="0"/>
            </a:endParaRPr>
          </a:p>
        </p:txBody>
      </p:sp>
      <p:pic>
        <p:nvPicPr>
          <p:cNvPr id="4102" name="Picture 3" descr="tn_an681">
            <a:extLst>
              <a:ext uri="{FF2B5EF4-FFF2-40B4-BE49-F238E27FC236}">
                <a16:creationId xmlns:a16="http://schemas.microsoft.com/office/drawing/2014/main" id="{C4131129-20C8-4194-8108-AFD84526673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96707" y="5791201"/>
            <a:ext cx="7905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4" descr="flowers7">
            <a:extLst>
              <a:ext uri="{FF2B5EF4-FFF2-40B4-BE49-F238E27FC236}">
                <a16:creationId xmlns:a16="http://schemas.microsoft.com/office/drawing/2014/main" id="{B83E17B7-BABF-4E20-AD3A-66E81473FE90}"/>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0647581" y="5410200"/>
            <a:ext cx="9969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descr="flowers7">
            <a:extLst>
              <a:ext uri="{FF2B5EF4-FFF2-40B4-BE49-F238E27FC236}">
                <a16:creationId xmlns:a16="http://schemas.microsoft.com/office/drawing/2014/main" id="{B1038928-2D4A-4682-B10D-EE127E51A5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97035" y="5715000"/>
            <a:ext cx="9969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1" descr="Bug39">
            <a:extLst>
              <a:ext uri="{FF2B5EF4-FFF2-40B4-BE49-F238E27FC236}">
                <a16:creationId xmlns:a16="http://schemas.microsoft.com/office/drawing/2014/main" id="{AC6CD697-E6C9-42A9-80DC-3CEB7F02A91A}"/>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53600" y="3505201"/>
            <a:ext cx="9144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2" descr="Bug39">
            <a:extLst>
              <a:ext uri="{FF2B5EF4-FFF2-40B4-BE49-F238E27FC236}">
                <a16:creationId xmlns:a16="http://schemas.microsoft.com/office/drawing/2014/main" id="{0D23CE6D-14D0-4B6C-9C83-DC2C5F36B953}"/>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18453" flipH="1">
            <a:off x="1689101" y="3579814"/>
            <a:ext cx="830263"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6" descr="Bug05">
            <a:extLst>
              <a:ext uri="{FF2B5EF4-FFF2-40B4-BE49-F238E27FC236}">
                <a16:creationId xmlns:a16="http://schemas.microsoft.com/office/drawing/2014/main" id="{6E7FBF3F-7F8C-4445-AFA9-8B9FF5880F1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644747" y="5295900"/>
            <a:ext cx="4572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17" descr="Bug05">
            <a:extLst>
              <a:ext uri="{FF2B5EF4-FFF2-40B4-BE49-F238E27FC236}">
                <a16:creationId xmlns:a16="http://schemas.microsoft.com/office/drawing/2014/main" id="{427E4950-B3BA-43EA-B648-7272396CC94D}"/>
              </a:ext>
            </a:extLst>
          </p:cNvPr>
          <p:cNvPicPr>
            <a:picLocks noChangeAspect="1" noChangeArrowheads="1" noCrop="1"/>
          </p:cNvPicPr>
          <p:nvPr/>
        </p:nvPicPr>
        <p:blipFill>
          <a:blip r:embed="rId9">
            <a:lum contrast="36000"/>
            <a:extLst>
              <a:ext uri="{28A0092B-C50C-407E-A947-70E740481C1C}">
                <a14:useLocalDpi xmlns:a14="http://schemas.microsoft.com/office/drawing/2010/main" val="0"/>
              </a:ext>
            </a:extLst>
          </a:blip>
          <a:srcRect/>
          <a:stretch>
            <a:fillRect/>
          </a:stretch>
        </p:blipFill>
        <p:spPr bwMode="auto">
          <a:xfrm flipH="1">
            <a:off x="5143500" y="5822950"/>
            <a:ext cx="4572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18" descr="Bug05">
            <a:extLst>
              <a:ext uri="{FF2B5EF4-FFF2-40B4-BE49-F238E27FC236}">
                <a16:creationId xmlns:a16="http://schemas.microsoft.com/office/drawing/2014/main" id="{B06FB988-351E-4BE2-A22D-521E1946E094}"/>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0272931" y="5029200"/>
            <a:ext cx="533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9" descr="tn_an696">
            <a:extLst>
              <a:ext uri="{FF2B5EF4-FFF2-40B4-BE49-F238E27FC236}">
                <a16:creationId xmlns:a16="http://schemas.microsoft.com/office/drawing/2014/main" id="{82C63D7C-1A1C-4333-9FDD-07D7C8FDA0EF}"/>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0787281" y="5959475"/>
            <a:ext cx="8572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20" descr="tn_an692">
            <a:extLst>
              <a:ext uri="{FF2B5EF4-FFF2-40B4-BE49-F238E27FC236}">
                <a16:creationId xmlns:a16="http://schemas.microsoft.com/office/drawing/2014/main" id="{6329227F-A01E-4ECB-9EF4-DEC818BFFBC3}"/>
              </a:ext>
            </a:extLst>
          </p:cNvPr>
          <p:cNvPicPr>
            <a:picLocks noChangeAspect="1" noChangeArrowheads="1" noCrop="1"/>
          </p:cNvPicPr>
          <p:nvPr/>
        </p:nvPicPr>
        <p:blipFill>
          <a:blip r:embed="rId11">
            <a:lum bright="12000" contrast="30000"/>
            <a:extLst>
              <a:ext uri="{28A0092B-C50C-407E-A947-70E740481C1C}">
                <a14:useLocalDpi xmlns:a14="http://schemas.microsoft.com/office/drawing/2010/main" val="0"/>
              </a:ext>
            </a:extLst>
          </a:blip>
          <a:srcRect/>
          <a:stretch>
            <a:fillRect/>
          </a:stretch>
        </p:blipFill>
        <p:spPr bwMode="auto">
          <a:xfrm flipH="1">
            <a:off x="1492347" y="6224589"/>
            <a:ext cx="6096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2" name="AutoShape 21">
            <a:extLst>
              <a:ext uri="{FF2B5EF4-FFF2-40B4-BE49-F238E27FC236}">
                <a16:creationId xmlns:a16="http://schemas.microsoft.com/office/drawing/2014/main" id="{D4C82150-D970-4810-A10A-FCD6C3A1F6CE}"/>
              </a:ext>
            </a:extLst>
          </p:cNvPr>
          <p:cNvSpPr>
            <a:spLocks noChangeArrowheads="1"/>
          </p:cNvSpPr>
          <p:nvPr/>
        </p:nvSpPr>
        <p:spPr bwMode="auto">
          <a:xfrm>
            <a:off x="3048000" y="0"/>
            <a:ext cx="2133600" cy="990600"/>
          </a:xfrm>
          <a:prstGeom prst="cloudCallout">
            <a:avLst>
              <a:gd name="adj1" fmla="val -33931"/>
              <a:gd name="adj2" fmla="val -12181"/>
            </a:avLst>
          </a:prstGeom>
          <a:solidFill>
            <a:schemeClr val="bg1"/>
          </a:solidFill>
          <a:ln w="9525">
            <a:solidFill>
              <a:srgbClr val="66FFFF"/>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endParaRPr lang="vi-VN" altLang="en-US" sz="2400">
              <a:latin typeface=".VnArial Narrow" panose="020B7200000000000000" pitchFamily="34" charset="0"/>
            </a:endParaRPr>
          </a:p>
        </p:txBody>
      </p:sp>
      <p:pic>
        <p:nvPicPr>
          <p:cNvPr id="4113" name="Picture 24" descr="tn_an692">
            <a:extLst>
              <a:ext uri="{FF2B5EF4-FFF2-40B4-BE49-F238E27FC236}">
                <a16:creationId xmlns:a16="http://schemas.microsoft.com/office/drawing/2014/main" id="{8E13FE5D-A46E-4225-8E1E-3D08A7657E7A}"/>
              </a:ext>
            </a:extLst>
          </p:cNvPr>
          <p:cNvPicPr>
            <a:picLocks noChangeAspect="1" noChangeArrowheads="1" noCrop="1"/>
          </p:cNvPicPr>
          <p:nvPr/>
        </p:nvPicPr>
        <p:blipFill>
          <a:blip r:embed="rId11">
            <a:lum contrast="36000"/>
            <a:extLst>
              <a:ext uri="{28A0092B-C50C-407E-A947-70E740481C1C}">
                <a14:useLocalDpi xmlns:a14="http://schemas.microsoft.com/office/drawing/2010/main" val="0"/>
              </a:ext>
            </a:extLst>
          </a:blip>
          <a:srcRect/>
          <a:stretch>
            <a:fillRect/>
          </a:stretch>
        </p:blipFill>
        <p:spPr bwMode="auto">
          <a:xfrm>
            <a:off x="7010400" y="6165850"/>
            <a:ext cx="685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25" descr="tn_an696">
            <a:extLst>
              <a:ext uri="{FF2B5EF4-FFF2-40B4-BE49-F238E27FC236}">
                <a16:creationId xmlns:a16="http://schemas.microsoft.com/office/drawing/2014/main" id="{8CED7863-B92D-4410-B194-83C055F7A28C}"/>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625697" y="5848350"/>
            <a:ext cx="8572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5" name="Picture 26" descr="Bug05">
            <a:extLst>
              <a:ext uri="{FF2B5EF4-FFF2-40B4-BE49-F238E27FC236}">
                <a16:creationId xmlns:a16="http://schemas.microsoft.com/office/drawing/2014/main" id="{9AB389AB-4B6F-4D37-BF27-645829D15A70}"/>
              </a:ext>
            </a:extLst>
          </p:cNvPr>
          <p:cNvPicPr>
            <a:picLocks noChangeAspect="1" noChangeArrowheads="1" noCrop="1"/>
          </p:cNvPicPr>
          <p:nvPr/>
        </p:nvPicPr>
        <p:blipFill>
          <a:blip r:embed="rId9">
            <a:lum contrast="36000"/>
            <a:extLst>
              <a:ext uri="{28A0092B-C50C-407E-A947-70E740481C1C}">
                <a14:useLocalDpi xmlns:a14="http://schemas.microsoft.com/office/drawing/2010/main" val="0"/>
              </a:ext>
            </a:extLst>
          </a:blip>
          <a:srcRect/>
          <a:stretch>
            <a:fillRect/>
          </a:stretch>
        </p:blipFill>
        <p:spPr bwMode="auto">
          <a:xfrm>
            <a:off x="2697260" y="563086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6" name="WordArt 5" descr="90%">
            <a:extLst>
              <a:ext uri="{FF2B5EF4-FFF2-40B4-BE49-F238E27FC236}">
                <a16:creationId xmlns:a16="http://schemas.microsoft.com/office/drawing/2014/main" id="{84B15F5D-5D6C-4567-B985-BCD0FC1383E3}"/>
              </a:ext>
            </a:extLst>
          </p:cNvPr>
          <p:cNvSpPr>
            <a:spLocks noChangeArrowheads="1" noChangeShapeType="1" noTextEdit="1"/>
          </p:cNvSpPr>
          <p:nvPr/>
        </p:nvSpPr>
        <p:spPr bwMode="auto">
          <a:xfrm>
            <a:off x="2359026" y="230188"/>
            <a:ext cx="7523163" cy="608012"/>
          </a:xfrm>
          <a:prstGeom prst="rect">
            <a:avLst/>
          </a:prstGeom>
        </p:spPr>
        <p:txBody>
          <a:bodyPr wrap="none" fromWordArt="1">
            <a:prstTxWarp prst="textPlain">
              <a:avLst>
                <a:gd name="adj" fmla="val 50000"/>
              </a:avLst>
            </a:prstTxWarp>
          </a:bodyPr>
          <a:lstStyle/>
          <a:p>
            <a:pPr algn="ctr"/>
            <a:r>
              <a:rPr lang="vi-VN" sz="3600" kern="10" dirty="0">
                <a:ln w="9525">
                  <a:solidFill>
                    <a:srgbClr val="000000"/>
                  </a:solidFill>
                  <a:round/>
                  <a:headEnd/>
                  <a:tailEnd/>
                </a:ln>
                <a:solidFill>
                  <a:srgbClr val="00B050"/>
                </a:solidFill>
                <a:latin typeface="Tahoma" panose="020B0604030504040204" pitchFamily="34" charset="0"/>
                <a:ea typeface="Tahoma" panose="020B0604030504040204" pitchFamily="34" charset="0"/>
                <a:cs typeface="Tahoma" panose="020B0604030504040204" pitchFamily="34" charset="0"/>
              </a:rPr>
              <a:t>Trường THCS CAO BÁ QUÁT</a:t>
            </a:r>
            <a:endParaRPr lang="en-US" sz="3600" kern="10" dirty="0">
              <a:ln w="9525">
                <a:solidFill>
                  <a:srgbClr val="000000"/>
                </a:solidFill>
                <a:round/>
                <a:headEnd/>
                <a:tailEnd/>
              </a:ln>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36" name="TextBox 35">
            <a:extLst>
              <a:ext uri="{FF2B5EF4-FFF2-40B4-BE49-F238E27FC236}">
                <a16:creationId xmlns:a16="http://schemas.microsoft.com/office/drawing/2014/main" id="{912E08E2-60C0-412E-A886-53CB39836AC9}"/>
              </a:ext>
            </a:extLst>
          </p:cNvPr>
          <p:cNvSpPr txBox="1"/>
          <p:nvPr/>
        </p:nvSpPr>
        <p:spPr>
          <a:xfrm>
            <a:off x="7848601" y="5116286"/>
            <a:ext cx="7957003" cy="70788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vi-VN" sz="4000" b="1">
                <a:solidFill>
                  <a:srgbClr val="002060"/>
                </a:solidFill>
              </a:rPr>
              <a:t>Giáo viên: Hoàng Th</a:t>
            </a:r>
            <a:r>
              <a:rPr lang="en-US" sz="4000" b="1">
                <a:solidFill>
                  <a:srgbClr val="002060"/>
                </a:solidFill>
              </a:rPr>
              <a:t>ù</a:t>
            </a:r>
            <a:r>
              <a:rPr lang="vi-VN" sz="4000" b="1">
                <a:solidFill>
                  <a:srgbClr val="002060"/>
                </a:solidFill>
              </a:rPr>
              <a:t>y Dương </a:t>
            </a:r>
          </a:p>
        </p:txBody>
      </p:sp>
      <p:sp>
        <p:nvSpPr>
          <p:cNvPr id="4118" name="WordArt 34" descr="Divot">
            <a:extLst>
              <a:ext uri="{FF2B5EF4-FFF2-40B4-BE49-F238E27FC236}">
                <a16:creationId xmlns:a16="http://schemas.microsoft.com/office/drawing/2014/main" id="{886F6BBF-7FCD-48B2-B35F-D3D940991DDB}"/>
              </a:ext>
            </a:extLst>
          </p:cNvPr>
          <p:cNvSpPr>
            <a:spLocks noChangeArrowheads="1" noChangeShapeType="1" noTextEdit="1"/>
          </p:cNvSpPr>
          <p:nvPr/>
        </p:nvSpPr>
        <p:spPr bwMode="auto">
          <a:xfrm>
            <a:off x="1912938" y="1493839"/>
            <a:ext cx="8686800" cy="1982787"/>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0000"/>
                </a:solidFill>
                <a:latin typeface="Times New Roman" panose="02020603050405020304" pitchFamily="18" charset="0"/>
                <a:cs typeface="Times New Roman" panose="02020603050405020304" pitchFamily="18" charset="0"/>
              </a:rPr>
              <a:t>CHÀO MỪNG CÁC EM</a:t>
            </a:r>
          </a:p>
          <a:p>
            <a:pPr algn="ctr"/>
            <a:r>
              <a:rPr lang="en-US" sz="3600" kern="10">
                <a:ln w="9525">
                  <a:solidFill>
                    <a:srgbClr val="000000"/>
                  </a:solidFill>
                  <a:round/>
                  <a:headEnd/>
                  <a:tailEnd/>
                </a:ln>
                <a:solidFill>
                  <a:srgbClr val="FF0000"/>
                </a:solidFill>
                <a:latin typeface="Times New Roman" panose="02020603050405020304" pitchFamily="18" charset="0"/>
                <a:cs typeface="Times New Roman" panose="02020603050405020304" pitchFamily="18" charset="0"/>
              </a:rPr>
              <a:t>ĐẾN VỚI TIẾT HỌC</a:t>
            </a:r>
          </a:p>
        </p:txBody>
      </p:sp>
      <p:pic>
        <p:nvPicPr>
          <p:cNvPr id="4119" name="Picture 17" descr="Bug05">
            <a:extLst>
              <a:ext uri="{FF2B5EF4-FFF2-40B4-BE49-F238E27FC236}">
                <a16:creationId xmlns:a16="http://schemas.microsoft.com/office/drawing/2014/main" id="{7E3D035D-DD26-4B25-860A-8FD0783D6623}"/>
              </a:ext>
            </a:extLst>
          </p:cNvPr>
          <p:cNvPicPr>
            <a:picLocks noChangeAspect="1" noChangeArrowheads="1" noCrop="1"/>
          </p:cNvPicPr>
          <p:nvPr/>
        </p:nvPicPr>
        <p:blipFill>
          <a:blip r:embed="rId9">
            <a:lum contrast="36000"/>
            <a:extLst>
              <a:ext uri="{28A0092B-C50C-407E-A947-70E740481C1C}">
                <a14:useLocalDpi xmlns:a14="http://schemas.microsoft.com/office/drawing/2010/main" val="0"/>
              </a:ext>
            </a:extLst>
          </a:blip>
          <a:srcRect/>
          <a:stretch>
            <a:fillRect/>
          </a:stretch>
        </p:blipFill>
        <p:spPr bwMode="auto">
          <a:xfrm flipH="1">
            <a:off x="7124700" y="5891213"/>
            <a:ext cx="4572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0" name="Picture 24" descr="tn_an692">
            <a:extLst>
              <a:ext uri="{FF2B5EF4-FFF2-40B4-BE49-F238E27FC236}">
                <a16:creationId xmlns:a16="http://schemas.microsoft.com/office/drawing/2014/main" id="{6BE50983-5FA0-4FD1-AD3F-0E73D7F59FF6}"/>
              </a:ext>
            </a:extLst>
          </p:cNvPr>
          <p:cNvPicPr>
            <a:picLocks noChangeAspect="1" noChangeArrowheads="1" noCrop="1"/>
          </p:cNvPicPr>
          <p:nvPr/>
        </p:nvPicPr>
        <p:blipFill>
          <a:blip r:embed="rId11">
            <a:lum contrast="36000"/>
            <a:extLst>
              <a:ext uri="{28A0092B-C50C-407E-A947-70E740481C1C}">
                <a14:useLocalDpi xmlns:a14="http://schemas.microsoft.com/office/drawing/2010/main" val="0"/>
              </a:ext>
            </a:extLst>
          </a:blip>
          <a:srcRect/>
          <a:stretch>
            <a:fillRect/>
          </a:stretch>
        </p:blipFill>
        <p:spPr bwMode="auto">
          <a:xfrm>
            <a:off x="5029200" y="6218238"/>
            <a:ext cx="685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SPRING_QUIZ_SHAPE3">
            <a:extLst>
              <a:ext uri="{FF2B5EF4-FFF2-40B4-BE49-F238E27FC236}">
                <a16:creationId xmlns:a16="http://schemas.microsoft.com/office/drawing/2014/main" id="{323A4140-5E3C-4F07-9F13-0F3B2ECD00FC}"/>
              </a:ext>
            </a:extLst>
          </p:cNvPr>
          <p:cNvPicPr>
            <a:picLocks/>
          </p:cNvPicPr>
          <p:nvPr/>
        </p:nvPicPr>
        <p:blipFill>
          <a:blip r:embed="rId12">
            <a:extLst>
              <a:ext uri="{28A0092B-C50C-407E-A947-70E740481C1C}">
                <a14:useLocalDpi xmlns:a14="http://schemas.microsoft.com/office/drawing/2010/main" val="0"/>
              </a:ext>
            </a:extLst>
          </a:blip>
          <a:srcRect/>
          <a:stretch>
            <a:fillRect/>
          </a:stretch>
        </p:blipFill>
        <p:spPr>
          <a:xfrm>
            <a:off x="5357855" y="482600"/>
            <a:ext cx="406400" cy="406400"/>
          </a:xfrm>
          <a:prstGeom prst="rect">
            <a:avLst/>
          </a:prstGeom>
          <a:effectLst>
            <a:innerShdw>
              <a:scrgbClr r="0" g="0" b="0">
                <a:alpha val="0"/>
              </a:scrgbClr>
            </a:innerShdw>
          </a:effectLst>
        </p:spPr>
      </p:pic>
    </p:spTree>
    <p:custDataLst>
      <p:tags r:id="rId1"/>
    </p:custDataLst>
  </p:cSld>
  <p:clrMapOvr>
    <a:masterClrMapping/>
  </p:clrMapOvr>
  <p:transition spd="slow">
    <p:wipe/>
    <p:sndAc>
      <p:stSnd>
        <p:snd r:embed="rId4"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repeatCount="indefinite" accel="50000" decel="50000" fill="hold" nodeType="withEffect">
                                  <p:stCondLst>
                                    <p:cond delay="0"/>
                                  </p:stCondLst>
                                  <p:childTnLst>
                                    <p:animMotion origin="layout" path="M 0.37084 0.00393 L -1.6125 0.00393 " pathEditMode="relative" rAng="0" ptsTypes="AA">
                                      <p:cBhvr>
                                        <p:cTn id="6" dur="7000" fill="hold"/>
                                        <p:tgtEl>
                                          <p:spTgt spid="36"/>
                                        </p:tgtEl>
                                        <p:attrNameLst>
                                          <p:attrName>ppt_x</p:attrName>
                                          <p:attrName>ppt_y</p:attrName>
                                        </p:attrNameLst>
                                      </p:cBhvr>
                                      <p:rCtr x="-992" y="0"/>
                                    </p:animMotion>
                                  </p:childTnLst>
                                </p:cTn>
                              </p:par>
                              <p:par>
                                <p:cTn id="7" presetID="3" presetClass="emph" presetSubtype="2" repeatCount="indefinite" fill="hold" grpId="0" nodeType="withEffect">
                                  <p:stCondLst>
                                    <p:cond delay="0"/>
                                  </p:stCondLst>
                                  <p:childTnLst>
                                    <p:animClr clrSpc="rgb" dir="cw">
                                      <p:cBhvr override="childStyle">
                                        <p:cTn id="8" dur="2000" fill="hold"/>
                                        <p:tgtEl>
                                          <p:spTgt spid="34"/>
                                        </p:tgtEl>
                                        <p:attrNameLst>
                                          <p:attrName>style.color</p:attrName>
                                        </p:attrNameLst>
                                      </p:cBhvr>
                                      <p:to>
                                        <a:srgbClr val="CCCC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9AEED4-EF0C-4CEA-8031-D003A71DCBC6}"/>
              </a:ext>
            </a:extLst>
          </p:cNvPr>
          <p:cNvSpPr/>
          <p:nvPr/>
        </p:nvSpPr>
        <p:spPr>
          <a:xfrm>
            <a:off x="823732" y="537552"/>
            <a:ext cx="2063385" cy="523220"/>
          </a:xfrm>
          <a:prstGeom prst="rect">
            <a:avLst/>
          </a:prstGeom>
          <a:solidFill>
            <a:srgbClr val="FFFF00"/>
          </a:solidFill>
        </p:spPr>
        <p:txBody>
          <a:bodyPr wrap="none">
            <a:spAutoFit/>
          </a:bodyPr>
          <a:lstStyle/>
          <a:p>
            <a:pPr algn="just"/>
            <a:r>
              <a:rPr lang="en-US" sz="2800" b="1">
                <a:latin typeface="Times New Roman" panose="02020603050405020304" pitchFamily="18" charset="0"/>
                <a:ea typeface="Times New Roman" panose="02020603050405020304" pitchFamily="18" charset="0"/>
              </a:rPr>
              <a:t>c, </a:t>
            </a:r>
            <a:r>
              <a:rPr lang="pt-BR" sz="2800" b="1">
                <a:latin typeface="Times New Roman" panose="02020603050405020304" pitchFamily="18" charset="0"/>
                <a:ea typeface="Times New Roman" panose="02020603050405020304" pitchFamily="18" charset="0"/>
              </a:rPr>
              <a:t>Áp dụng: </a:t>
            </a:r>
            <a:endParaRPr lang="en-US" sz="280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50A91DF6-7406-456F-BB27-C3CB1E8075A5}"/>
              </a:ext>
            </a:extLst>
          </p:cNvPr>
          <p:cNvSpPr/>
          <p:nvPr/>
        </p:nvSpPr>
        <p:spPr>
          <a:xfrm>
            <a:off x="3248938" y="499206"/>
            <a:ext cx="5694123" cy="523220"/>
          </a:xfrm>
          <a:prstGeom prst="rect">
            <a:avLst/>
          </a:prstGeom>
        </p:spPr>
        <p:txBody>
          <a:bodyPr wrap="none">
            <a:spAutoFit/>
          </a:bodyPr>
          <a:lstStyle/>
          <a:p>
            <a:r>
              <a:rPr lang="vi-VN" sz="2800" b="1">
                <a:latin typeface="Times New Roman" panose="02020603050405020304" pitchFamily="18" charset="0"/>
                <a:ea typeface="Times New Roman" panose="02020603050405020304" pitchFamily="18" charset="0"/>
                <a:cs typeface="Arial" panose="020B0604020202020204" pitchFamily="34" charset="0"/>
              </a:rPr>
              <a:t>Bài 1: Tìm số đo x của các hình vẽ:  </a:t>
            </a:r>
            <a:endParaRPr lang="en-US" sz="2800">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DEAF4DDE-DEE1-4D58-BA29-70741F066326}"/>
              </a:ext>
            </a:extLst>
          </p:cNvPr>
          <p:cNvSpPr txBox="1"/>
          <p:nvPr/>
        </p:nvSpPr>
        <p:spPr>
          <a:xfrm>
            <a:off x="1624121" y="4105386"/>
            <a:ext cx="1097776"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Hình 1</a:t>
            </a:r>
          </a:p>
        </p:txBody>
      </p:sp>
      <p:sp>
        <p:nvSpPr>
          <p:cNvPr id="12" name="TextBox 11">
            <a:extLst>
              <a:ext uri="{FF2B5EF4-FFF2-40B4-BE49-F238E27FC236}">
                <a16:creationId xmlns:a16="http://schemas.microsoft.com/office/drawing/2014/main" id="{88686067-44C3-457C-B2CA-7EBFC4E9D89A}"/>
              </a:ext>
            </a:extLst>
          </p:cNvPr>
          <p:cNvSpPr txBox="1"/>
          <p:nvPr/>
        </p:nvSpPr>
        <p:spPr>
          <a:xfrm>
            <a:off x="5601779" y="4215211"/>
            <a:ext cx="1097776"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Hình 2</a:t>
            </a:r>
          </a:p>
        </p:txBody>
      </p:sp>
      <p:sp>
        <p:nvSpPr>
          <p:cNvPr id="13" name="TextBox 12">
            <a:extLst>
              <a:ext uri="{FF2B5EF4-FFF2-40B4-BE49-F238E27FC236}">
                <a16:creationId xmlns:a16="http://schemas.microsoft.com/office/drawing/2014/main" id="{F1AC6CCC-7DF0-4A93-9722-1E9E5F3AAB25}"/>
              </a:ext>
            </a:extLst>
          </p:cNvPr>
          <p:cNvSpPr txBox="1"/>
          <p:nvPr/>
        </p:nvSpPr>
        <p:spPr>
          <a:xfrm>
            <a:off x="9955002" y="4215212"/>
            <a:ext cx="1097776"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Hình 3</a:t>
            </a:r>
          </a:p>
        </p:txBody>
      </p:sp>
      <p:pic>
        <p:nvPicPr>
          <p:cNvPr id="2" name="Picture 1">
            <a:extLst>
              <a:ext uri="{FF2B5EF4-FFF2-40B4-BE49-F238E27FC236}">
                <a16:creationId xmlns:a16="http://schemas.microsoft.com/office/drawing/2014/main" id="{77CF3550-BB97-4DFE-B2E5-351E1492B51D}"/>
              </a:ext>
            </a:extLst>
          </p:cNvPr>
          <p:cNvPicPr>
            <a:picLocks noChangeAspect="1"/>
          </p:cNvPicPr>
          <p:nvPr/>
        </p:nvPicPr>
        <p:blipFill>
          <a:blip r:embed="rId2"/>
          <a:stretch>
            <a:fillRect/>
          </a:stretch>
        </p:blipFill>
        <p:spPr>
          <a:xfrm>
            <a:off x="213018" y="1226091"/>
            <a:ext cx="3960121" cy="3053045"/>
          </a:xfrm>
          <a:prstGeom prst="rect">
            <a:avLst/>
          </a:prstGeom>
        </p:spPr>
      </p:pic>
      <p:pic>
        <p:nvPicPr>
          <p:cNvPr id="6" name="Picture 5">
            <a:extLst>
              <a:ext uri="{FF2B5EF4-FFF2-40B4-BE49-F238E27FC236}">
                <a16:creationId xmlns:a16="http://schemas.microsoft.com/office/drawing/2014/main" id="{E002E010-97B7-457E-B83A-3887FF045CC9}"/>
              </a:ext>
            </a:extLst>
          </p:cNvPr>
          <p:cNvPicPr>
            <a:picLocks noChangeAspect="1"/>
          </p:cNvPicPr>
          <p:nvPr/>
        </p:nvPicPr>
        <p:blipFill>
          <a:blip r:embed="rId3"/>
          <a:stretch>
            <a:fillRect/>
          </a:stretch>
        </p:blipFill>
        <p:spPr>
          <a:xfrm>
            <a:off x="4712843" y="1351693"/>
            <a:ext cx="3284097" cy="2907300"/>
          </a:xfrm>
          <a:prstGeom prst="rect">
            <a:avLst/>
          </a:prstGeom>
        </p:spPr>
      </p:pic>
      <p:sp>
        <p:nvSpPr>
          <p:cNvPr id="10" name="TextBox 9">
            <a:extLst>
              <a:ext uri="{FF2B5EF4-FFF2-40B4-BE49-F238E27FC236}">
                <a16:creationId xmlns:a16="http://schemas.microsoft.com/office/drawing/2014/main" id="{E83DDD79-94EA-4386-93E3-D77FC1A90B1B}"/>
              </a:ext>
            </a:extLst>
          </p:cNvPr>
          <p:cNvSpPr txBox="1"/>
          <p:nvPr/>
        </p:nvSpPr>
        <p:spPr>
          <a:xfrm>
            <a:off x="5383422" y="2059144"/>
            <a:ext cx="675249" cy="369332"/>
          </a:xfrm>
          <a:prstGeom prst="rect">
            <a:avLst/>
          </a:prstGeom>
          <a:noFill/>
        </p:spPr>
        <p:txBody>
          <a:bodyPr wrap="square" rtlCol="0">
            <a:spAutoFit/>
          </a:bodyPr>
          <a:lstStyle/>
          <a:p>
            <a:r>
              <a:rPr lang="en-US"/>
              <a:t>1</a:t>
            </a:r>
          </a:p>
        </p:txBody>
      </p:sp>
      <p:sp>
        <p:nvSpPr>
          <p:cNvPr id="16" name="TextBox 15">
            <a:extLst>
              <a:ext uri="{FF2B5EF4-FFF2-40B4-BE49-F238E27FC236}">
                <a16:creationId xmlns:a16="http://schemas.microsoft.com/office/drawing/2014/main" id="{82223D1D-5271-45B3-8217-6973D564D82C}"/>
              </a:ext>
            </a:extLst>
          </p:cNvPr>
          <p:cNvSpPr txBox="1"/>
          <p:nvPr/>
        </p:nvSpPr>
        <p:spPr>
          <a:xfrm>
            <a:off x="5817175" y="2225633"/>
            <a:ext cx="675249" cy="369332"/>
          </a:xfrm>
          <a:prstGeom prst="rect">
            <a:avLst/>
          </a:prstGeom>
          <a:noFill/>
        </p:spPr>
        <p:txBody>
          <a:bodyPr wrap="square" rtlCol="0">
            <a:spAutoFit/>
          </a:bodyPr>
          <a:lstStyle/>
          <a:p>
            <a:r>
              <a:rPr lang="en-US"/>
              <a:t>2</a:t>
            </a:r>
          </a:p>
        </p:txBody>
      </p:sp>
      <p:pic>
        <p:nvPicPr>
          <p:cNvPr id="11" name="Picture 10">
            <a:extLst>
              <a:ext uri="{FF2B5EF4-FFF2-40B4-BE49-F238E27FC236}">
                <a16:creationId xmlns:a16="http://schemas.microsoft.com/office/drawing/2014/main" id="{BD405DEC-9EA9-49BC-BE99-CF42F6760CED}"/>
              </a:ext>
            </a:extLst>
          </p:cNvPr>
          <p:cNvPicPr>
            <a:picLocks noChangeAspect="1"/>
          </p:cNvPicPr>
          <p:nvPr/>
        </p:nvPicPr>
        <p:blipFill>
          <a:blip r:embed="rId4"/>
          <a:stretch>
            <a:fillRect/>
          </a:stretch>
        </p:blipFill>
        <p:spPr>
          <a:xfrm>
            <a:off x="8670579" y="918469"/>
            <a:ext cx="3248939" cy="3448637"/>
          </a:xfrm>
          <a:prstGeom prst="rect">
            <a:avLst/>
          </a:prstGeom>
        </p:spPr>
      </p:pic>
    </p:spTree>
    <p:extLst>
      <p:ext uri="{BB962C8B-B14F-4D97-AF65-F5344CB8AC3E}">
        <p14:creationId xmlns:p14="http://schemas.microsoft.com/office/powerpoint/2010/main" val="391116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áp nghiêng Pisa (online-video-cutter.com)">
            <a:hlinkClick r:id="" action="ppaction://media"/>
            <a:extLst>
              <a:ext uri="{FF2B5EF4-FFF2-40B4-BE49-F238E27FC236}">
                <a16:creationId xmlns:a16="http://schemas.microsoft.com/office/drawing/2014/main" id="{799D2D04-580D-4F09-81ED-D6EC5520925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5561" y="0"/>
            <a:ext cx="11820878" cy="6649093"/>
          </a:xfrm>
        </p:spPr>
      </p:pic>
    </p:spTree>
    <p:extLst>
      <p:ext uri="{BB962C8B-B14F-4D97-AF65-F5344CB8AC3E}">
        <p14:creationId xmlns:p14="http://schemas.microsoft.com/office/powerpoint/2010/main" val="132806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83E63C-5727-4C04-B314-07AFC9A1ABA5}"/>
              </a:ext>
            </a:extLst>
          </p:cNvPr>
          <p:cNvSpPr/>
          <p:nvPr/>
        </p:nvSpPr>
        <p:spPr>
          <a:xfrm>
            <a:off x="1883391" y="471817"/>
            <a:ext cx="9348716" cy="954107"/>
          </a:xfrm>
          <a:prstGeom prst="rect">
            <a:avLst/>
          </a:prstGeom>
          <a:solidFill>
            <a:srgbClr val="92D050"/>
          </a:solidFill>
        </p:spPr>
        <p:txBody>
          <a:bodyPr wrap="square">
            <a:spAutoFit/>
          </a:bodyPr>
          <a:lstStyle/>
          <a:p>
            <a:pPr>
              <a:spcBef>
                <a:spcPct val="50000"/>
              </a:spcBef>
            </a:pPr>
            <a:r>
              <a:rPr lang="en-US" altLang="en-US" sz="2800" b="1" i="1">
                <a:latin typeface="Times New Roman" panose="02020603050405020304" pitchFamily="18" charset="0"/>
                <a:cs typeface="Times New Roman" panose="02020603050405020304" pitchFamily="18" charset="0"/>
              </a:rPr>
              <a:t>Đố: Tháp Pi-da ở Itali nghiêng 5</a:t>
            </a:r>
            <a:r>
              <a:rPr lang="en-US" altLang="en-US" sz="2800" b="1" i="1" baseline="30000">
                <a:latin typeface="Times New Roman" panose="02020603050405020304" pitchFamily="18" charset="0"/>
                <a:cs typeface="Times New Roman" panose="02020603050405020304" pitchFamily="18" charset="0"/>
              </a:rPr>
              <a:t>0</a:t>
            </a:r>
            <a:r>
              <a:rPr lang="en-US" altLang="en-US" sz="2800" b="1" i="1">
                <a:latin typeface="Times New Roman" panose="02020603050405020304" pitchFamily="18" charset="0"/>
                <a:cs typeface="Times New Roman" panose="02020603050405020304" pitchFamily="18" charset="0"/>
              </a:rPr>
              <a:t> so với phương thẳng đứng. </a:t>
            </a:r>
          </a:p>
          <a:p>
            <a:r>
              <a:rPr lang="en-US" altLang="en-US" sz="2800" b="1" i="1">
                <a:latin typeface="Times New Roman" panose="02020603050405020304" pitchFamily="18" charset="0"/>
                <a:cs typeface="Times New Roman" panose="02020603050405020304" pitchFamily="18" charset="0"/>
              </a:rPr>
              <a:t>Tính số đo góc ABC trên hình vẽ.</a:t>
            </a:r>
          </a:p>
        </p:txBody>
      </p:sp>
      <p:pic>
        <p:nvPicPr>
          <p:cNvPr id="5" name="Picture 16" descr="Pisa-603826">
            <a:extLst>
              <a:ext uri="{FF2B5EF4-FFF2-40B4-BE49-F238E27FC236}">
                <a16:creationId xmlns:a16="http://schemas.microsoft.com/office/drawing/2014/main" id="{2EA0979B-C908-48AA-9509-D5B0F2E077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6454" y="2066500"/>
            <a:ext cx="3055938" cy="397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hu">
            <a:extLst>
              <a:ext uri="{FF2B5EF4-FFF2-40B4-BE49-F238E27FC236}">
                <a16:creationId xmlns:a16="http://schemas.microsoft.com/office/drawing/2014/main" id="{6D27FB5E-2E4C-4C14-AA87-624462DF0672}"/>
              </a:ext>
            </a:extLst>
          </p:cNvPr>
          <p:cNvPicPr>
            <a:picLocks noChangeAspect="1" noChangeArrowheads="1" noCrop="1"/>
          </p:cNvPicPr>
          <p:nvPr/>
        </p:nvPicPr>
        <p:blipFill>
          <a:blip r:embed="rId3"/>
          <a:srcRect/>
          <a:stretch>
            <a:fillRect/>
          </a:stretch>
        </p:blipFill>
        <p:spPr bwMode="auto">
          <a:xfrm>
            <a:off x="359391" y="186870"/>
            <a:ext cx="1524000" cy="1524000"/>
          </a:xfrm>
          <a:prstGeom prst="rect">
            <a:avLst/>
          </a:prstGeom>
          <a:noFill/>
        </p:spPr>
      </p:pic>
      <p:sp>
        <p:nvSpPr>
          <p:cNvPr id="15" name="Line 22">
            <a:extLst>
              <a:ext uri="{FF2B5EF4-FFF2-40B4-BE49-F238E27FC236}">
                <a16:creationId xmlns:a16="http://schemas.microsoft.com/office/drawing/2014/main" id="{ABD7EBC1-3F9A-4BB3-AA35-827F40ABB410}"/>
              </a:ext>
            </a:extLst>
          </p:cNvPr>
          <p:cNvSpPr>
            <a:spLocks noChangeShapeType="1"/>
          </p:cNvSpPr>
          <p:nvPr/>
        </p:nvSpPr>
        <p:spPr bwMode="auto">
          <a:xfrm>
            <a:off x="9841180" y="2684060"/>
            <a:ext cx="0" cy="32766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t> </a:t>
            </a:r>
          </a:p>
        </p:txBody>
      </p:sp>
      <p:sp>
        <p:nvSpPr>
          <p:cNvPr id="16" name="Line 23">
            <a:extLst>
              <a:ext uri="{FF2B5EF4-FFF2-40B4-BE49-F238E27FC236}">
                <a16:creationId xmlns:a16="http://schemas.microsoft.com/office/drawing/2014/main" id="{044532C7-F784-4769-95B1-E39A2DF72918}"/>
              </a:ext>
            </a:extLst>
          </p:cNvPr>
          <p:cNvSpPr>
            <a:spLocks noChangeShapeType="1"/>
          </p:cNvSpPr>
          <p:nvPr/>
        </p:nvSpPr>
        <p:spPr bwMode="auto">
          <a:xfrm>
            <a:off x="8698180" y="5995916"/>
            <a:ext cx="20574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24">
            <a:extLst>
              <a:ext uri="{FF2B5EF4-FFF2-40B4-BE49-F238E27FC236}">
                <a16:creationId xmlns:a16="http://schemas.microsoft.com/office/drawing/2014/main" id="{BAC92D83-7F8B-411B-8D9F-0F9461F5C182}"/>
              </a:ext>
            </a:extLst>
          </p:cNvPr>
          <p:cNvSpPr>
            <a:spLocks noChangeShapeType="1"/>
          </p:cNvSpPr>
          <p:nvPr/>
        </p:nvSpPr>
        <p:spPr bwMode="auto">
          <a:xfrm flipH="1">
            <a:off x="9536380" y="2643116"/>
            <a:ext cx="304800" cy="33528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Text Box 25">
            <a:extLst>
              <a:ext uri="{FF2B5EF4-FFF2-40B4-BE49-F238E27FC236}">
                <a16:creationId xmlns:a16="http://schemas.microsoft.com/office/drawing/2014/main" id="{41945086-B8A2-47B3-9FF2-0EF0DE6C4FF5}"/>
              </a:ext>
            </a:extLst>
          </p:cNvPr>
          <p:cNvSpPr txBox="1">
            <a:spLocks noChangeArrowheads="1"/>
          </p:cNvSpPr>
          <p:nvPr/>
        </p:nvSpPr>
        <p:spPr bwMode="auto">
          <a:xfrm>
            <a:off x="9536380" y="2109716"/>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latin typeface="Times New Roman" panose="02020603050405020304" pitchFamily="18" charset="0"/>
              </a:rPr>
              <a:t>A</a:t>
            </a:r>
          </a:p>
        </p:txBody>
      </p:sp>
      <p:sp>
        <p:nvSpPr>
          <p:cNvPr id="19" name="Text Box 26">
            <a:extLst>
              <a:ext uri="{FF2B5EF4-FFF2-40B4-BE49-F238E27FC236}">
                <a16:creationId xmlns:a16="http://schemas.microsoft.com/office/drawing/2014/main" id="{601341F6-C454-4EE9-843C-A8F7B3AB677F}"/>
              </a:ext>
            </a:extLst>
          </p:cNvPr>
          <p:cNvSpPr txBox="1">
            <a:spLocks noChangeArrowheads="1"/>
          </p:cNvSpPr>
          <p:nvPr/>
        </p:nvSpPr>
        <p:spPr bwMode="auto">
          <a:xfrm>
            <a:off x="9231580" y="5995916"/>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latin typeface="Times New Roman" panose="02020603050405020304" pitchFamily="18" charset="0"/>
              </a:rPr>
              <a:t>B</a:t>
            </a:r>
          </a:p>
        </p:txBody>
      </p:sp>
      <p:sp>
        <p:nvSpPr>
          <p:cNvPr id="20" name="Text Box 27">
            <a:extLst>
              <a:ext uri="{FF2B5EF4-FFF2-40B4-BE49-F238E27FC236}">
                <a16:creationId xmlns:a16="http://schemas.microsoft.com/office/drawing/2014/main" id="{515C1381-0CA4-4C9B-9AB9-EFFEBDA96D77}"/>
              </a:ext>
            </a:extLst>
          </p:cNvPr>
          <p:cNvSpPr txBox="1">
            <a:spLocks noChangeArrowheads="1"/>
          </p:cNvSpPr>
          <p:nvPr/>
        </p:nvSpPr>
        <p:spPr bwMode="auto">
          <a:xfrm>
            <a:off x="9688780" y="5995916"/>
            <a:ext cx="45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0000"/>
                </a:solidFill>
                <a:latin typeface="Times New Roman" panose="02020603050405020304" pitchFamily="18" charset="0"/>
              </a:rPr>
              <a:t>C</a:t>
            </a:r>
          </a:p>
        </p:txBody>
      </p:sp>
      <p:sp>
        <p:nvSpPr>
          <p:cNvPr id="21" name="Text Box 30">
            <a:extLst>
              <a:ext uri="{FF2B5EF4-FFF2-40B4-BE49-F238E27FC236}">
                <a16:creationId xmlns:a16="http://schemas.microsoft.com/office/drawing/2014/main" id="{2016EF12-82CD-4E63-BB71-8D51D96D4FB1}"/>
              </a:ext>
            </a:extLst>
          </p:cNvPr>
          <p:cNvSpPr txBox="1">
            <a:spLocks noChangeArrowheads="1"/>
          </p:cNvSpPr>
          <p:nvPr/>
        </p:nvSpPr>
        <p:spPr bwMode="auto">
          <a:xfrm>
            <a:off x="9841180" y="2871716"/>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solidFill>
                  <a:srgbClr val="FF0000"/>
                </a:solidFill>
                <a:latin typeface="Times New Roman" panose="02020603050405020304" pitchFamily="18" charset="0"/>
              </a:rPr>
              <a:t>5</a:t>
            </a:r>
            <a:r>
              <a:rPr lang="en-US" altLang="en-US" sz="2400" b="1" baseline="30000">
                <a:solidFill>
                  <a:srgbClr val="FF0000"/>
                </a:solidFill>
                <a:latin typeface="Times New Roman" panose="02020603050405020304" pitchFamily="18" charset="0"/>
              </a:rPr>
              <a:t>0</a:t>
            </a:r>
            <a:endParaRPr lang="en-US" altLang="en-US" sz="2400" b="1">
              <a:solidFill>
                <a:srgbClr val="FF0000"/>
              </a:solidFill>
              <a:latin typeface="Times New Roman" panose="02020603050405020304" pitchFamily="18" charset="0"/>
            </a:endParaRPr>
          </a:p>
        </p:txBody>
      </p:sp>
      <p:cxnSp>
        <p:nvCxnSpPr>
          <p:cNvPr id="23" name="Straight Connector 22">
            <a:extLst>
              <a:ext uri="{FF2B5EF4-FFF2-40B4-BE49-F238E27FC236}">
                <a16:creationId xmlns:a16="http://schemas.microsoft.com/office/drawing/2014/main" id="{83F3E5F8-EB50-498D-BDD5-E7EB384FBD79}"/>
              </a:ext>
            </a:extLst>
          </p:cNvPr>
          <p:cNvCxnSpPr/>
          <p:nvPr/>
        </p:nvCxnSpPr>
        <p:spPr>
          <a:xfrm>
            <a:off x="9841180" y="5718413"/>
            <a:ext cx="304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B099C7-65EA-4990-8EAB-79D0351C75B1}"/>
              </a:ext>
            </a:extLst>
          </p:cNvPr>
          <p:cNvCxnSpPr/>
          <p:nvPr/>
        </p:nvCxnSpPr>
        <p:spPr>
          <a:xfrm>
            <a:off x="10145980" y="5718413"/>
            <a:ext cx="0" cy="2399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 Box 31">
            <a:extLst>
              <a:ext uri="{FF2B5EF4-FFF2-40B4-BE49-F238E27FC236}">
                <a16:creationId xmlns:a16="http://schemas.microsoft.com/office/drawing/2014/main" id="{12A89175-BB01-4AA1-BFF3-DC503B702CE3}"/>
              </a:ext>
            </a:extLst>
          </p:cNvPr>
          <p:cNvSpPr txBox="1">
            <a:spLocks noChangeArrowheads="1"/>
          </p:cNvSpPr>
          <p:nvPr/>
        </p:nvSpPr>
        <p:spPr bwMode="auto">
          <a:xfrm>
            <a:off x="625529" y="2162358"/>
            <a:ext cx="6248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a:latin typeface="Times New Roman" panose="02020603050405020304" pitchFamily="18" charset="0"/>
                <a:sym typeface="Symbol" panose="05050102010706020507" pitchFamily="18" charset="2"/>
              </a:rPr>
              <a:t>Xét  ABC ta có: </a:t>
            </a:r>
          </a:p>
        </p:txBody>
      </p:sp>
      <p:sp>
        <p:nvSpPr>
          <p:cNvPr id="28" name="Text Box 33">
            <a:extLst>
              <a:ext uri="{FF2B5EF4-FFF2-40B4-BE49-F238E27FC236}">
                <a16:creationId xmlns:a16="http://schemas.microsoft.com/office/drawing/2014/main" id="{9BEBD7D1-EA29-432D-B5D6-BA5AE1E02C20}"/>
              </a:ext>
            </a:extLst>
          </p:cNvPr>
          <p:cNvSpPr txBox="1">
            <a:spLocks noChangeArrowheads="1"/>
          </p:cNvSpPr>
          <p:nvPr/>
        </p:nvSpPr>
        <p:spPr bwMode="auto">
          <a:xfrm>
            <a:off x="3190706" y="3482572"/>
            <a:ext cx="548639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a:latin typeface="Times New Roman" panose="02020603050405020304" pitchFamily="18" charset="0"/>
              </a:rPr>
              <a:t>(Tổng ba góc của tam giác)</a:t>
            </a:r>
          </a:p>
        </p:txBody>
      </p:sp>
      <p:sp>
        <p:nvSpPr>
          <p:cNvPr id="31" name="Text Box 13">
            <a:extLst>
              <a:ext uri="{FF2B5EF4-FFF2-40B4-BE49-F238E27FC236}">
                <a16:creationId xmlns:a16="http://schemas.microsoft.com/office/drawing/2014/main" id="{09F56815-3282-4096-8F60-B49FF3470E3D}"/>
              </a:ext>
            </a:extLst>
          </p:cNvPr>
          <p:cNvSpPr txBox="1">
            <a:spLocks noChangeArrowheads="1"/>
          </p:cNvSpPr>
          <p:nvPr/>
        </p:nvSpPr>
        <p:spPr bwMode="auto">
          <a:xfrm>
            <a:off x="1092350" y="2922563"/>
            <a:ext cx="37770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a:latin typeface="Times New Roman" panose="02020603050405020304" pitchFamily="18" charset="0"/>
                <a:cs typeface="Times New Roman" panose="02020603050405020304" pitchFamily="18" charset="0"/>
              </a:rPr>
              <a:t>A + ABC + C = 180</a:t>
            </a:r>
            <a:r>
              <a:rPr lang="en-US" sz="3200" baseline="30000">
                <a:latin typeface="Times New Roman" panose="02020603050405020304" pitchFamily="18" charset="0"/>
                <a:cs typeface="Times New Roman" panose="02020603050405020304" pitchFamily="18" charset="0"/>
              </a:rPr>
              <a:t>0</a:t>
            </a:r>
            <a:endParaRPr lang="en-US" sz="3200">
              <a:latin typeface="Times New Roman" panose="02020603050405020304" pitchFamily="18" charset="0"/>
              <a:cs typeface="Times New Roman" panose="02020603050405020304" pitchFamily="18" charset="0"/>
            </a:endParaRPr>
          </a:p>
        </p:txBody>
      </p:sp>
      <p:grpSp>
        <p:nvGrpSpPr>
          <p:cNvPr id="32" name="Group 17">
            <a:extLst>
              <a:ext uri="{FF2B5EF4-FFF2-40B4-BE49-F238E27FC236}">
                <a16:creationId xmlns:a16="http://schemas.microsoft.com/office/drawing/2014/main" id="{BE2EB0AD-4FE0-4917-8DCA-F7E7DB6985E5}"/>
              </a:ext>
            </a:extLst>
          </p:cNvPr>
          <p:cNvGrpSpPr>
            <a:grpSpLocks/>
          </p:cNvGrpSpPr>
          <p:nvPr/>
        </p:nvGrpSpPr>
        <p:grpSpPr bwMode="auto">
          <a:xfrm>
            <a:off x="2174608" y="2840809"/>
            <a:ext cx="352422" cy="137425"/>
            <a:chOff x="884" y="3952"/>
            <a:chExt cx="91" cy="45"/>
          </a:xfrm>
        </p:grpSpPr>
        <p:sp>
          <p:nvSpPr>
            <p:cNvPr id="33" name="Line 18">
              <a:extLst>
                <a:ext uri="{FF2B5EF4-FFF2-40B4-BE49-F238E27FC236}">
                  <a16:creationId xmlns:a16="http://schemas.microsoft.com/office/drawing/2014/main" id="{64D4BB10-6690-44CE-A099-D3B54DEB1788}"/>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34" name="Line 19">
              <a:extLst>
                <a:ext uri="{FF2B5EF4-FFF2-40B4-BE49-F238E27FC236}">
                  <a16:creationId xmlns:a16="http://schemas.microsoft.com/office/drawing/2014/main" id="{1708CAD5-1C2A-4C15-953A-8BF9C435928F}"/>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35" name="Group 20">
            <a:extLst>
              <a:ext uri="{FF2B5EF4-FFF2-40B4-BE49-F238E27FC236}">
                <a16:creationId xmlns:a16="http://schemas.microsoft.com/office/drawing/2014/main" id="{09928547-B011-4E97-98BA-3529E415C1CC}"/>
              </a:ext>
            </a:extLst>
          </p:cNvPr>
          <p:cNvGrpSpPr>
            <a:grpSpLocks/>
          </p:cNvGrpSpPr>
          <p:nvPr/>
        </p:nvGrpSpPr>
        <p:grpSpPr bwMode="auto">
          <a:xfrm>
            <a:off x="3134892" y="2909522"/>
            <a:ext cx="352424" cy="137425"/>
            <a:chOff x="884" y="3952"/>
            <a:chExt cx="91" cy="45"/>
          </a:xfrm>
        </p:grpSpPr>
        <p:sp>
          <p:nvSpPr>
            <p:cNvPr id="36" name="Line 21">
              <a:extLst>
                <a:ext uri="{FF2B5EF4-FFF2-40B4-BE49-F238E27FC236}">
                  <a16:creationId xmlns:a16="http://schemas.microsoft.com/office/drawing/2014/main" id="{5380B96E-945B-4760-8DE2-322ABE380270}"/>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37" name="Line 22">
              <a:extLst>
                <a:ext uri="{FF2B5EF4-FFF2-40B4-BE49-F238E27FC236}">
                  <a16:creationId xmlns:a16="http://schemas.microsoft.com/office/drawing/2014/main" id="{64DE2FFF-FAAE-473A-B726-FB970B8E79D3}"/>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38" name="Group 28">
            <a:extLst>
              <a:ext uri="{FF2B5EF4-FFF2-40B4-BE49-F238E27FC236}">
                <a16:creationId xmlns:a16="http://schemas.microsoft.com/office/drawing/2014/main" id="{890766DC-D6FA-4E58-99E1-C57C0DE12EA5}"/>
              </a:ext>
            </a:extLst>
          </p:cNvPr>
          <p:cNvGrpSpPr>
            <a:grpSpLocks/>
          </p:cNvGrpSpPr>
          <p:nvPr/>
        </p:nvGrpSpPr>
        <p:grpSpPr bwMode="auto">
          <a:xfrm>
            <a:off x="1167788" y="2912373"/>
            <a:ext cx="352424" cy="137423"/>
            <a:chOff x="884" y="3952"/>
            <a:chExt cx="91" cy="45"/>
          </a:xfrm>
        </p:grpSpPr>
        <p:sp>
          <p:nvSpPr>
            <p:cNvPr id="39" name="Line 29">
              <a:extLst>
                <a:ext uri="{FF2B5EF4-FFF2-40B4-BE49-F238E27FC236}">
                  <a16:creationId xmlns:a16="http://schemas.microsoft.com/office/drawing/2014/main" id="{81E5CE7B-F0A1-46FB-AE8D-0489CFAE7FBB}"/>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40" name="Line 30">
              <a:extLst>
                <a:ext uri="{FF2B5EF4-FFF2-40B4-BE49-F238E27FC236}">
                  <a16:creationId xmlns:a16="http://schemas.microsoft.com/office/drawing/2014/main" id="{9622B434-1C9D-41B2-AF23-7454CDEB67BE}"/>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41" name="Text Box 13">
            <a:extLst>
              <a:ext uri="{FF2B5EF4-FFF2-40B4-BE49-F238E27FC236}">
                <a16:creationId xmlns:a16="http://schemas.microsoft.com/office/drawing/2014/main" id="{661CDBB5-9930-47FF-9681-A65A4B5FEB44}"/>
              </a:ext>
            </a:extLst>
          </p:cNvPr>
          <p:cNvSpPr txBox="1">
            <a:spLocks noChangeArrowheads="1"/>
          </p:cNvSpPr>
          <p:nvPr/>
        </p:nvSpPr>
        <p:spPr bwMode="auto">
          <a:xfrm>
            <a:off x="1007072" y="4000583"/>
            <a:ext cx="41790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a:latin typeface="Times New Roman" panose="02020603050405020304" pitchFamily="18" charset="0"/>
                <a:cs typeface="Times New Roman" panose="02020603050405020304" pitchFamily="18" charset="0"/>
              </a:rPr>
              <a:t>5</a:t>
            </a:r>
            <a:r>
              <a:rPr lang="en-US" sz="3200" baseline="30000">
                <a:latin typeface="Times New Roman" panose="02020603050405020304" pitchFamily="18" charset="0"/>
                <a:cs typeface="Times New Roman" panose="02020603050405020304" pitchFamily="18" charset="0"/>
              </a:rPr>
              <a:t>0</a:t>
            </a:r>
            <a:r>
              <a:rPr lang="en-US" sz="3200">
                <a:latin typeface="Times New Roman" panose="02020603050405020304" pitchFamily="18" charset="0"/>
                <a:cs typeface="Times New Roman" panose="02020603050405020304" pitchFamily="18" charset="0"/>
              </a:rPr>
              <a:t> + ABC + 90</a:t>
            </a:r>
            <a:r>
              <a:rPr lang="en-US" sz="3200" baseline="30000">
                <a:latin typeface="Times New Roman" panose="02020603050405020304" pitchFamily="18" charset="0"/>
                <a:cs typeface="Times New Roman" panose="02020603050405020304" pitchFamily="18" charset="0"/>
              </a:rPr>
              <a:t>0</a:t>
            </a:r>
            <a:r>
              <a:rPr lang="en-US" sz="3200">
                <a:latin typeface="Times New Roman" panose="02020603050405020304" pitchFamily="18" charset="0"/>
                <a:cs typeface="Times New Roman" panose="02020603050405020304" pitchFamily="18" charset="0"/>
              </a:rPr>
              <a:t> = 180</a:t>
            </a:r>
            <a:r>
              <a:rPr lang="en-US" sz="3200" baseline="30000">
                <a:latin typeface="Times New Roman" panose="02020603050405020304" pitchFamily="18" charset="0"/>
                <a:cs typeface="Times New Roman" panose="02020603050405020304" pitchFamily="18" charset="0"/>
              </a:rPr>
              <a:t>0</a:t>
            </a:r>
            <a:endParaRPr lang="en-US" sz="3200">
              <a:latin typeface="Times New Roman" panose="02020603050405020304" pitchFamily="18" charset="0"/>
              <a:cs typeface="Times New Roman" panose="02020603050405020304" pitchFamily="18" charset="0"/>
            </a:endParaRPr>
          </a:p>
        </p:txBody>
      </p:sp>
      <p:grpSp>
        <p:nvGrpSpPr>
          <p:cNvPr id="42" name="Group 17">
            <a:extLst>
              <a:ext uri="{FF2B5EF4-FFF2-40B4-BE49-F238E27FC236}">
                <a16:creationId xmlns:a16="http://schemas.microsoft.com/office/drawing/2014/main" id="{88FF941F-00FC-4483-8B7D-A40B64428086}"/>
              </a:ext>
            </a:extLst>
          </p:cNvPr>
          <p:cNvGrpSpPr>
            <a:grpSpLocks/>
          </p:cNvGrpSpPr>
          <p:nvPr/>
        </p:nvGrpSpPr>
        <p:grpSpPr bwMode="auto">
          <a:xfrm>
            <a:off x="2181730" y="3931871"/>
            <a:ext cx="352422" cy="137425"/>
            <a:chOff x="884" y="3952"/>
            <a:chExt cx="91" cy="45"/>
          </a:xfrm>
        </p:grpSpPr>
        <p:sp>
          <p:nvSpPr>
            <p:cNvPr id="43" name="Line 18">
              <a:extLst>
                <a:ext uri="{FF2B5EF4-FFF2-40B4-BE49-F238E27FC236}">
                  <a16:creationId xmlns:a16="http://schemas.microsoft.com/office/drawing/2014/main" id="{DBAA5E1E-6C5B-4083-8B8A-D429513D47BA}"/>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44" name="Line 19">
              <a:extLst>
                <a:ext uri="{FF2B5EF4-FFF2-40B4-BE49-F238E27FC236}">
                  <a16:creationId xmlns:a16="http://schemas.microsoft.com/office/drawing/2014/main" id="{B6A613A3-082E-4A5F-B423-9AE8977CAEF9}"/>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51" name="Text Box 13">
            <a:extLst>
              <a:ext uri="{FF2B5EF4-FFF2-40B4-BE49-F238E27FC236}">
                <a16:creationId xmlns:a16="http://schemas.microsoft.com/office/drawing/2014/main" id="{9BBE9696-D553-4936-B632-47B5659940C8}"/>
              </a:ext>
            </a:extLst>
          </p:cNvPr>
          <p:cNvSpPr txBox="1">
            <a:spLocks noChangeArrowheads="1"/>
          </p:cNvSpPr>
          <p:nvPr/>
        </p:nvSpPr>
        <p:spPr bwMode="auto">
          <a:xfrm>
            <a:off x="1691740" y="4864278"/>
            <a:ext cx="41790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a:latin typeface="Times New Roman" panose="02020603050405020304" pitchFamily="18" charset="0"/>
                <a:cs typeface="Times New Roman" panose="02020603050405020304" pitchFamily="18" charset="0"/>
              </a:rPr>
              <a:t>ABC = 180</a:t>
            </a:r>
            <a:r>
              <a:rPr lang="en-US" sz="3200" baseline="30000">
                <a:latin typeface="Times New Roman" panose="02020603050405020304" pitchFamily="18" charset="0"/>
                <a:cs typeface="Times New Roman" panose="02020603050405020304" pitchFamily="18" charset="0"/>
              </a:rPr>
              <a:t>0</a:t>
            </a:r>
            <a:r>
              <a:rPr lang="en-US" sz="3200">
                <a:latin typeface="Times New Roman" panose="02020603050405020304" pitchFamily="18" charset="0"/>
                <a:cs typeface="Times New Roman" panose="02020603050405020304" pitchFamily="18" charset="0"/>
              </a:rPr>
              <a:t> - 5</a:t>
            </a:r>
            <a:r>
              <a:rPr lang="en-US" sz="3200" baseline="30000">
                <a:latin typeface="Times New Roman" panose="02020603050405020304" pitchFamily="18" charset="0"/>
                <a:cs typeface="Times New Roman" panose="02020603050405020304" pitchFamily="18" charset="0"/>
              </a:rPr>
              <a:t>0 </a:t>
            </a:r>
            <a:r>
              <a:rPr lang="en-US" sz="3200">
                <a:latin typeface="Times New Roman" panose="02020603050405020304" pitchFamily="18" charset="0"/>
                <a:cs typeface="Times New Roman" panose="02020603050405020304" pitchFamily="18" charset="0"/>
              </a:rPr>
              <a:t>- 90</a:t>
            </a:r>
            <a:r>
              <a:rPr lang="en-US" sz="3200" baseline="30000">
                <a:latin typeface="Times New Roman" panose="02020603050405020304" pitchFamily="18" charset="0"/>
                <a:cs typeface="Times New Roman" panose="02020603050405020304" pitchFamily="18" charset="0"/>
              </a:rPr>
              <a:t>0</a:t>
            </a:r>
            <a:endParaRPr lang="en-US" sz="3200">
              <a:latin typeface="Times New Roman" panose="02020603050405020304" pitchFamily="18" charset="0"/>
              <a:cs typeface="Times New Roman" panose="02020603050405020304" pitchFamily="18" charset="0"/>
            </a:endParaRPr>
          </a:p>
        </p:txBody>
      </p:sp>
      <p:grpSp>
        <p:nvGrpSpPr>
          <p:cNvPr id="52" name="Group 17">
            <a:extLst>
              <a:ext uri="{FF2B5EF4-FFF2-40B4-BE49-F238E27FC236}">
                <a16:creationId xmlns:a16="http://schemas.microsoft.com/office/drawing/2014/main" id="{0057128A-5CA1-493D-96B8-C2C8B30F22ED}"/>
              </a:ext>
            </a:extLst>
          </p:cNvPr>
          <p:cNvGrpSpPr>
            <a:grpSpLocks/>
          </p:cNvGrpSpPr>
          <p:nvPr/>
        </p:nvGrpSpPr>
        <p:grpSpPr bwMode="auto">
          <a:xfrm>
            <a:off x="2094592" y="4840877"/>
            <a:ext cx="352422" cy="137425"/>
            <a:chOff x="884" y="3952"/>
            <a:chExt cx="91" cy="45"/>
          </a:xfrm>
        </p:grpSpPr>
        <p:sp>
          <p:nvSpPr>
            <p:cNvPr id="53" name="Line 18">
              <a:extLst>
                <a:ext uri="{FF2B5EF4-FFF2-40B4-BE49-F238E27FC236}">
                  <a16:creationId xmlns:a16="http://schemas.microsoft.com/office/drawing/2014/main" id="{EB9723DA-C6BC-4717-9D1F-89F901D557D2}"/>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54" name="Line 19">
              <a:extLst>
                <a:ext uri="{FF2B5EF4-FFF2-40B4-BE49-F238E27FC236}">
                  <a16:creationId xmlns:a16="http://schemas.microsoft.com/office/drawing/2014/main" id="{9F813501-72CF-4B17-9CAE-6ACAEFCFA86A}"/>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55" name="Text Box 13">
            <a:extLst>
              <a:ext uri="{FF2B5EF4-FFF2-40B4-BE49-F238E27FC236}">
                <a16:creationId xmlns:a16="http://schemas.microsoft.com/office/drawing/2014/main" id="{191E04E8-B745-40D3-B6CA-B2D785174596}"/>
              </a:ext>
            </a:extLst>
          </p:cNvPr>
          <p:cNvSpPr txBox="1">
            <a:spLocks noChangeArrowheads="1"/>
          </p:cNvSpPr>
          <p:nvPr/>
        </p:nvSpPr>
        <p:spPr bwMode="auto">
          <a:xfrm>
            <a:off x="1625774" y="5644477"/>
            <a:ext cx="41790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a:latin typeface="Times New Roman" panose="02020603050405020304" pitchFamily="18" charset="0"/>
                <a:cs typeface="Times New Roman" panose="02020603050405020304" pitchFamily="18" charset="0"/>
              </a:rPr>
              <a:t>ABC = 85</a:t>
            </a:r>
            <a:r>
              <a:rPr lang="en-US" sz="3200" baseline="30000">
                <a:latin typeface="Times New Roman" panose="02020603050405020304" pitchFamily="18" charset="0"/>
                <a:cs typeface="Times New Roman" panose="02020603050405020304" pitchFamily="18" charset="0"/>
              </a:rPr>
              <a:t>0</a:t>
            </a:r>
            <a:endParaRPr lang="en-US" sz="3200">
              <a:latin typeface="Times New Roman" panose="02020603050405020304" pitchFamily="18" charset="0"/>
              <a:cs typeface="Times New Roman" panose="02020603050405020304" pitchFamily="18" charset="0"/>
            </a:endParaRPr>
          </a:p>
        </p:txBody>
      </p:sp>
      <p:grpSp>
        <p:nvGrpSpPr>
          <p:cNvPr id="56" name="Group 17">
            <a:extLst>
              <a:ext uri="{FF2B5EF4-FFF2-40B4-BE49-F238E27FC236}">
                <a16:creationId xmlns:a16="http://schemas.microsoft.com/office/drawing/2014/main" id="{C0C15851-E65D-475D-9AE3-7C5B0BEB9520}"/>
              </a:ext>
            </a:extLst>
          </p:cNvPr>
          <p:cNvGrpSpPr>
            <a:grpSpLocks/>
          </p:cNvGrpSpPr>
          <p:nvPr/>
        </p:nvGrpSpPr>
        <p:grpSpPr bwMode="auto">
          <a:xfrm>
            <a:off x="2028626" y="5621076"/>
            <a:ext cx="352422" cy="137425"/>
            <a:chOff x="884" y="3952"/>
            <a:chExt cx="91" cy="45"/>
          </a:xfrm>
        </p:grpSpPr>
        <p:sp>
          <p:nvSpPr>
            <p:cNvPr id="57" name="Line 18">
              <a:extLst>
                <a:ext uri="{FF2B5EF4-FFF2-40B4-BE49-F238E27FC236}">
                  <a16:creationId xmlns:a16="http://schemas.microsoft.com/office/drawing/2014/main" id="{4D6C0501-B037-4369-96EA-FF9542786083}"/>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58" name="Line 19">
              <a:extLst>
                <a:ext uri="{FF2B5EF4-FFF2-40B4-BE49-F238E27FC236}">
                  <a16:creationId xmlns:a16="http://schemas.microsoft.com/office/drawing/2014/main" id="{C2C39D1E-8CF5-488B-AF16-C83D1CD4F83A}"/>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8116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par>
                                <p:cTn id="13" presetID="5" presetClass="entr" presetSubtype="1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heckerboard(across)">
                                      <p:cBhvr>
                                        <p:cTn id="15" dur="500"/>
                                        <p:tgtEl>
                                          <p:spTgt spid="17"/>
                                        </p:tgtEl>
                                      </p:cBhvr>
                                    </p:animEffect>
                                  </p:childTnLst>
                                </p:cTn>
                              </p:par>
                              <p:par>
                                <p:cTn id="16" presetID="5"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heckerboard(across)">
                                      <p:cBhvr>
                                        <p:cTn id="18" dur="500"/>
                                        <p:tgtEl>
                                          <p:spTgt spid="15"/>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checkerboard(across)">
                                      <p:cBhvr>
                                        <p:cTn id="21" dur="500"/>
                                        <p:tgtEl>
                                          <p:spTgt spid="21"/>
                                        </p:tgtEl>
                                      </p:cBhvr>
                                    </p:animEffect>
                                  </p:childTnLst>
                                </p:cTn>
                              </p:par>
                              <p:par>
                                <p:cTn id="22" presetID="5" presetClass="entr" presetSubtype="1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checkerboard(across)">
                                      <p:cBhvr>
                                        <p:cTn id="24" dur="500"/>
                                        <p:tgtEl>
                                          <p:spTgt spid="16"/>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heckerboard(across)">
                                      <p:cBhvr>
                                        <p:cTn id="27" dur="500"/>
                                        <p:tgtEl>
                                          <p:spTgt spid="20"/>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checkerboard(across)">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xit" presetSubtype="4" fill="hold" nodeType="clickEffect">
                                  <p:stCondLst>
                                    <p:cond delay="0"/>
                                  </p:stCondLst>
                                  <p:childTnLst>
                                    <p:animEffect transition="out" filter="wheel(4)">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checkerboard(across)">
                                      <p:cBhvr>
                                        <p:cTn id="40" dur="500"/>
                                        <p:tgtEl>
                                          <p:spTgt spid="26"/>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checkerboard(across)">
                                      <p:cBhvr>
                                        <p:cTn id="43" dur="500"/>
                                        <p:tgtEl>
                                          <p:spTgt spid="28"/>
                                        </p:tgtEl>
                                      </p:cBhvr>
                                    </p:animEffect>
                                  </p:childTnLst>
                                </p:cTn>
                              </p:par>
                              <p:par>
                                <p:cTn id="44" presetID="31" presetClass="entr" presetSubtype="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p:cTn id="46" dur="1000" fill="hold"/>
                                        <p:tgtEl>
                                          <p:spTgt spid="32"/>
                                        </p:tgtEl>
                                        <p:attrNameLst>
                                          <p:attrName>ppt_w</p:attrName>
                                        </p:attrNameLst>
                                      </p:cBhvr>
                                      <p:tavLst>
                                        <p:tav tm="0">
                                          <p:val>
                                            <p:fltVal val="0"/>
                                          </p:val>
                                        </p:tav>
                                        <p:tav tm="100000">
                                          <p:val>
                                            <p:strVal val="#ppt_w"/>
                                          </p:val>
                                        </p:tav>
                                      </p:tavLst>
                                    </p:anim>
                                    <p:anim calcmode="lin" valueType="num">
                                      <p:cBhvr>
                                        <p:cTn id="47" dur="1000" fill="hold"/>
                                        <p:tgtEl>
                                          <p:spTgt spid="32"/>
                                        </p:tgtEl>
                                        <p:attrNameLst>
                                          <p:attrName>ppt_h</p:attrName>
                                        </p:attrNameLst>
                                      </p:cBhvr>
                                      <p:tavLst>
                                        <p:tav tm="0">
                                          <p:val>
                                            <p:fltVal val="0"/>
                                          </p:val>
                                        </p:tav>
                                        <p:tav tm="100000">
                                          <p:val>
                                            <p:strVal val="#ppt_h"/>
                                          </p:val>
                                        </p:tav>
                                      </p:tavLst>
                                    </p:anim>
                                    <p:anim calcmode="lin" valueType="num">
                                      <p:cBhvr>
                                        <p:cTn id="48" dur="1000" fill="hold"/>
                                        <p:tgtEl>
                                          <p:spTgt spid="32"/>
                                        </p:tgtEl>
                                        <p:attrNameLst>
                                          <p:attrName>style.rotation</p:attrName>
                                        </p:attrNameLst>
                                      </p:cBhvr>
                                      <p:tavLst>
                                        <p:tav tm="0">
                                          <p:val>
                                            <p:fltVal val="90"/>
                                          </p:val>
                                        </p:tav>
                                        <p:tav tm="100000">
                                          <p:val>
                                            <p:fltVal val="0"/>
                                          </p:val>
                                        </p:tav>
                                      </p:tavLst>
                                    </p:anim>
                                    <p:animEffect transition="in" filter="fade">
                                      <p:cBhvr>
                                        <p:cTn id="49" dur="1000"/>
                                        <p:tgtEl>
                                          <p:spTgt spid="32"/>
                                        </p:tgtEl>
                                      </p:cBhvr>
                                    </p:animEffect>
                                  </p:childTnLst>
                                </p:cTn>
                              </p:par>
                              <p:par>
                                <p:cTn id="50" presetID="31" presetClass="entr" presetSubtype="0" fill="hold" nodeType="with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style.rotation</p:attrName>
                                        </p:attrNameLst>
                                      </p:cBhvr>
                                      <p:tavLst>
                                        <p:tav tm="0">
                                          <p:val>
                                            <p:fltVal val="90"/>
                                          </p:val>
                                        </p:tav>
                                        <p:tav tm="100000">
                                          <p:val>
                                            <p:fltVal val="0"/>
                                          </p:val>
                                        </p:tav>
                                      </p:tavLst>
                                    </p:anim>
                                    <p:animEffect transition="in" filter="fade">
                                      <p:cBhvr>
                                        <p:cTn id="55" dur="1000"/>
                                        <p:tgtEl>
                                          <p:spTgt spid="35"/>
                                        </p:tgtEl>
                                      </p:cBhvr>
                                    </p:animEffect>
                                  </p:childTnLst>
                                </p:cTn>
                              </p:par>
                              <p:par>
                                <p:cTn id="56" presetID="31" presetClass="entr" presetSubtype="0" fill="hold" nodeType="with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p:cTn id="58" dur="1000" fill="hold"/>
                                        <p:tgtEl>
                                          <p:spTgt spid="38"/>
                                        </p:tgtEl>
                                        <p:attrNameLst>
                                          <p:attrName>ppt_w</p:attrName>
                                        </p:attrNameLst>
                                      </p:cBhvr>
                                      <p:tavLst>
                                        <p:tav tm="0">
                                          <p:val>
                                            <p:fltVal val="0"/>
                                          </p:val>
                                        </p:tav>
                                        <p:tav tm="100000">
                                          <p:val>
                                            <p:strVal val="#ppt_w"/>
                                          </p:val>
                                        </p:tav>
                                      </p:tavLst>
                                    </p:anim>
                                    <p:anim calcmode="lin" valueType="num">
                                      <p:cBhvr>
                                        <p:cTn id="59" dur="1000" fill="hold"/>
                                        <p:tgtEl>
                                          <p:spTgt spid="38"/>
                                        </p:tgtEl>
                                        <p:attrNameLst>
                                          <p:attrName>ppt_h</p:attrName>
                                        </p:attrNameLst>
                                      </p:cBhvr>
                                      <p:tavLst>
                                        <p:tav tm="0">
                                          <p:val>
                                            <p:fltVal val="0"/>
                                          </p:val>
                                        </p:tav>
                                        <p:tav tm="100000">
                                          <p:val>
                                            <p:strVal val="#ppt_h"/>
                                          </p:val>
                                        </p:tav>
                                      </p:tavLst>
                                    </p:anim>
                                    <p:anim calcmode="lin" valueType="num">
                                      <p:cBhvr>
                                        <p:cTn id="60" dur="1000" fill="hold"/>
                                        <p:tgtEl>
                                          <p:spTgt spid="38"/>
                                        </p:tgtEl>
                                        <p:attrNameLst>
                                          <p:attrName>style.rotation</p:attrName>
                                        </p:attrNameLst>
                                      </p:cBhvr>
                                      <p:tavLst>
                                        <p:tav tm="0">
                                          <p:val>
                                            <p:fltVal val="90"/>
                                          </p:val>
                                        </p:tav>
                                        <p:tav tm="100000">
                                          <p:val>
                                            <p:fltVal val="0"/>
                                          </p:val>
                                        </p:tav>
                                      </p:tavLst>
                                    </p:anim>
                                    <p:animEffect transition="in" filter="fade">
                                      <p:cBhvr>
                                        <p:cTn id="61" dur="1000"/>
                                        <p:tgtEl>
                                          <p:spTgt spid="38"/>
                                        </p:tgtEl>
                                      </p:cBhvr>
                                    </p:animEffect>
                                  </p:childTnLst>
                                </p:cTn>
                              </p:par>
                              <p:par>
                                <p:cTn id="62" presetID="31"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 calcmode="lin" valueType="num">
                                      <p:cBhvr>
                                        <p:cTn id="64" dur="1000" fill="hold"/>
                                        <p:tgtEl>
                                          <p:spTgt spid="31"/>
                                        </p:tgtEl>
                                        <p:attrNameLst>
                                          <p:attrName>ppt_w</p:attrName>
                                        </p:attrNameLst>
                                      </p:cBhvr>
                                      <p:tavLst>
                                        <p:tav tm="0">
                                          <p:val>
                                            <p:fltVal val="0"/>
                                          </p:val>
                                        </p:tav>
                                        <p:tav tm="100000">
                                          <p:val>
                                            <p:strVal val="#ppt_w"/>
                                          </p:val>
                                        </p:tav>
                                      </p:tavLst>
                                    </p:anim>
                                    <p:anim calcmode="lin" valueType="num">
                                      <p:cBhvr>
                                        <p:cTn id="65" dur="1000" fill="hold"/>
                                        <p:tgtEl>
                                          <p:spTgt spid="31"/>
                                        </p:tgtEl>
                                        <p:attrNameLst>
                                          <p:attrName>ppt_h</p:attrName>
                                        </p:attrNameLst>
                                      </p:cBhvr>
                                      <p:tavLst>
                                        <p:tav tm="0">
                                          <p:val>
                                            <p:fltVal val="0"/>
                                          </p:val>
                                        </p:tav>
                                        <p:tav tm="100000">
                                          <p:val>
                                            <p:strVal val="#ppt_h"/>
                                          </p:val>
                                        </p:tav>
                                      </p:tavLst>
                                    </p:anim>
                                    <p:anim calcmode="lin" valueType="num">
                                      <p:cBhvr>
                                        <p:cTn id="66" dur="1000" fill="hold"/>
                                        <p:tgtEl>
                                          <p:spTgt spid="31"/>
                                        </p:tgtEl>
                                        <p:attrNameLst>
                                          <p:attrName>style.rotation</p:attrName>
                                        </p:attrNameLst>
                                      </p:cBhvr>
                                      <p:tavLst>
                                        <p:tav tm="0">
                                          <p:val>
                                            <p:fltVal val="90"/>
                                          </p:val>
                                        </p:tav>
                                        <p:tav tm="100000">
                                          <p:val>
                                            <p:fltVal val="0"/>
                                          </p:val>
                                        </p:tav>
                                      </p:tavLst>
                                    </p:anim>
                                    <p:animEffect transition="in" filter="fade">
                                      <p:cBhvr>
                                        <p:cTn id="67" dur="1000"/>
                                        <p:tgtEl>
                                          <p:spTgt spid="31"/>
                                        </p:tgtEl>
                                      </p:cBhvr>
                                    </p:animEffect>
                                  </p:childTnLst>
                                </p:cTn>
                              </p:par>
                              <p:par>
                                <p:cTn id="68" presetID="31" presetClass="entr" presetSubtype="0" fill="hold" nodeType="withEffect">
                                  <p:stCondLst>
                                    <p:cond delay="0"/>
                                  </p:stCondLst>
                                  <p:childTnLst>
                                    <p:set>
                                      <p:cBhvr>
                                        <p:cTn id="69" dur="1" fill="hold">
                                          <p:stCondLst>
                                            <p:cond delay="0"/>
                                          </p:stCondLst>
                                        </p:cTn>
                                        <p:tgtEl>
                                          <p:spTgt spid="42"/>
                                        </p:tgtEl>
                                        <p:attrNameLst>
                                          <p:attrName>style.visibility</p:attrName>
                                        </p:attrNameLst>
                                      </p:cBhvr>
                                      <p:to>
                                        <p:strVal val="visible"/>
                                      </p:to>
                                    </p:set>
                                    <p:anim calcmode="lin" valueType="num">
                                      <p:cBhvr>
                                        <p:cTn id="70" dur="1000" fill="hold"/>
                                        <p:tgtEl>
                                          <p:spTgt spid="42"/>
                                        </p:tgtEl>
                                        <p:attrNameLst>
                                          <p:attrName>ppt_w</p:attrName>
                                        </p:attrNameLst>
                                      </p:cBhvr>
                                      <p:tavLst>
                                        <p:tav tm="0">
                                          <p:val>
                                            <p:fltVal val="0"/>
                                          </p:val>
                                        </p:tav>
                                        <p:tav tm="100000">
                                          <p:val>
                                            <p:strVal val="#ppt_w"/>
                                          </p:val>
                                        </p:tav>
                                      </p:tavLst>
                                    </p:anim>
                                    <p:anim calcmode="lin" valueType="num">
                                      <p:cBhvr>
                                        <p:cTn id="71" dur="1000" fill="hold"/>
                                        <p:tgtEl>
                                          <p:spTgt spid="42"/>
                                        </p:tgtEl>
                                        <p:attrNameLst>
                                          <p:attrName>ppt_h</p:attrName>
                                        </p:attrNameLst>
                                      </p:cBhvr>
                                      <p:tavLst>
                                        <p:tav tm="0">
                                          <p:val>
                                            <p:fltVal val="0"/>
                                          </p:val>
                                        </p:tav>
                                        <p:tav tm="100000">
                                          <p:val>
                                            <p:strVal val="#ppt_h"/>
                                          </p:val>
                                        </p:tav>
                                      </p:tavLst>
                                    </p:anim>
                                    <p:anim calcmode="lin" valueType="num">
                                      <p:cBhvr>
                                        <p:cTn id="72" dur="1000" fill="hold"/>
                                        <p:tgtEl>
                                          <p:spTgt spid="42"/>
                                        </p:tgtEl>
                                        <p:attrNameLst>
                                          <p:attrName>style.rotation</p:attrName>
                                        </p:attrNameLst>
                                      </p:cBhvr>
                                      <p:tavLst>
                                        <p:tav tm="0">
                                          <p:val>
                                            <p:fltVal val="90"/>
                                          </p:val>
                                        </p:tav>
                                        <p:tav tm="100000">
                                          <p:val>
                                            <p:fltVal val="0"/>
                                          </p:val>
                                        </p:tav>
                                      </p:tavLst>
                                    </p:anim>
                                    <p:animEffect transition="in" filter="fade">
                                      <p:cBhvr>
                                        <p:cTn id="73" dur="1000"/>
                                        <p:tgtEl>
                                          <p:spTgt spid="42"/>
                                        </p:tgtEl>
                                      </p:cBhvr>
                                    </p:animEffect>
                                  </p:childTnLst>
                                </p:cTn>
                              </p:par>
                              <p:par>
                                <p:cTn id="74" presetID="31" presetClass="entr" presetSubtype="0" fill="hold" grpId="0" nodeType="withEffect">
                                  <p:stCondLst>
                                    <p:cond delay="0"/>
                                  </p:stCondLst>
                                  <p:childTnLst>
                                    <p:set>
                                      <p:cBhvr>
                                        <p:cTn id="75" dur="1" fill="hold">
                                          <p:stCondLst>
                                            <p:cond delay="0"/>
                                          </p:stCondLst>
                                        </p:cTn>
                                        <p:tgtEl>
                                          <p:spTgt spid="41"/>
                                        </p:tgtEl>
                                        <p:attrNameLst>
                                          <p:attrName>style.visibility</p:attrName>
                                        </p:attrNameLst>
                                      </p:cBhvr>
                                      <p:to>
                                        <p:strVal val="visible"/>
                                      </p:to>
                                    </p:set>
                                    <p:anim calcmode="lin" valueType="num">
                                      <p:cBhvr>
                                        <p:cTn id="76" dur="1000" fill="hold"/>
                                        <p:tgtEl>
                                          <p:spTgt spid="41"/>
                                        </p:tgtEl>
                                        <p:attrNameLst>
                                          <p:attrName>ppt_w</p:attrName>
                                        </p:attrNameLst>
                                      </p:cBhvr>
                                      <p:tavLst>
                                        <p:tav tm="0">
                                          <p:val>
                                            <p:fltVal val="0"/>
                                          </p:val>
                                        </p:tav>
                                        <p:tav tm="100000">
                                          <p:val>
                                            <p:strVal val="#ppt_w"/>
                                          </p:val>
                                        </p:tav>
                                      </p:tavLst>
                                    </p:anim>
                                    <p:anim calcmode="lin" valueType="num">
                                      <p:cBhvr>
                                        <p:cTn id="77" dur="1000" fill="hold"/>
                                        <p:tgtEl>
                                          <p:spTgt spid="41"/>
                                        </p:tgtEl>
                                        <p:attrNameLst>
                                          <p:attrName>ppt_h</p:attrName>
                                        </p:attrNameLst>
                                      </p:cBhvr>
                                      <p:tavLst>
                                        <p:tav tm="0">
                                          <p:val>
                                            <p:fltVal val="0"/>
                                          </p:val>
                                        </p:tav>
                                        <p:tav tm="100000">
                                          <p:val>
                                            <p:strVal val="#ppt_h"/>
                                          </p:val>
                                        </p:tav>
                                      </p:tavLst>
                                    </p:anim>
                                    <p:anim calcmode="lin" valueType="num">
                                      <p:cBhvr>
                                        <p:cTn id="78" dur="1000" fill="hold"/>
                                        <p:tgtEl>
                                          <p:spTgt spid="41"/>
                                        </p:tgtEl>
                                        <p:attrNameLst>
                                          <p:attrName>style.rotation</p:attrName>
                                        </p:attrNameLst>
                                      </p:cBhvr>
                                      <p:tavLst>
                                        <p:tav tm="0">
                                          <p:val>
                                            <p:fltVal val="90"/>
                                          </p:val>
                                        </p:tav>
                                        <p:tav tm="100000">
                                          <p:val>
                                            <p:fltVal val="0"/>
                                          </p:val>
                                        </p:tav>
                                      </p:tavLst>
                                    </p:anim>
                                    <p:animEffect transition="in" filter="fade">
                                      <p:cBhvr>
                                        <p:cTn id="79" dur="1000"/>
                                        <p:tgtEl>
                                          <p:spTgt spid="41"/>
                                        </p:tgtEl>
                                      </p:cBhvr>
                                    </p:animEffect>
                                  </p:childTnLst>
                                </p:cTn>
                              </p:par>
                              <p:par>
                                <p:cTn id="80" presetID="31" presetClass="entr" presetSubtype="0" fill="hold" grpId="0" nodeType="with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p:cTn id="82" dur="1000" fill="hold"/>
                                        <p:tgtEl>
                                          <p:spTgt spid="51"/>
                                        </p:tgtEl>
                                        <p:attrNameLst>
                                          <p:attrName>ppt_w</p:attrName>
                                        </p:attrNameLst>
                                      </p:cBhvr>
                                      <p:tavLst>
                                        <p:tav tm="0">
                                          <p:val>
                                            <p:fltVal val="0"/>
                                          </p:val>
                                        </p:tav>
                                        <p:tav tm="100000">
                                          <p:val>
                                            <p:strVal val="#ppt_w"/>
                                          </p:val>
                                        </p:tav>
                                      </p:tavLst>
                                    </p:anim>
                                    <p:anim calcmode="lin" valueType="num">
                                      <p:cBhvr>
                                        <p:cTn id="83" dur="1000" fill="hold"/>
                                        <p:tgtEl>
                                          <p:spTgt spid="51"/>
                                        </p:tgtEl>
                                        <p:attrNameLst>
                                          <p:attrName>ppt_h</p:attrName>
                                        </p:attrNameLst>
                                      </p:cBhvr>
                                      <p:tavLst>
                                        <p:tav tm="0">
                                          <p:val>
                                            <p:fltVal val="0"/>
                                          </p:val>
                                        </p:tav>
                                        <p:tav tm="100000">
                                          <p:val>
                                            <p:strVal val="#ppt_h"/>
                                          </p:val>
                                        </p:tav>
                                      </p:tavLst>
                                    </p:anim>
                                    <p:anim calcmode="lin" valueType="num">
                                      <p:cBhvr>
                                        <p:cTn id="84" dur="1000" fill="hold"/>
                                        <p:tgtEl>
                                          <p:spTgt spid="51"/>
                                        </p:tgtEl>
                                        <p:attrNameLst>
                                          <p:attrName>style.rotation</p:attrName>
                                        </p:attrNameLst>
                                      </p:cBhvr>
                                      <p:tavLst>
                                        <p:tav tm="0">
                                          <p:val>
                                            <p:fltVal val="90"/>
                                          </p:val>
                                        </p:tav>
                                        <p:tav tm="100000">
                                          <p:val>
                                            <p:fltVal val="0"/>
                                          </p:val>
                                        </p:tav>
                                      </p:tavLst>
                                    </p:anim>
                                    <p:animEffect transition="in" filter="fade">
                                      <p:cBhvr>
                                        <p:cTn id="85" dur="1000"/>
                                        <p:tgtEl>
                                          <p:spTgt spid="51"/>
                                        </p:tgtEl>
                                      </p:cBhvr>
                                    </p:animEffect>
                                  </p:childTnLst>
                                </p:cTn>
                              </p:par>
                              <p:par>
                                <p:cTn id="86" presetID="31" presetClass="entr" presetSubtype="0" fill="hold" nodeType="withEffect">
                                  <p:stCondLst>
                                    <p:cond delay="0"/>
                                  </p:stCondLst>
                                  <p:childTnLst>
                                    <p:set>
                                      <p:cBhvr>
                                        <p:cTn id="87" dur="1" fill="hold">
                                          <p:stCondLst>
                                            <p:cond delay="0"/>
                                          </p:stCondLst>
                                        </p:cTn>
                                        <p:tgtEl>
                                          <p:spTgt spid="52"/>
                                        </p:tgtEl>
                                        <p:attrNameLst>
                                          <p:attrName>style.visibility</p:attrName>
                                        </p:attrNameLst>
                                      </p:cBhvr>
                                      <p:to>
                                        <p:strVal val="visible"/>
                                      </p:to>
                                    </p:set>
                                    <p:anim calcmode="lin" valueType="num">
                                      <p:cBhvr>
                                        <p:cTn id="88" dur="1000" fill="hold"/>
                                        <p:tgtEl>
                                          <p:spTgt spid="52"/>
                                        </p:tgtEl>
                                        <p:attrNameLst>
                                          <p:attrName>ppt_w</p:attrName>
                                        </p:attrNameLst>
                                      </p:cBhvr>
                                      <p:tavLst>
                                        <p:tav tm="0">
                                          <p:val>
                                            <p:fltVal val="0"/>
                                          </p:val>
                                        </p:tav>
                                        <p:tav tm="100000">
                                          <p:val>
                                            <p:strVal val="#ppt_w"/>
                                          </p:val>
                                        </p:tav>
                                      </p:tavLst>
                                    </p:anim>
                                    <p:anim calcmode="lin" valueType="num">
                                      <p:cBhvr>
                                        <p:cTn id="89" dur="1000" fill="hold"/>
                                        <p:tgtEl>
                                          <p:spTgt spid="52"/>
                                        </p:tgtEl>
                                        <p:attrNameLst>
                                          <p:attrName>ppt_h</p:attrName>
                                        </p:attrNameLst>
                                      </p:cBhvr>
                                      <p:tavLst>
                                        <p:tav tm="0">
                                          <p:val>
                                            <p:fltVal val="0"/>
                                          </p:val>
                                        </p:tav>
                                        <p:tav tm="100000">
                                          <p:val>
                                            <p:strVal val="#ppt_h"/>
                                          </p:val>
                                        </p:tav>
                                      </p:tavLst>
                                    </p:anim>
                                    <p:anim calcmode="lin" valueType="num">
                                      <p:cBhvr>
                                        <p:cTn id="90" dur="1000" fill="hold"/>
                                        <p:tgtEl>
                                          <p:spTgt spid="52"/>
                                        </p:tgtEl>
                                        <p:attrNameLst>
                                          <p:attrName>style.rotation</p:attrName>
                                        </p:attrNameLst>
                                      </p:cBhvr>
                                      <p:tavLst>
                                        <p:tav tm="0">
                                          <p:val>
                                            <p:fltVal val="90"/>
                                          </p:val>
                                        </p:tav>
                                        <p:tav tm="100000">
                                          <p:val>
                                            <p:fltVal val="0"/>
                                          </p:val>
                                        </p:tav>
                                      </p:tavLst>
                                    </p:anim>
                                    <p:animEffect transition="in" filter="fade">
                                      <p:cBhvr>
                                        <p:cTn id="91" dur="1000"/>
                                        <p:tgtEl>
                                          <p:spTgt spid="52"/>
                                        </p:tgtEl>
                                      </p:cBhvr>
                                    </p:animEffect>
                                  </p:childTnLst>
                                </p:cTn>
                              </p:par>
                              <p:par>
                                <p:cTn id="92" presetID="31" presetClass="entr" presetSubtype="0" fill="hold" grpId="0" nodeType="with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p:cTn id="94" dur="1000" fill="hold"/>
                                        <p:tgtEl>
                                          <p:spTgt spid="55"/>
                                        </p:tgtEl>
                                        <p:attrNameLst>
                                          <p:attrName>ppt_w</p:attrName>
                                        </p:attrNameLst>
                                      </p:cBhvr>
                                      <p:tavLst>
                                        <p:tav tm="0">
                                          <p:val>
                                            <p:fltVal val="0"/>
                                          </p:val>
                                        </p:tav>
                                        <p:tav tm="100000">
                                          <p:val>
                                            <p:strVal val="#ppt_w"/>
                                          </p:val>
                                        </p:tav>
                                      </p:tavLst>
                                    </p:anim>
                                    <p:anim calcmode="lin" valueType="num">
                                      <p:cBhvr>
                                        <p:cTn id="95" dur="1000" fill="hold"/>
                                        <p:tgtEl>
                                          <p:spTgt spid="55"/>
                                        </p:tgtEl>
                                        <p:attrNameLst>
                                          <p:attrName>ppt_h</p:attrName>
                                        </p:attrNameLst>
                                      </p:cBhvr>
                                      <p:tavLst>
                                        <p:tav tm="0">
                                          <p:val>
                                            <p:fltVal val="0"/>
                                          </p:val>
                                        </p:tav>
                                        <p:tav tm="100000">
                                          <p:val>
                                            <p:strVal val="#ppt_h"/>
                                          </p:val>
                                        </p:tav>
                                      </p:tavLst>
                                    </p:anim>
                                    <p:anim calcmode="lin" valueType="num">
                                      <p:cBhvr>
                                        <p:cTn id="96" dur="1000" fill="hold"/>
                                        <p:tgtEl>
                                          <p:spTgt spid="55"/>
                                        </p:tgtEl>
                                        <p:attrNameLst>
                                          <p:attrName>style.rotation</p:attrName>
                                        </p:attrNameLst>
                                      </p:cBhvr>
                                      <p:tavLst>
                                        <p:tav tm="0">
                                          <p:val>
                                            <p:fltVal val="90"/>
                                          </p:val>
                                        </p:tav>
                                        <p:tav tm="100000">
                                          <p:val>
                                            <p:fltVal val="0"/>
                                          </p:val>
                                        </p:tav>
                                      </p:tavLst>
                                    </p:anim>
                                    <p:animEffect transition="in" filter="fade">
                                      <p:cBhvr>
                                        <p:cTn id="97" dur="1000"/>
                                        <p:tgtEl>
                                          <p:spTgt spid="55"/>
                                        </p:tgtEl>
                                      </p:cBhvr>
                                    </p:animEffect>
                                  </p:childTnLst>
                                </p:cTn>
                              </p:par>
                              <p:par>
                                <p:cTn id="98" presetID="31" presetClass="entr" presetSubtype="0" fill="hold" nodeType="withEffect">
                                  <p:stCondLst>
                                    <p:cond delay="0"/>
                                  </p:stCondLst>
                                  <p:childTnLst>
                                    <p:set>
                                      <p:cBhvr>
                                        <p:cTn id="99" dur="1" fill="hold">
                                          <p:stCondLst>
                                            <p:cond delay="0"/>
                                          </p:stCondLst>
                                        </p:cTn>
                                        <p:tgtEl>
                                          <p:spTgt spid="56"/>
                                        </p:tgtEl>
                                        <p:attrNameLst>
                                          <p:attrName>style.visibility</p:attrName>
                                        </p:attrNameLst>
                                      </p:cBhvr>
                                      <p:to>
                                        <p:strVal val="visible"/>
                                      </p:to>
                                    </p:set>
                                    <p:anim calcmode="lin" valueType="num">
                                      <p:cBhvr>
                                        <p:cTn id="100" dur="1000" fill="hold"/>
                                        <p:tgtEl>
                                          <p:spTgt spid="56"/>
                                        </p:tgtEl>
                                        <p:attrNameLst>
                                          <p:attrName>ppt_w</p:attrName>
                                        </p:attrNameLst>
                                      </p:cBhvr>
                                      <p:tavLst>
                                        <p:tav tm="0">
                                          <p:val>
                                            <p:fltVal val="0"/>
                                          </p:val>
                                        </p:tav>
                                        <p:tav tm="100000">
                                          <p:val>
                                            <p:strVal val="#ppt_w"/>
                                          </p:val>
                                        </p:tav>
                                      </p:tavLst>
                                    </p:anim>
                                    <p:anim calcmode="lin" valueType="num">
                                      <p:cBhvr>
                                        <p:cTn id="101" dur="1000" fill="hold"/>
                                        <p:tgtEl>
                                          <p:spTgt spid="56"/>
                                        </p:tgtEl>
                                        <p:attrNameLst>
                                          <p:attrName>ppt_h</p:attrName>
                                        </p:attrNameLst>
                                      </p:cBhvr>
                                      <p:tavLst>
                                        <p:tav tm="0">
                                          <p:val>
                                            <p:fltVal val="0"/>
                                          </p:val>
                                        </p:tav>
                                        <p:tav tm="100000">
                                          <p:val>
                                            <p:strVal val="#ppt_h"/>
                                          </p:val>
                                        </p:tav>
                                      </p:tavLst>
                                    </p:anim>
                                    <p:anim calcmode="lin" valueType="num">
                                      <p:cBhvr>
                                        <p:cTn id="102" dur="1000" fill="hold"/>
                                        <p:tgtEl>
                                          <p:spTgt spid="56"/>
                                        </p:tgtEl>
                                        <p:attrNameLst>
                                          <p:attrName>style.rotation</p:attrName>
                                        </p:attrNameLst>
                                      </p:cBhvr>
                                      <p:tavLst>
                                        <p:tav tm="0">
                                          <p:val>
                                            <p:fltVal val="90"/>
                                          </p:val>
                                        </p:tav>
                                        <p:tav tm="100000">
                                          <p:val>
                                            <p:fltVal val="0"/>
                                          </p:val>
                                        </p:tav>
                                      </p:tavLst>
                                    </p:anim>
                                    <p:animEffect transition="in" filter="fade">
                                      <p:cBhvr>
                                        <p:cTn id="103"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6" grpId="0"/>
      <p:bldP spid="28" grpId="0"/>
      <p:bldP spid="31" grpId="0"/>
      <p:bldP spid="41" grpId="0"/>
      <p:bldP spid="51"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ag00317_">
            <a:hlinkClick r:id="rId2" action="ppaction://hlinksldjump"/>
            <a:extLst>
              <a:ext uri="{FF2B5EF4-FFF2-40B4-BE49-F238E27FC236}">
                <a16:creationId xmlns:a16="http://schemas.microsoft.com/office/drawing/2014/main" id="{E2FFBA43-7584-44D5-8E3E-BD28B907A6A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23391" y="4253948"/>
            <a:ext cx="1512888"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tar: 7 Points 4">
            <a:extLst>
              <a:ext uri="{FF2B5EF4-FFF2-40B4-BE49-F238E27FC236}">
                <a16:creationId xmlns:a16="http://schemas.microsoft.com/office/drawing/2014/main" id="{2D91F995-94B1-4799-8508-A3CA9D2B939D}"/>
              </a:ext>
            </a:extLst>
          </p:cNvPr>
          <p:cNvSpPr/>
          <p:nvPr/>
        </p:nvSpPr>
        <p:spPr>
          <a:xfrm>
            <a:off x="2928730" y="503583"/>
            <a:ext cx="6559827" cy="4265365"/>
          </a:xfrm>
          <a:prstGeom prst="star7">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Bạn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biết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toán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đã</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minh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định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lý</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tổng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góc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trong</a:t>
            </a:r>
            <a:r>
              <a:rPr lang="en-US" sz="2800" b="1" dirty="0">
                <a:solidFill>
                  <a:schemeClr val="tx1"/>
                </a:solidFill>
                <a:latin typeface="Times New Roman" panose="02020603050405020304" pitchFamily="18" charset="0"/>
                <a:cs typeface="Times New Roman" panose="02020603050405020304" pitchFamily="18" charset="0"/>
              </a:rPr>
              <a:t> tam </a:t>
            </a:r>
            <a:r>
              <a:rPr lang="en-US" sz="2800" b="1" dirty="0" err="1">
                <a:solidFill>
                  <a:schemeClr val="tx1"/>
                </a:solidFill>
                <a:latin typeface="Times New Roman" panose="02020603050405020304" pitchFamily="18" charset="0"/>
                <a:cs typeface="Times New Roman" panose="02020603050405020304" pitchFamily="18" charset="0"/>
              </a:rPr>
              <a:t>giác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ai </a:t>
            </a:r>
            <a:r>
              <a:rPr lang="en-US" sz="2800" b="1" dirty="0" err="1">
                <a:solidFill>
                  <a:schemeClr val="tx1"/>
                </a:solidFill>
                <a:latin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20460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1B1446-1D9C-42B9-9C75-F614F69B6984}"/>
              </a:ext>
            </a:extLst>
          </p:cNvPr>
          <p:cNvSpPr>
            <a:spLocks noChangeArrowheads="1"/>
          </p:cNvSpPr>
          <p:nvPr/>
        </p:nvSpPr>
        <p:spPr bwMode="auto">
          <a:xfrm>
            <a:off x="525723" y="626438"/>
            <a:ext cx="2064709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Text Box 3">
            <a:extLst>
              <a:ext uri="{FF2B5EF4-FFF2-40B4-BE49-F238E27FC236}">
                <a16:creationId xmlns:a16="http://schemas.microsoft.com/office/drawing/2014/main" id="{8D6286FF-BEB7-4D11-A125-458B0C7400F8}"/>
              </a:ext>
            </a:extLst>
          </p:cNvPr>
          <p:cNvSpPr txBox="1">
            <a:spLocks noChangeArrowheads="1"/>
          </p:cNvSpPr>
          <p:nvPr/>
        </p:nvSpPr>
        <p:spPr bwMode="auto">
          <a:xfrm>
            <a:off x="7551759" y="6142230"/>
            <a:ext cx="45549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000" b="1">
                <a:effectLst/>
                <a:latin typeface="Times New Roman" panose="02020603050405020304" pitchFamily="18" charset="0"/>
                <a:cs typeface="Times New Roman" panose="02020603050405020304" pitchFamily="18" charset="0"/>
              </a:rPr>
              <a:t>Py – ta – go</a:t>
            </a:r>
          </a:p>
          <a:p>
            <a:r>
              <a:rPr lang="en-US" altLang="en-US" sz="2000" b="1">
                <a:effectLst/>
                <a:latin typeface="Times New Roman" panose="02020603050405020304" pitchFamily="18" charset="0"/>
                <a:cs typeface="Times New Roman" panose="02020603050405020304" pitchFamily="18" charset="0"/>
              </a:rPr>
              <a:t>(khoảng 570 – 500 trước Công nguyên)</a:t>
            </a:r>
          </a:p>
        </p:txBody>
      </p:sp>
      <p:pic>
        <p:nvPicPr>
          <p:cNvPr id="13" name="Picture 12">
            <a:extLst>
              <a:ext uri="{FF2B5EF4-FFF2-40B4-BE49-F238E27FC236}">
                <a16:creationId xmlns:a16="http://schemas.microsoft.com/office/drawing/2014/main" id="{5137D140-92BF-4C72-8D5B-246E1DC213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6578" y="190929"/>
            <a:ext cx="3989699" cy="5951301"/>
          </a:xfrm>
          <a:prstGeom prst="rect">
            <a:avLst/>
          </a:prstGeom>
        </p:spPr>
      </p:pic>
      <p:sp>
        <p:nvSpPr>
          <p:cNvPr id="9" name="Rectangle 8">
            <a:extLst>
              <a:ext uri="{FF2B5EF4-FFF2-40B4-BE49-F238E27FC236}">
                <a16:creationId xmlns:a16="http://schemas.microsoft.com/office/drawing/2014/main" id="{1637251B-8336-41CF-8942-85DFF76E9042}"/>
              </a:ext>
            </a:extLst>
          </p:cNvPr>
          <p:cNvSpPr/>
          <p:nvPr/>
        </p:nvSpPr>
        <p:spPr>
          <a:xfrm>
            <a:off x="85301" y="753922"/>
            <a:ext cx="7126974" cy="5570756"/>
          </a:xfrm>
          <a:prstGeom prst="rect">
            <a:avLst/>
          </a:prstGeom>
          <a:solidFill>
            <a:schemeClr val="accent6">
              <a:lumMod val="40000"/>
              <a:lumOff val="60000"/>
            </a:schemeClr>
          </a:solidFill>
        </p:spPr>
        <p:txBody>
          <a:bodyPr wrap="square">
            <a:spAutoFit/>
          </a:bodyPr>
          <a:lstStyle/>
          <a:p>
            <a:pPr algn="just">
              <a:spcBef>
                <a:spcPts val="600"/>
              </a:spcBef>
              <a:spcAft>
                <a:spcPts val="600"/>
              </a:spcAft>
            </a:pPr>
            <a:r>
              <a:rPr lang="en-US">
                <a:solidFill>
                  <a:srgbClr val="333333"/>
                </a:solidFill>
                <a:latin typeface="Roboto" panose="02000000000000000000" pitchFamily="2" charset="0"/>
              </a:rPr>
              <a:t>	</a:t>
            </a:r>
            <a:r>
              <a:rPr lang="vi-VN" sz="2400">
                <a:solidFill>
                  <a:srgbClr val="333333"/>
                </a:solidFill>
                <a:latin typeface="+mj-lt"/>
              </a:rPr>
              <a:t>Pythagoras (Pi-ta-go) -  người Hy Lạp</a:t>
            </a:r>
            <a:r>
              <a:rPr lang="en-US" sz="2400">
                <a:solidFill>
                  <a:srgbClr val="333333"/>
                </a:solidFill>
                <a:latin typeface="+mj-lt"/>
              </a:rPr>
              <a:t>,</a:t>
            </a:r>
            <a:r>
              <a:rPr lang="vi-VN" sz="2400">
                <a:solidFill>
                  <a:srgbClr val="333333"/>
                </a:solidFill>
                <a:latin typeface="+mj-lt"/>
              </a:rPr>
              <a:t> </a:t>
            </a:r>
            <a:r>
              <a:rPr lang="en-US" sz="2400">
                <a:solidFill>
                  <a:srgbClr val="333333"/>
                </a:solidFill>
                <a:latin typeface="+mj-lt"/>
              </a:rPr>
              <a:t>ô</a:t>
            </a:r>
            <a:r>
              <a:rPr lang="vi-VN" sz="2400">
                <a:solidFill>
                  <a:srgbClr val="333333"/>
                </a:solidFill>
                <a:latin typeface="+mj-lt"/>
              </a:rPr>
              <a:t>ng được biết đến là nhà toán học vĩ đại đầu tiên của nhân loại và là người sáng lập ra phong trào tín ngưỡng có tên học thuyết Pythagoras. </a:t>
            </a:r>
            <a:endParaRPr lang="en-US" sz="2400">
              <a:solidFill>
                <a:srgbClr val="333333"/>
              </a:solidFill>
              <a:latin typeface="+mj-lt"/>
            </a:endParaRPr>
          </a:p>
          <a:p>
            <a:pPr algn="just">
              <a:spcBef>
                <a:spcPts val="600"/>
              </a:spcBef>
              <a:spcAft>
                <a:spcPts val="600"/>
              </a:spcAft>
            </a:pPr>
            <a:r>
              <a:rPr lang="en-US" sz="2400">
                <a:solidFill>
                  <a:srgbClr val="333333"/>
                </a:solidFill>
                <a:latin typeface="+mj-lt"/>
              </a:rPr>
              <a:t>	</a:t>
            </a:r>
            <a:r>
              <a:rPr lang="vi-VN" sz="2400">
                <a:solidFill>
                  <a:srgbClr val="333333"/>
                </a:solidFill>
                <a:latin typeface="+mj-lt"/>
              </a:rPr>
              <a:t>Ông nổi tiếng với định lý toán học trong lượng giác (định luật Pi-ta-go) mang tên của mình. Ngoài ra ông còn là "cha đẻ của số học". Sinh thời, Pi-ta-go giành cả cuộc đời để nghiên cứu và phát triển ngành toán học. Ông và học trò luôn tin rằng mọi sự vật đều liên quan đến toán học, mọi sự việc đều có thể tiên đoán trước qua các chu kỳ.</a:t>
            </a:r>
          </a:p>
          <a:p>
            <a:pPr algn="just">
              <a:spcBef>
                <a:spcPts val="600"/>
              </a:spcBef>
              <a:spcAft>
                <a:spcPts val="600"/>
              </a:spcAft>
            </a:pPr>
            <a:r>
              <a:rPr lang="en-US" sz="2400">
                <a:solidFill>
                  <a:srgbClr val="333333"/>
                </a:solidFill>
                <a:latin typeface="+mj-lt"/>
              </a:rPr>
              <a:t>	</a:t>
            </a:r>
            <a:r>
              <a:rPr lang="vi-VN" sz="2400">
                <a:solidFill>
                  <a:srgbClr val="333333"/>
                </a:solidFill>
                <a:latin typeface="+mj-lt"/>
              </a:rPr>
              <a:t>Không chỉ để lại cho thế hệ sau phát minh về toán học, những câu nói triết lý về </a:t>
            </a:r>
            <a:r>
              <a:rPr lang="vi-VN" sz="2400" u="sng">
                <a:latin typeface="+mj-lt"/>
                <a:hlinkClick r:id="rId3">
                  <a:extLst>
                    <a:ext uri="{A12FA001-AC4F-418D-AE19-62706E023703}">
                      <ahyp:hlinkClr xmlns:ahyp="http://schemas.microsoft.com/office/drawing/2018/hyperlinkcolor" val="tx"/>
                    </a:ext>
                  </a:extLst>
                </a:hlinkClick>
              </a:rPr>
              <a:t>cuộc sống</a:t>
            </a:r>
            <a:r>
              <a:rPr lang="vi-VN" sz="2400">
                <a:solidFill>
                  <a:srgbClr val="333333"/>
                </a:solidFill>
                <a:latin typeface="+mj-lt"/>
              </a:rPr>
              <a:t> của Pythagoras cũng khiến người đời phải nể phục</a:t>
            </a:r>
            <a:r>
              <a:rPr lang="vi-VN">
                <a:solidFill>
                  <a:srgbClr val="333333"/>
                </a:solidFill>
                <a:latin typeface="Roboto" panose="02000000000000000000" pitchFamily="2" charset="0"/>
              </a:rPr>
              <a:t>.</a:t>
            </a:r>
            <a:endParaRPr lang="vi-VN" b="0" i="0">
              <a:solidFill>
                <a:srgbClr val="333333"/>
              </a:solidFill>
              <a:effectLst/>
              <a:latin typeface="Roboto" panose="02000000000000000000" pitchFamily="2" charset="0"/>
            </a:endParaRPr>
          </a:p>
        </p:txBody>
      </p:sp>
    </p:spTree>
    <p:extLst>
      <p:ext uri="{BB962C8B-B14F-4D97-AF65-F5344CB8AC3E}">
        <p14:creationId xmlns:p14="http://schemas.microsoft.com/office/powerpoint/2010/main" val="736955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DA4348-985E-4C11-8E0F-ED87042FD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18" y="94144"/>
            <a:ext cx="11519452" cy="6580051"/>
          </a:xfrm>
          <a:prstGeom prst="rect">
            <a:avLst/>
          </a:prstGeom>
        </p:spPr>
      </p:pic>
    </p:spTree>
    <p:extLst>
      <p:ext uri="{BB962C8B-B14F-4D97-AF65-F5344CB8AC3E}">
        <p14:creationId xmlns:p14="http://schemas.microsoft.com/office/powerpoint/2010/main" val="1541036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Hinh 1">
            <a:extLst>
              <a:ext uri="{FF2B5EF4-FFF2-40B4-BE49-F238E27FC236}">
                <a16:creationId xmlns:a16="http://schemas.microsoft.com/office/drawing/2014/main" id="{CE127E26-107D-45A8-B324-94AF95E796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83" y="0"/>
            <a:ext cx="11714921"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4">
            <a:extLst>
              <a:ext uri="{FF2B5EF4-FFF2-40B4-BE49-F238E27FC236}">
                <a16:creationId xmlns:a16="http://schemas.microsoft.com/office/drawing/2014/main" id="{8D2248A7-B5F9-48C4-A861-59A49CB55BF7}"/>
              </a:ext>
            </a:extLst>
          </p:cNvPr>
          <p:cNvSpPr>
            <a:spLocks noChangeArrowheads="1"/>
          </p:cNvSpPr>
          <p:nvPr/>
        </p:nvSpPr>
        <p:spPr bwMode="auto">
          <a:xfrm>
            <a:off x="3352800" y="2693989"/>
            <a:ext cx="3367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r>
              <a:rPr lang="en-US" altLang="en-US" sz="2800" b="1" i="1">
                <a:solidFill>
                  <a:srgbClr val="000000"/>
                </a:solidFill>
                <a:latin typeface="Times New Roman" panose="02020603050405020304" pitchFamily="18" charset="0"/>
                <a:cs typeface="Times New Roman" panose="02020603050405020304" pitchFamily="18" charset="0"/>
              </a:rPr>
              <a:t>4)H</a:t>
            </a:r>
            <a:r>
              <a:rPr lang="vi-VN" altLang="en-US" sz="2800" b="1" i="1">
                <a:solidFill>
                  <a:srgbClr val="000000"/>
                </a:solidFill>
                <a:latin typeface="Times New Roman" panose="02020603050405020304" pitchFamily="18" charset="0"/>
                <a:cs typeface="Times New Roman" panose="02020603050405020304" pitchFamily="18" charset="0"/>
              </a:rPr>
              <a:t>ướng dẫn v</a:t>
            </a:r>
            <a:r>
              <a:rPr lang="en-US" altLang="en-US" sz="2800" b="1" i="1">
                <a:solidFill>
                  <a:srgbClr val="000000"/>
                </a:solidFill>
                <a:latin typeface="Times New Roman" panose="02020603050405020304" pitchFamily="18" charset="0"/>
                <a:cs typeface="Times New Roman" panose="02020603050405020304" pitchFamily="18" charset="0"/>
              </a:rPr>
              <a:t>ề</a:t>
            </a:r>
            <a:r>
              <a:rPr lang="vi-VN" altLang="en-US" sz="2800" b="1" i="1">
                <a:solidFill>
                  <a:srgbClr val="000000"/>
                </a:solidFill>
                <a:latin typeface="Times New Roman" panose="02020603050405020304" pitchFamily="18" charset="0"/>
                <a:cs typeface="Times New Roman" panose="02020603050405020304" pitchFamily="18" charset="0"/>
              </a:rPr>
              <a:t> nhà </a:t>
            </a:r>
            <a:endParaRPr lang="vi-VN" altLang="en-US" sz="2800">
              <a:solidFill>
                <a:srgbClr val="000000"/>
              </a:solidFill>
              <a:latin typeface="Times New Roman" panose="02020603050405020304" pitchFamily="18" charset="0"/>
              <a:cs typeface="Times New Roman" panose="02020603050405020304" pitchFamily="18" charset="0"/>
            </a:endParaRPr>
          </a:p>
        </p:txBody>
      </p:sp>
      <p:sp>
        <p:nvSpPr>
          <p:cNvPr id="44036" name="Text Box 11">
            <a:extLst>
              <a:ext uri="{FF2B5EF4-FFF2-40B4-BE49-F238E27FC236}">
                <a16:creationId xmlns:a16="http://schemas.microsoft.com/office/drawing/2014/main" id="{EC4094AE-1756-41A2-A74B-2C3500BF7700}"/>
              </a:ext>
            </a:extLst>
          </p:cNvPr>
          <p:cNvSpPr txBox="1">
            <a:spLocks noChangeArrowheads="1"/>
          </p:cNvSpPr>
          <p:nvPr/>
        </p:nvSpPr>
        <p:spPr bwMode="auto">
          <a:xfrm>
            <a:off x="3087756" y="3336978"/>
            <a:ext cx="8123583" cy="250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buNone/>
            </a:pPr>
            <a:r>
              <a:rPr lang="vi-VN" sz="2800">
                <a:latin typeface="Times New Roman" panose="02020603050405020304" pitchFamily="18" charset="0"/>
                <a:cs typeface="Times New Roman" panose="02020603050405020304" pitchFamily="18" charset="0"/>
              </a:rPr>
              <a:t>+ Tìm tổng số đo các góc trong hình tứ giác, lục giác, hình ngôi sao. </a:t>
            </a:r>
            <a:endParaRPr lang="en-US" sz="2800">
              <a:latin typeface="Times New Roman" panose="02020603050405020304" pitchFamily="18" charset="0"/>
              <a:cs typeface="Times New Roman" panose="02020603050405020304" pitchFamily="18" charset="0"/>
            </a:endParaRPr>
          </a:p>
          <a:p>
            <a:pPr>
              <a:buNone/>
            </a:pPr>
            <a:r>
              <a:rPr lang="pt-BR" sz="2800">
                <a:latin typeface="Times New Roman" panose="02020603050405020304" pitchFamily="18" charset="0"/>
                <a:cs typeface="Times New Roman" panose="02020603050405020304" pitchFamily="18" charset="0"/>
              </a:rPr>
              <a:t>+ Học thuộc định lý tổng 3 góc trong tam giác</a:t>
            </a:r>
            <a:endParaRPr lang="en-US" sz="2800">
              <a:latin typeface="Times New Roman" panose="02020603050405020304" pitchFamily="18" charset="0"/>
              <a:cs typeface="Times New Roman" panose="02020603050405020304" pitchFamily="18" charset="0"/>
            </a:endParaRPr>
          </a:p>
          <a:p>
            <a:pPr>
              <a:buNone/>
            </a:pPr>
            <a:r>
              <a:rPr lang="pt-BR" sz="2800">
                <a:latin typeface="Times New Roman" panose="02020603050405020304" pitchFamily="18" charset="0"/>
                <a:cs typeface="Times New Roman" panose="02020603050405020304" pitchFamily="18" charset="0"/>
              </a:rPr>
              <a:t>+ BTVN:  2 (SGK)   và 1, 2, 9 (SBT)</a:t>
            </a:r>
            <a:endParaRPr lang="en-US" sz="2800">
              <a:latin typeface="Times New Roman" panose="02020603050405020304" pitchFamily="18" charset="0"/>
              <a:cs typeface="Times New Roman" panose="02020603050405020304" pitchFamily="18" charset="0"/>
            </a:endParaRPr>
          </a:p>
          <a:p>
            <a:pPr>
              <a:buNone/>
            </a:pPr>
            <a:r>
              <a:rPr lang="pt-BR" sz="2800">
                <a:latin typeface="Times New Roman" panose="02020603050405020304" pitchFamily="18" charset="0"/>
                <a:cs typeface="Times New Roman" panose="02020603050405020304" pitchFamily="18" charset="0"/>
              </a:rPr>
              <a:t>+ Đọc trước mục 2, mục 3 (SGK-107).</a:t>
            </a:r>
            <a:endParaRPr lang="en-US" alt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13117hinh-anh-background-hoa-mau-sac-tren-nen-trang.jpg">
            <a:extLst>
              <a:ext uri="{FF2B5EF4-FFF2-40B4-BE49-F238E27FC236}">
                <a16:creationId xmlns:a16="http://schemas.microsoft.com/office/drawing/2014/main" id="{6F06D2F7-D901-4AC9-B629-662F94B839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887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9ADCAD54-92A6-4F41-ACCC-BAA18ACAA6B9}"/>
              </a:ext>
            </a:extLst>
          </p:cNvPr>
          <p:cNvSpPr/>
          <p:nvPr/>
        </p:nvSpPr>
        <p:spPr>
          <a:xfrm>
            <a:off x="3733800" y="2743200"/>
            <a:ext cx="7010400" cy="1323439"/>
          </a:xfrm>
          <a:prstGeom prst="rect">
            <a:avLst/>
          </a:prstGeom>
          <a:noFill/>
        </p:spPr>
        <p:txBody>
          <a:bodyPr>
            <a:spAutoFit/>
          </a:bodyPr>
          <a:lstStyle/>
          <a:p>
            <a:pPr algn="ctr">
              <a:defRPr/>
            </a:pPr>
            <a:r>
              <a:rPr lang="en-US" sz="8000" b="1" dirty="0">
                <a:ln w="10541" cmpd="sng">
                  <a:solidFill>
                    <a:schemeClr val="accent1">
                      <a:shade val="88000"/>
                      <a:satMod val="110000"/>
                    </a:schemeClr>
                  </a:solidFill>
                  <a:prstDash val="solid"/>
                </a:ln>
                <a:solidFill>
                  <a:srgbClr val="0033CC"/>
                </a:solidFill>
                <a:latin typeface="Arial" pitchFamily="34" charset="0"/>
                <a:cs typeface="Arial" pitchFamily="34" charset="0"/>
              </a:rPr>
              <a:t>CÁM ƠN !</a:t>
            </a:r>
          </a:p>
        </p:txBody>
      </p:sp>
      <p:pic>
        <p:nvPicPr>
          <p:cNvPr id="45060" name="Picture 8" descr="star020">
            <a:extLst>
              <a:ext uri="{FF2B5EF4-FFF2-40B4-BE49-F238E27FC236}">
                <a16:creationId xmlns:a16="http://schemas.microsoft.com/office/drawing/2014/main" id="{9CB60082-DE9F-4BD8-BAFD-4CEA726F799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52400"/>
            <a:ext cx="2438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7" descr="star025">
            <a:extLst>
              <a:ext uri="{FF2B5EF4-FFF2-40B4-BE49-F238E27FC236}">
                <a16:creationId xmlns:a16="http://schemas.microsoft.com/office/drawing/2014/main" id="{9199A96B-7445-436C-918B-0E1FFD3E1E0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57601" y="5943600"/>
            <a:ext cx="57054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6" descr="glitter_star9">
            <a:extLst>
              <a:ext uri="{FF2B5EF4-FFF2-40B4-BE49-F238E27FC236}">
                <a16:creationId xmlns:a16="http://schemas.microsoft.com/office/drawing/2014/main" id="{10F37204-5EA2-4D43-97C1-0D83BD85228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64238" y="4479926"/>
            <a:ext cx="10922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indefinite" fill="hold" grpId="0" nodeType="withEffect">
                                  <p:stCondLst>
                                    <p:cond delay="0"/>
                                  </p:stCondLst>
                                  <p:endCondLst>
                                    <p:cond evt="onNext" delay="0">
                                      <p:tgtEl>
                                        <p:sldTgt/>
                                      </p:tgtEl>
                                    </p:cond>
                                  </p:endCondLst>
                                  <p:iterate type="lt">
                                    <p:tmPct val="10000"/>
                                  </p:iterate>
                                  <p:childTnLst>
                                    <p:animScale>
                                      <p:cBhvr>
                                        <p:cTn id="6" dur="250" autoRev="1" fill="hold">
                                          <p:stCondLst>
                                            <p:cond delay="0"/>
                                          </p:stCondLst>
                                        </p:cTn>
                                        <p:tgtEl>
                                          <p:spTgt spid="7"/>
                                        </p:tgtEl>
                                      </p:cBhvr>
                                      <p:to x="80000" y="100000"/>
                                    </p:animScale>
                                    <p:anim by="(#ppt_w*0.10)" calcmode="lin" valueType="num">
                                      <p:cBhvr>
                                        <p:cTn id="7" dur="250" autoRev="1" fill="hold">
                                          <p:stCondLst>
                                            <p:cond delay="0"/>
                                          </p:stCondLst>
                                        </p:cTn>
                                        <p:tgtEl>
                                          <p:spTgt spid="7"/>
                                        </p:tgtEl>
                                        <p:attrNameLst>
                                          <p:attrName>ppt_x</p:attrName>
                                        </p:attrNameLst>
                                      </p:cBhvr>
                                    </p:anim>
                                    <p:anim by="(-#ppt_w*0.10)" calcmode="lin" valueType="num">
                                      <p:cBhvr>
                                        <p:cTn id="8" dur="250" autoRev="1" fill="hold">
                                          <p:stCondLst>
                                            <p:cond delay="0"/>
                                          </p:stCondLst>
                                        </p:cTn>
                                        <p:tgtEl>
                                          <p:spTgt spid="7"/>
                                        </p:tgtEl>
                                        <p:attrNameLst>
                                          <p:attrName>ppt_y</p:attrName>
                                        </p:attrNameLst>
                                      </p:cBhvr>
                                    </p:anim>
                                    <p:animRot by="-480000">
                                      <p:cBhvr>
                                        <p:cTn id="9" dur="250" autoRev="1"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6" descr="ag00315_">
            <a:extLst>
              <a:ext uri="{FF2B5EF4-FFF2-40B4-BE49-F238E27FC236}">
                <a16:creationId xmlns:a16="http://schemas.microsoft.com/office/drawing/2014/main" id="{AE2B4FBD-A54A-4761-A8E7-427561E33F9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92713" y="4686300"/>
            <a:ext cx="1725612"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7" descr="ag00316_">
            <a:extLst>
              <a:ext uri="{FF2B5EF4-FFF2-40B4-BE49-F238E27FC236}">
                <a16:creationId xmlns:a16="http://schemas.microsoft.com/office/drawing/2014/main" id="{2D89C4BC-170A-43C5-9E9C-DC4E0E1F032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87714" y="4381500"/>
            <a:ext cx="179228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2" descr="ag00317_">
            <a:hlinkClick r:id="" action="ppaction://noaction"/>
            <a:extLst>
              <a:ext uri="{FF2B5EF4-FFF2-40B4-BE49-F238E27FC236}">
                <a16:creationId xmlns:a16="http://schemas.microsoft.com/office/drawing/2014/main" id="{A59679E3-6F7A-4066-9167-2CB3C75E511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021514" y="4610100"/>
            <a:ext cx="151288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 descr="Cau hoi">
            <a:extLst>
              <a:ext uri="{FF2B5EF4-FFF2-40B4-BE49-F238E27FC236}">
                <a16:creationId xmlns:a16="http://schemas.microsoft.com/office/drawing/2014/main" id="{20A2BDC2-0170-454A-B3B8-AC8AA3224F53}"/>
              </a:ext>
            </a:extLst>
          </p:cNvPr>
          <p:cNvPicPr>
            <a:picLocks noGrp="1" noChangeAspect="1" noChangeArrowheads="1" noCrop="1"/>
          </p:cNvPicPr>
          <p:nvPr>
            <p:ph idx="1"/>
          </p:nvPr>
        </p:nvPicPr>
        <p:blipFill>
          <a:blip r:embed="rId6">
            <a:lum contrast="24000"/>
            <a:extLst>
              <a:ext uri="{28A0092B-C50C-407E-A947-70E740481C1C}">
                <a14:useLocalDpi xmlns:a14="http://schemas.microsoft.com/office/drawing/2010/main" val="0"/>
              </a:ext>
            </a:extLst>
          </a:blip>
          <a:srcRect/>
          <a:stretch>
            <a:fillRect/>
          </a:stretch>
        </p:blipFill>
        <p:spPr>
          <a:xfrm>
            <a:off x="8153401" y="4419600"/>
            <a:ext cx="815975" cy="1143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71E599AE-5C7F-49B9-89A2-C7D265C65F6C}"/>
              </a:ext>
            </a:extLst>
          </p:cNvPr>
          <p:cNvSpPr/>
          <p:nvPr/>
        </p:nvSpPr>
        <p:spPr>
          <a:xfrm>
            <a:off x="4241967" y="3429000"/>
            <a:ext cx="6902852" cy="584775"/>
          </a:xfrm>
          <a:prstGeom prst="rect">
            <a:avLst/>
          </a:prstGeom>
          <a:solidFill>
            <a:srgbClr val="FF0066"/>
          </a:solidFill>
        </p:spPr>
        <p:txBody>
          <a:bodyPr wrap="none">
            <a:spAutoFit/>
          </a:bodyPr>
          <a:lstStyle/>
          <a:p>
            <a:r>
              <a:rPr lang="en-US" sz="3200" b="1" err="1">
                <a:latin typeface="Times New Roman" panose="02020603050405020304" pitchFamily="18" charset="0"/>
                <a:ea typeface="Times New Roman" panose="02020603050405020304" pitchFamily="18" charset="0"/>
              </a:rPr>
              <a:t>Em</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đã</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biết</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những</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điều</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gì</a:t>
            </a:r>
            <a:r>
              <a:rPr lang="en-US" sz="3200" b="1">
                <a:latin typeface="Times New Roman" panose="02020603050405020304" pitchFamily="18" charset="0"/>
                <a:ea typeface="Times New Roman" panose="02020603050405020304" pitchFamily="18" charset="0"/>
              </a:rPr>
              <a:t> </a:t>
            </a:r>
            <a:r>
              <a:rPr lang="en-US" sz="3200" b="1" err="1">
                <a:latin typeface="Times New Roman" panose="02020603050405020304" pitchFamily="18" charset="0"/>
                <a:ea typeface="Times New Roman" panose="02020603050405020304" pitchFamily="18" charset="0"/>
              </a:rPr>
              <a:t>về</a:t>
            </a:r>
            <a:r>
              <a:rPr lang="en-US" sz="3200" b="1">
                <a:latin typeface="Times New Roman" panose="02020603050405020304" pitchFamily="18" charset="0"/>
                <a:ea typeface="Times New Roman" panose="02020603050405020304" pitchFamily="18" charset="0"/>
              </a:rPr>
              <a:t> tam </a:t>
            </a:r>
            <a:r>
              <a:rPr lang="en-US" sz="3200" b="1" err="1">
                <a:latin typeface="Times New Roman" panose="02020603050405020304" pitchFamily="18" charset="0"/>
                <a:ea typeface="Times New Roman" panose="02020603050405020304" pitchFamily="18" charset="0"/>
              </a:rPr>
              <a:t>giác</a:t>
            </a:r>
            <a:r>
              <a:rPr lang="en-US" sz="3200" b="1">
                <a:latin typeface="Times New Roman" panose="02020603050405020304" pitchFamily="18" charset="0"/>
                <a:ea typeface="Times New Roman" panose="02020603050405020304" pitchFamily="18" charset="0"/>
              </a:rPr>
              <a:t>?</a:t>
            </a:r>
            <a:endParaRPr lang="en-US" sz="3200" b="1"/>
          </a:p>
        </p:txBody>
      </p:sp>
      <p:pic>
        <p:nvPicPr>
          <p:cNvPr id="8" name="Picture 7">
            <a:extLst>
              <a:ext uri="{FF2B5EF4-FFF2-40B4-BE49-F238E27FC236}">
                <a16:creationId xmlns:a16="http://schemas.microsoft.com/office/drawing/2014/main" id="{C24A4EE6-D9AB-4DDA-AE92-3F9FDA696CBE}"/>
              </a:ext>
            </a:extLst>
          </p:cNvPr>
          <p:cNvPicPr/>
          <p:nvPr/>
        </p:nvPicPr>
        <p:blipFill>
          <a:blip r:embed="rId7"/>
          <a:srcRect/>
          <a:stretch>
            <a:fillRect/>
          </a:stretch>
        </p:blipFill>
        <p:spPr bwMode="auto">
          <a:xfrm>
            <a:off x="2481898" y="304800"/>
            <a:ext cx="7112676"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6" name="Picture 22" descr="Cover">
            <a:extLst>
              <a:ext uri="{FF2B5EF4-FFF2-40B4-BE49-F238E27FC236}">
                <a16:creationId xmlns:a16="http://schemas.microsoft.com/office/drawing/2014/main" id="{A3C9B0AD-3A5F-49A6-9C00-5385973A8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4438" y="2680596"/>
            <a:ext cx="2287053" cy="1681198"/>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Cover">
            <a:extLst>
              <a:ext uri="{FF2B5EF4-FFF2-40B4-BE49-F238E27FC236}">
                <a16:creationId xmlns:a16="http://schemas.microsoft.com/office/drawing/2014/main" id="{6F23F6DE-C152-4F1A-943E-AB57C56591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4916" y="2633488"/>
            <a:ext cx="1965618" cy="1201968"/>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Cover">
            <a:extLst>
              <a:ext uri="{FF2B5EF4-FFF2-40B4-BE49-F238E27FC236}">
                <a16:creationId xmlns:a16="http://schemas.microsoft.com/office/drawing/2014/main" id="{4E8C4CBF-79D2-4776-98B6-3C26BDCBA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070" y="2548818"/>
            <a:ext cx="2791608" cy="1018848"/>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Cover">
            <a:extLst>
              <a:ext uri="{FF2B5EF4-FFF2-40B4-BE49-F238E27FC236}">
                <a16:creationId xmlns:a16="http://schemas.microsoft.com/office/drawing/2014/main" id="{A37FA6F5-87EC-4428-83D6-B22DC3AC97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8285" y="1778527"/>
            <a:ext cx="2111725" cy="1129890"/>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Cover">
            <a:extLst>
              <a:ext uri="{FF2B5EF4-FFF2-40B4-BE49-F238E27FC236}">
                <a16:creationId xmlns:a16="http://schemas.microsoft.com/office/drawing/2014/main" id="{7214345B-688C-406D-BD3D-454BFCD67A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8668" y="1825281"/>
            <a:ext cx="1772758" cy="1083136"/>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descr="Cover">
            <a:extLst>
              <a:ext uri="{FF2B5EF4-FFF2-40B4-BE49-F238E27FC236}">
                <a16:creationId xmlns:a16="http://schemas.microsoft.com/office/drawing/2014/main" id="{1DB86C24-DAC5-4D02-851B-5DCC5ABC34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8095" y="994004"/>
            <a:ext cx="1607171" cy="531828"/>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descr="Cover">
            <a:extLst>
              <a:ext uri="{FF2B5EF4-FFF2-40B4-BE49-F238E27FC236}">
                <a16:creationId xmlns:a16="http://schemas.microsoft.com/office/drawing/2014/main" id="{B62CC11D-9437-4360-B2B6-FE2DBF1733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1335" y="335706"/>
            <a:ext cx="1817564" cy="927289"/>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a:extLst>
              <a:ext uri="{FF2B5EF4-FFF2-40B4-BE49-F238E27FC236}">
                <a16:creationId xmlns:a16="http://schemas.microsoft.com/office/drawing/2014/main" id="{0C8D1484-4BED-4EFB-9929-098F5FC005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18484" y="-41309"/>
            <a:ext cx="1616912" cy="1330544"/>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a:extLst>
              <a:ext uri="{FF2B5EF4-FFF2-40B4-BE49-F238E27FC236}">
                <a16:creationId xmlns:a16="http://schemas.microsoft.com/office/drawing/2014/main" id="{C6E1F6BF-1C18-4078-81CC-416639F50A1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3396" y="917331"/>
            <a:ext cx="1523403" cy="1533144"/>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a:extLst>
              <a:ext uri="{FF2B5EF4-FFF2-40B4-BE49-F238E27FC236}">
                <a16:creationId xmlns:a16="http://schemas.microsoft.com/office/drawing/2014/main" id="{6C983DF5-5B42-4C1F-AE06-EC861EE9965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37299" y="1754781"/>
            <a:ext cx="3323435" cy="158769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a:extLst>
              <a:ext uri="{FF2B5EF4-FFF2-40B4-BE49-F238E27FC236}">
                <a16:creationId xmlns:a16="http://schemas.microsoft.com/office/drawing/2014/main" id="{7B6E8D50-8BC8-41D6-9AB0-F3B0733E465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61595" y="5057758"/>
            <a:ext cx="2368873" cy="825989"/>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a:extLst>
              <a:ext uri="{FF2B5EF4-FFF2-40B4-BE49-F238E27FC236}">
                <a16:creationId xmlns:a16="http://schemas.microsoft.com/office/drawing/2014/main" id="{F9F105F3-2500-425A-9831-BFFE1F6EA1D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60091" y="5580449"/>
            <a:ext cx="2250039" cy="1157163"/>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a:extLst>
              <a:ext uri="{FF2B5EF4-FFF2-40B4-BE49-F238E27FC236}">
                <a16:creationId xmlns:a16="http://schemas.microsoft.com/office/drawing/2014/main" id="{542403D5-5F38-4560-9419-C19CE9A133B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45261" y="5050633"/>
            <a:ext cx="2259780" cy="798715"/>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a:extLst>
              <a:ext uri="{FF2B5EF4-FFF2-40B4-BE49-F238E27FC236}">
                <a16:creationId xmlns:a16="http://schemas.microsoft.com/office/drawing/2014/main" id="{CF1F7AE0-62C5-4954-BF87-B74A90AE4C9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64930" y="3234472"/>
            <a:ext cx="2635760" cy="276433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a:extLst>
              <a:ext uri="{FF2B5EF4-FFF2-40B4-BE49-F238E27FC236}">
                <a16:creationId xmlns:a16="http://schemas.microsoft.com/office/drawing/2014/main" id="{3AE51C2F-6F84-4A52-8C94-F64C0E7A857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20782" y="2185022"/>
            <a:ext cx="2937714" cy="845469"/>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a:extLst>
              <a:ext uri="{FF2B5EF4-FFF2-40B4-BE49-F238E27FC236}">
                <a16:creationId xmlns:a16="http://schemas.microsoft.com/office/drawing/2014/main" id="{BB522AD7-C42B-4FCF-A668-EEC5A5640C8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855144" y="1572041"/>
            <a:ext cx="1258464" cy="101885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a:extLst>
              <a:ext uri="{FF2B5EF4-FFF2-40B4-BE49-F238E27FC236}">
                <a16:creationId xmlns:a16="http://schemas.microsoft.com/office/drawing/2014/main" id="{98AC7FED-0A7A-4939-A5B6-CDCE835F179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905041" y="1993912"/>
            <a:ext cx="2388354" cy="196562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a:extLst>
              <a:ext uri="{FF2B5EF4-FFF2-40B4-BE49-F238E27FC236}">
                <a16:creationId xmlns:a16="http://schemas.microsoft.com/office/drawing/2014/main" id="{80811A70-F1B4-4CA4-8615-A63B9FF80DF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731095" y="2395322"/>
            <a:ext cx="2223739" cy="18942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9" descr="Cover">
            <a:extLst>
              <a:ext uri="{FF2B5EF4-FFF2-40B4-BE49-F238E27FC236}">
                <a16:creationId xmlns:a16="http://schemas.microsoft.com/office/drawing/2014/main" id="{152A1819-5B31-4A20-A782-79A7996046D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84922" y="5592624"/>
            <a:ext cx="2395915" cy="8859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righ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21514"/>
                                        </p:tgtEl>
                                        <p:attrNameLst>
                                          <p:attrName>style.visibility</p:attrName>
                                        </p:attrNameLst>
                                      </p:cBhvr>
                                      <p:to>
                                        <p:strVal val="visible"/>
                                      </p:to>
                                    </p:set>
                                    <p:animEffect transition="in" filter="wipe(right)">
                                      <p:cBhvr>
                                        <p:cTn id="32" dur="500"/>
                                        <p:tgtEl>
                                          <p:spTgt spid="2151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5"/>
                                        </p:tgtEl>
                                        <p:attrNameLst>
                                          <p:attrName>style.visibility</p:attrName>
                                        </p:attrNameLst>
                                      </p:cBhvr>
                                      <p:to>
                                        <p:strVal val="visible"/>
                                      </p:to>
                                    </p:set>
                                    <p:animEffect transition="in" filter="wipe(left)">
                                      <p:cBhvr>
                                        <p:cTn id="37" dur="500"/>
                                        <p:tgtEl>
                                          <p:spTgt spid="215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right)">
                                      <p:cBhvr>
                                        <p:cTn id="42" dur="500"/>
                                        <p:tgtEl>
                                          <p:spTgt spid="2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righ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right)">
                                      <p:cBhvr>
                                        <p:cTn id="57" dur="500"/>
                                        <p:tgtEl>
                                          <p:spTgt spid="215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2"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right)">
                                      <p:cBhvr>
                                        <p:cTn id="62" dur="500"/>
                                        <p:tgtEl>
                                          <p:spTgt spid="215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right)">
                                      <p:cBhvr>
                                        <p:cTn id="67" dur="500"/>
                                        <p:tgtEl>
                                          <p:spTgt spid="2152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2" fill="hold" nodeType="clickEffect">
                                  <p:stCondLst>
                                    <p:cond delay="0"/>
                                  </p:stCondLst>
                                  <p:childTnLst>
                                    <p:set>
                                      <p:cBhvr>
                                        <p:cTn id="71" dur="1" fill="hold">
                                          <p:stCondLst>
                                            <p:cond delay="0"/>
                                          </p:stCondLst>
                                        </p:cTn>
                                        <p:tgtEl>
                                          <p:spTgt spid="21521"/>
                                        </p:tgtEl>
                                        <p:attrNameLst>
                                          <p:attrName>style.visibility</p:attrName>
                                        </p:attrNameLst>
                                      </p:cBhvr>
                                      <p:to>
                                        <p:strVal val="visible"/>
                                      </p:to>
                                    </p:set>
                                    <p:animEffect transition="in" filter="wipe(right)">
                                      <p:cBhvr>
                                        <p:cTn id="72" dur="500"/>
                                        <p:tgtEl>
                                          <p:spTgt spid="2152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2" fill="hold" nodeType="clickEffect">
                                  <p:stCondLst>
                                    <p:cond delay="0"/>
                                  </p:stCondLst>
                                  <p:childTnLst>
                                    <p:set>
                                      <p:cBhvr>
                                        <p:cTn id="76" dur="1" fill="hold">
                                          <p:stCondLst>
                                            <p:cond delay="0"/>
                                          </p:stCondLst>
                                        </p:cTn>
                                        <p:tgtEl>
                                          <p:spTgt spid="21522"/>
                                        </p:tgtEl>
                                        <p:attrNameLst>
                                          <p:attrName>style.visibility</p:attrName>
                                        </p:attrNameLst>
                                      </p:cBhvr>
                                      <p:to>
                                        <p:strVal val="visible"/>
                                      </p:to>
                                    </p:set>
                                    <p:animEffect transition="in" filter="wipe(right)">
                                      <p:cBhvr>
                                        <p:cTn id="77" dur="500"/>
                                        <p:tgtEl>
                                          <p:spTgt spid="2152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2" fill="hold" nodeType="clickEffect">
                                  <p:stCondLst>
                                    <p:cond delay="0"/>
                                  </p:stCondLst>
                                  <p:childTnLst>
                                    <p:set>
                                      <p:cBhvr>
                                        <p:cTn id="81" dur="1" fill="hold">
                                          <p:stCondLst>
                                            <p:cond delay="0"/>
                                          </p:stCondLst>
                                        </p:cTn>
                                        <p:tgtEl>
                                          <p:spTgt spid="21523"/>
                                        </p:tgtEl>
                                        <p:attrNameLst>
                                          <p:attrName>style.visibility</p:attrName>
                                        </p:attrNameLst>
                                      </p:cBhvr>
                                      <p:to>
                                        <p:strVal val="visible"/>
                                      </p:to>
                                    </p:set>
                                    <p:animEffect transition="in" filter="wipe(right)">
                                      <p:cBhvr>
                                        <p:cTn id="82" dur="500"/>
                                        <p:tgtEl>
                                          <p:spTgt spid="2152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21524"/>
                                        </p:tgtEl>
                                        <p:attrNameLst>
                                          <p:attrName>style.visibility</p:attrName>
                                        </p:attrNameLst>
                                      </p:cBhvr>
                                      <p:to>
                                        <p:strVal val="visible"/>
                                      </p:to>
                                    </p:set>
                                    <p:animEffect transition="in" filter="wipe(right)">
                                      <p:cBhvr>
                                        <p:cTn id="87" dur="500"/>
                                        <p:tgtEl>
                                          <p:spTgt spid="2152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nodeType="clickEffect">
                                  <p:stCondLst>
                                    <p:cond delay="0"/>
                                  </p:stCondLst>
                                  <p:childTnLst>
                                    <p:set>
                                      <p:cBhvr>
                                        <p:cTn id="91" dur="1" fill="hold">
                                          <p:stCondLst>
                                            <p:cond delay="0"/>
                                          </p:stCondLst>
                                        </p:cTn>
                                        <p:tgtEl>
                                          <p:spTgt spid="21525"/>
                                        </p:tgtEl>
                                        <p:attrNameLst>
                                          <p:attrName>style.visibility</p:attrName>
                                        </p:attrNameLst>
                                      </p:cBhvr>
                                      <p:to>
                                        <p:strVal val="visible"/>
                                      </p:to>
                                    </p:set>
                                    <p:animEffect transition="in" filter="wipe(right)">
                                      <p:cBhvr>
                                        <p:cTn id="92" dur="500"/>
                                        <p:tgtEl>
                                          <p:spTgt spid="2152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21526"/>
                                        </p:tgtEl>
                                        <p:attrNameLst>
                                          <p:attrName>style.visibility</p:attrName>
                                        </p:attrNameLst>
                                      </p:cBhvr>
                                      <p:to>
                                        <p:strVal val="visible"/>
                                      </p:to>
                                    </p:set>
                                    <p:animEffect transition="in" filter="wipe(right)">
                                      <p:cBhvr>
                                        <p:cTn id="97" dur="500"/>
                                        <p:tgtEl>
                                          <p:spTgt spid="21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CE78FE-258C-4CB5-8781-50806402544A}"/>
              </a:ext>
            </a:extLst>
          </p:cNvPr>
          <p:cNvSpPr txBox="1"/>
          <p:nvPr/>
        </p:nvSpPr>
        <p:spPr>
          <a:xfrm>
            <a:off x="1524001" y="590844"/>
            <a:ext cx="8890782" cy="2800767"/>
          </a:xfrm>
          <a:prstGeom prst="rect">
            <a:avLst/>
          </a:prstGeom>
          <a:noFill/>
        </p:spPr>
        <p:txBody>
          <a:bodyPr>
            <a:spAutoFit/>
          </a:bodyPr>
          <a:lstStyle/>
          <a:p>
            <a:pPr algn="ctr" eaLnBrk="1" hangingPunct="1">
              <a:defRPr/>
            </a:pPr>
            <a:r>
              <a:rPr lang="en-US" sz="8000" b="1">
                <a:ln w="10541" cmpd="sng">
                  <a:solidFill>
                    <a:schemeClr val="accent1">
                      <a:shade val="88000"/>
                      <a:satMod val="110000"/>
                    </a:schemeClr>
                  </a:solidFill>
                  <a:prstDash val="solid"/>
                </a:ln>
                <a:latin typeface="Times New Roman" pitchFamily="18" charset="0"/>
                <a:cs typeface="Times New Roman" pitchFamily="18" charset="0"/>
              </a:rPr>
              <a:t>TIẾT 60 </a:t>
            </a:r>
          </a:p>
          <a:p>
            <a:pPr eaLnBrk="1" hangingPunct="1">
              <a:defRPr/>
            </a:pPr>
            <a:endParaRPr lang="en-US" sz="4800">
              <a:latin typeface="Times New Roman" pitchFamily="18" charset="0"/>
              <a:cs typeface="Times New Roman" pitchFamily="18" charset="0"/>
            </a:endParaRPr>
          </a:p>
          <a:p>
            <a:pPr algn="ctr" eaLnBrk="1" hangingPunct="1">
              <a:defRPr/>
            </a:pPr>
            <a:r>
              <a:rPr lang="en-US" sz="4800">
                <a:latin typeface="Times New Roman" pitchFamily="18" charset="0"/>
                <a:cs typeface="Times New Roman" pitchFamily="18" charset="0"/>
              </a:rPr>
              <a:t> BẤT PHƯƠNG TRÌNH MỘT ẨN</a:t>
            </a:r>
          </a:p>
        </p:txBody>
      </p:sp>
      <p:pic>
        <p:nvPicPr>
          <p:cNvPr id="20483" name="Picture 6">
            <a:extLst>
              <a:ext uri="{FF2B5EF4-FFF2-40B4-BE49-F238E27FC236}">
                <a16:creationId xmlns:a16="http://schemas.microsoft.com/office/drawing/2014/main" id="{CF692370-3786-4A8F-877E-B668A0C994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1"/>
            <a:ext cx="12192000" cy="719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
            <a:extLst>
              <a:ext uri="{FF2B5EF4-FFF2-40B4-BE49-F238E27FC236}">
                <a16:creationId xmlns:a16="http://schemas.microsoft.com/office/drawing/2014/main" id="{1FDA5275-5A21-46A3-820B-64D724E950EE}"/>
              </a:ext>
            </a:extLst>
          </p:cNvPr>
          <p:cNvSpPr txBox="1">
            <a:spLocks noChangeArrowheads="1"/>
          </p:cNvSpPr>
          <p:nvPr/>
        </p:nvSpPr>
        <p:spPr bwMode="auto">
          <a:xfrm>
            <a:off x="2076451" y="1138238"/>
            <a:ext cx="84677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eaLnBrk="1" hangingPunct="1">
              <a:spcBef>
                <a:spcPct val="0"/>
              </a:spcBef>
              <a:buFontTx/>
              <a:buNone/>
            </a:pPr>
            <a:r>
              <a:rPr lang="vi-VN" altLang="en-US" sz="6400" b="1">
                <a:solidFill>
                  <a:schemeClr val="bg1"/>
                </a:solidFill>
                <a:latin typeface="Times New Roman" panose="02020603050405020304" pitchFamily="18" charset="0"/>
                <a:cs typeface="Times New Roman" panose="02020603050405020304" pitchFamily="18" charset="0"/>
              </a:rPr>
              <a:t>Tiết </a:t>
            </a:r>
            <a:r>
              <a:rPr lang="en-US" altLang="en-US" sz="6400" b="1">
                <a:solidFill>
                  <a:schemeClr val="bg1"/>
                </a:solidFill>
                <a:latin typeface="Times New Roman" panose="02020603050405020304" pitchFamily="18" charset="0"/>
                <a:cs typeface="Times New Roman" panose="02020603050405020304" pitchFamily="18" charset="0"/>
              </a:rPr>
              <a:t>1</a:t>
            </a:r>
            <a:r>
              <a:rPr lang="vi-VN" altLang="en-US" sz="6400" b="1">
                <a:solidFill>
                  <a:schemeClr val="bg1"/>
                </a:solidFill>
                <a:latin typeface="Times New Roman" panose="02020603050405020304" pitchFamily="18" charset="0"/>
                <a:cs typeface="Times New Roman" panose="02020603050405020304" pitchFamily="18" charset="0"/>
              </a:rPr>
              <a:t>6:</a:t>
            </a:r>
            <a:endParaRPr lang="en-US" altLang="en-US" sz="64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sz="6400" b="1" dirty="0" err="1">
                <a:solidFill>
                  <a:schemeClr val="bg1"/>
                </a:solidFill>
                <a:latin typeface="Times New Roman" panose="02020603050405020304" pitchFamily="18" charset="0"/>
                <a:cs typeface="Times New Roman" panose="02020603050405020304" pitchFamily="18" charset="0"/>
              </a:rPr>
              <a:t>TỔNG</a:t>
            </a:r>
            <a:r>
              <a:rPr lang="en-US" altLang="en-US" sz="6400" b="1" dirty="0">
                <a:solidFill>
                  <a:schemeClr val="bg1"/>
                </a:solidFill>
                <a:latin typeface="Times New Roman" panose="02020603050405020304" pitchFamily="18" charset="0"/>
                <a:cs typeface="Times New Roman" panose="02020603050405020304" pitchFamily="18" charset="0"/>
              </a:rPr>
              <a:t> BA </a:t>
            </a:r>
            <a:r>
              <a:rPr lang="en-US" altLang="en-US" sz="6400" b="1" dirty="0" err="1">
                <a:solidFill>
                  <a:schemeClr val="bg1"/>
                </a:solidFill>
                <a:latin typeface="Times New Roman" panose="02020603050405020304" pitchFamily="18" charset="0"/>
                <a:cs typeface="Times New Roman" panose="02020603050405020304" pitchFamily="18" charset="0"/>
              </a:rPr>
              <a:t>GÓC</a:t>
            </a:r>
            <a:r>
              <a:rPr lang="en-US" altLang="en-US" sz="6400" b="1" dirty="0">
                <a:solidFill>
                  <a:schemeClr val="bg1"/>
                </a:solidFill>
                <a:latin typeface="Times New Roman" panose="02020603050405020304" pitchFamily="18" charset="0"/>
                <a:cs typeface="Times New Roman" panose="02020603050405020304" pitchFamily="18" charset="0"/>
              </a:rPr>
              <a:t> </a:t>
            </a:r>
            <a:r>
              <a:rPr lang="en-US" altLang="en-US" sz="6400" b="1" dirty="0" err="1">
                <a:solidFill>
                  <a:schemeClr val="bg1"/>
                </a:solidFill>
                <a:latin typeface="Times New Roman" panose="02020603050405020304" pitchFamily="18" charset="0"/>
                <a:cs typeface="Times New Roman" panose="02020603050405020304" pitchFamily="18" charset="0"/>
              </a:rPr>
              <a:t>CỦA</a:t>
            </a:r>
            <a:endParaRPr lang="en-US" altLang="en-US" sz="64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sz="6400" b="1" dirty="0">
                <a:solidFill>
                  <a:schemeClr val="bg1"/>
                </a:solidFill>
                <a:latin typeface="Times New Roman" panose="02020603050405020304" pitchFamily="18" charset="0"/>
                <a:cs typeface="Times New Roman" panose="02020603050405020304" pitchFamily="18" charset="0"/>
              </a:rPr>
              <a:t>TAM </a:t>
            </a:r>
            <a:r>
              <a:rPr lang="en-US" altLang="en-US" sz="6400" b="1" dirty="0" err="1">
                <a:solidFill>
                  <a:schemeClr val="bg1"/>
                </a:solidFill>
                <a:latin typeface="Times New Roman" panose="02020603050405020304" pitchFamily="18" charset="0"/>
                <a:cs typeface="Times New Roman" panose="02020603050405020304" pitchFamily="18" charset="0"/>
              </a:rPr>
              <a:t>GIÁC</a:t>
            </a:r>
            <a:endParaRPr lang="vi-VN" altLang="en-US" sz="6400" b="1"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125822-A268-4D19-9692-61E2611C0974}"/>
              </a:ext>
            </a:extLst>
          </p:cNvPr>
          <p:cNvSpPr/>
          <p:nvPr/>
        </p:nvSpPr>
        <p:spPr>
          <a:xfrm>
            <a:off x="573156" y="916834"/>
            <a:ext cx="10972800" cy="1569660"/>
          </a:xfrm>
          <a:prstGeom prst="rect">
            <a:avLst/>
          </a:prstGeom>
          <a:solidFill>
            <a:schemeClr val="accent6">
              <a:lumMod val="60000"/>
              <a:lumOff val="40000"/>
            </a:schemeClr>
          </a:solidFill>
        </p:spPr>
        <p:txBody>
          <a:bodyPr wrap="square">
            <a:spAutoFit/>
          </a:bodyPr>
          <a:lstStyle/>
          <a:p>
            <a:pPr algn="just"/>
            <a:r>
              <a:rPr lang="en-US" sz="2400" b="1">
                <a:latin typeface="Times New Roman" panose="02020603050405020304" pitchFamily="18" charset="0"/>
                <a:ea typeface="Times New Roman" panose="02020603050405020304" pitchFamily="18" charset="0"/>
              </a:rPr>
              <a:t>Nhóm </a:t>
            </a:r>
            <a:r>
              <a:rPr lang="vi-VN" sz="2400" b="1">
                <a:latin typeface="Times New Roman" panose="02020603050405020304" pitchFamily="18" charset="0"/>
                <a:ea typeface="Times New Roman" panose="02020603050405020304" pitchFamily="18" charset="0"/>
              </a:rPr>
              <a:t>1</a:t>
            </a:r>
            <a:r>
              <a:rPr lang="en-US" sz="2400" b="1">
                <a:latin typeface="Times New Roman" panose="02020603050405020304" pitchFamily="18" charset="0"/>
                <a:ea typeface="Times New Roman" panose="02020603050405020304" pitchFamily="18" charset="0"/>
              </a:rPr>
              <a:t> + Nhóm </a:t>
            </a:r>
            <a:r>
              <a:rPr lang="vi-VN" sz="2400" b="1">
                <a:latin typeface="Times New Roman" panose="02020603050405020304" pitchFamily="18" charset="0"/>
                <a:ea typeface="Times New Roman" panose="02020603050405020304" pitchFamily="18" charset="0"/>
              </a:rPr>
              <a:t>2</a:t>
            </a:r>
            <a:r>
              <a:rPr lang="en-US" sz="2400">
                <a:latin typeface="Times New Roman" panose="02020603050405020304" pitchFamily="18" charset="0"/>
                <a:ea typeface="Times New Roman" panose="02020603050405020304" pitchFamily="18" charset="0"/>
              </a:rPr>
              <a:t>:</a:t>
            </a:r>
          </a:p>
          <a:p>
            <a:pPr indent="457200"/>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Dùng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thước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trong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các</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đã</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được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chuẩn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bị</a:t>
            </a:r>
            <a:r>
              <a:rPr lang="en-US" sz="2400">
                <a:latin typeface="Times New Roman" panose="02020603050405020304" pitchFamily="18" charset="0"/>
                <a:ea typeface="Times New Roman" panose="02020603050405020304" pitchFamily="18" charset="0"/>
              </a:rPr>
              <a:t>.</a:t>
            </a:r>
          </a:p>
          <a:p>
            <a:pPr indent="457200"/>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và</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tính</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tổng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được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mỗi</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a:t>
            </a:r>
          </a:p>
          <a:p>
            <a:pPr indent="457200"/>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Nêu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nhận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xét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kết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quả</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thu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được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và</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dự</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đoán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về</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tổng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3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a:t>
            </a:r>
          </a:p>
        </p:txBody>
      </p:sp>
      <p:sp>
        <p:nvSpPr>
          <p:cNvPr id="3" name="Rectangle 2">
            <a:extLst>
              <a:ext uri="{FF2B5EF4-FFF2-40B4-BE49-F238E27FC236}">
                <a16:creationId xmlns:a16="http://schemas.microsoft.com/office/drawing/2014/main" id="{DF858BF9-2BCB-4C15-9EF5-52F278E32FAD}"/>
              </a:ext>
            </a:extLst>
          </p:cNvPr>
          <p:cNvSpPr/>
          <p:nvPr/>
        </p:nvSpPr>
        <p:spPr>
          <a:xfrm>
            <a:off x="573156" y="2772187"/>
            <a:ext cx="10972800" cy="1938992"/>
          </a:xfrm>
          <a:prstGeom prst="rect">
            <a:avLst/>
          </a:prstGeom>
          <a:solidFill>
            <a:schemeClr val="accent4">
              <a:lumMod val="60000"/>
              <a:lumOff val="40000"/>
            </a:schemeClr>
          </a:solidFill>
        </p:spPr>
        <p:txBody>
          <a:bodyPr wrap="square">
            <a:spAutoFit/>
          </a:bodyPr>
          <a:lstStyle/>
          <a:p>
            <a:pPr algn="just"/>
            <a:r>
              <a:rPr lang="en-US" sz="2400" b="1" err="1">
                <a:latin typeface="Times New Roman" panose="02020603050405020304" pitchFamily="18" charset="0"/>
                <a:ea typeface="Times New Roman" panose="02020603050405020304" pitchFamily="18" charset="0"/>
              </a:rPr>
              <a:t>Nhóm</a:t>
            </a:r>
            <a:r>
              <a:rPr lang="en-US" sz="2400" b="1">
                <a:latin typeface="Times New Roman" panose="02020603050405020304" pitchFamily="18" charset="0"/>
                <a:ea typeface="Times New Roman" panose="02020603050405020304" pitchFamily="18" charset="0"/>
              </a:rPr>
              <a:t> </a:t>
            </a:r>
            <a:r>
              <a:rPr lang="vi-VN" sz="2400" b="1">
                <a:latin typeface="Times New Roman" panose="02020603050405020304" pitchFamily="18" charset="0"/>
                <a:ea typeface="Times New Roman" panose="02020603050405020304" pitchFamily="18" charset="0"/>
              </a:rPr>
              <a:t>3</a:t>
            </a:r>
            <a:r>
              <a:rPr lang="en-US" sz="2400" b="1">
                <a:latin typeface="Times New Roman" panose="02020603050405020304" pitchFamily="18" charset="0"/>
                <a:ea typeface="Times New Roman" panose="02020603050405020304" pitchFamily="18" charset="0"/>
              </a:rPr>
              <a:t> + </a:t>
            </a:r>
            <a:r>
              <a:rPr lang="en-US" sz="2400" b="1" err="1">
                <a:latin typeface="Times New Roman" panose="02020603050405020304" pitchFamily="18" charset="0"/>
                <a:ea typeface="Times New Roman" panose="02020603050405020304" pitchFamily="18" charset="0"/>
              </a:rPr>
              <a:t>Nhóm</a:t>
            </a:r>
            <a:r>
              <a:rPr lang="en-US" sz="2400" b="1">
                <a:latin typeface="Times New Roman" panose="02020603050405020304" pitchFamily="18" charset="0"/>
                <a:ea typeface="Times New Roman" panose="02020603050405020304" pitchFamily="18" charset="0"/>
              </a:rPr>
              <a:t> </a:t>
            </a:r>
            <a:r>
              <a:rPr lang="vi-VN" sz="2400" b="1">
                <a:latin typeface="Times New Roman" panose="02020603050405020304" pitchFamily="18" charset="0"/>
                <a:ea typeface="Times New Roman" panose="02020603050405020304" pitchFamily="18" charset="0"/>
              </a:rPr>
              <a:t>4</a:t>
            </a:r>
            <a:r>
              <a:rPr lang="en-US" sz="2400">
                <a:latin typeface="Times New Roman" panose="02020603050405020304" pitchFamily="18" charset="0"/>
                <a:ea typeface="Times New Roman" panose="02020603050405020304" pitchFamily="18" charset="0"/>
              </a:rPr>
              <a:t>:</a:t>
            </a:r>
          </a:p>
          <a:p>
            <a:pPr algn="just"/>
            <a:r>
              <a:rPr lang="en-US" sz="2400">
                <a:latin typeface="Times New Roman" panose="02020603050405020304" pitchFamily="18" charset="0"/>
                <a:ea typeface="Times New Roman" panose="02020603050405020304" pitchFamily="18" charset="0"/>
              </a:rPr>
              <a:t>       + </a:t>
            </a:r>
            <a:r>
              <a:rPr lang="en-US" sz="2400" err="1">
                <a:latin typeface="Times New Roman" panose="02020603050405020304" pitchFamily="18" charset="0"/>
                <a:ea typeface="Times New Roman" panose="02020603050405020304" pitchFamily="18" charset="0"/>
              </a:rPr>
              <a:t>Chuẩn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bị</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một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bằng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bìa</a:t>
            </a:r>
            <a:r>
              <a:rPr lang="en-US" sz="2400">
                <a:latin typeface="Times New Roman" panose="02020603050405020304" pitchFamily="18" charset="0"/>
                <a:ea typeface="Times New Roman" panose="02020603050405020304" pitchFamily="18" charset="0"/>
              </a:rPr>
              <a:t>.                        </a:t>
            </a:r>
          </a:p>
          <a:p>
            <a:pPr algn="just"/>
            <a:r>
              <a:rPr lang="en-US" sz="2400">
                <a:latin typeface="Times New Roman" panose="02020603050405020304" pitchFamily="18" charset="0"/>
                <a:ea typeface="Times New Roman" panose="02020603050405020304" pitchFamily="18" charset="0"/>
              </a:rPr>
              <a:t>       + </a:t>
            </a:r>
            <a:r>
              <a:rPr lang="en-US" sz="2400" err="1">
                <a:latin typeface="Times New Roman" panose="02020603050405020304" pitchFamily="18" charset="0"/>
                <a:ea typeface="Times New Roman" panose="02020603050405020304" pitchFamily="18" charset="0"/>
              </a:rPr>
              <a:t>Dùng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kéo</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cắt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tấm</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bìa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hình</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đã</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chuẩn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bị</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Cắt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rời</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B </a:t>
            </a:r>
            <a:r>
              <a:rPr lang="en-US" sz="2400" err="1">
                <a:latin typeface="Times New Roman" panose="02020603050405020304" pitchFamily="18" charset="0"/>
                <a:ea typeface="Times New Roman" panose="02020603050405020304" pitchFamily="18" charset="0"/>
              </a:rPr>
              <a:t>và</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C, </a:t>
            </a:r>
            <a:r>
              <a:rPr lang="en-US" sz="2400" err="1">
                <a:latin typeface="Times New Roman" panose="02020603050405020304" pitchFamily="18" charset="0"/>
                <a:ea typeface="Times New Roman" panose="02020603050405020304" pitchFamily="18" charset="0"/>
              </a:rPr>
              <a:t>rồi</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đặt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nó</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kề</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với</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 </a:t>
            </a:r>
          </a:p>
          <a:p>
            <a:r>
              <a:rPr lang="en-US" sz="2400">
                <a:latin typeface="Times New Roman" panose="02020603050405020304" pitchFamily="18" charset="0"/>
                <a:ea typeface="Times New Roman" panose="02020603050405020304" pitchFamily="18" charset="0"/>
              </a:rPr>
              <a:t>       + </a:t>
            </a:r>
            <a:r>
              <a:rPr lang="en-US" sz="2400" err="1">
                <a:latin typeface="Times New Roman" panose="02020603050405020304" pitchFamily="18" charset="0"/>
                <a:ea typeface="Times New Roman" panose="02020603050405020304" pitchFamily="18" charset="0"/>
              </a:rPr>
              <a:t>Nêu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nhận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xét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kết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quả</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thu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được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và</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dự</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đoán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về</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tổng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3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endParaRPr lang="en-US" sz="2400"/>
          </a:p>
        </p:txBody>
      </p:sp>
      <p:sp>
        <p:nvSpPr>
          <p:cNvPr id="4" name="Rectangle 3">
            <a:extLst>
              <a:ext uri="{FF2B5EF4-FFF2-40B4-BE49-F238E27FC236}">
                <a16:creationId xmlns:a16="http://schemas.microsoft.com/office/drawing/2014/main" id="{63FAD573-10C3-478D-9A9B-0580680A301A}"/>
              </a:ext>
            </a:extLst>
          </p:cNvPr>
          <p:cNvSpPr/>
          <p:nvPr/>
        </p:nvSpPr>
        <p:spPr>
          <a:xfrm>
            <a:off x="573156" y="5078682"/>
            <a:ext cx="10972800" cy="1569660"/>
          </a:xfrm>
          <a:prstGeom prst="rect">
            <a:avLst/>
          </a:prstGeom>
          <a:solidFill>
            <a:schemeClr val="accent5">
              <a:lumMod val="60000"/>
              <a:lumOff val="40000"/>
            </a:schemeClr>
          </a:solidFill>
        </p:spPr>
        <p:txBody>
          <a:bodyPr wrap="square">
            <a:spAutoFit/>
          </a:bodyPr>
          <a:lstStyle/>
          <a:p>
            <a:pPr algn="just"/>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Vẽ</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các</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trên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phần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mềm</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GSP</a:t>
            </a:r>
            <a:r>
              <a:rPr lang="en-US" sz="2400">
                <a:latin typeface="Times New Roman" panose="02020603050405020304" pitchFamily="18" charset="0"/>
                <a:ea typeface="Times New Roman" panose="02020603050405020304" pitchFamily="18" charset="0"/>
              </a:rPr>
              <a:t> .                        </a:t>
            </a:r>
          </a:p>
          <a:p>
            <a:pPr algn="just"/>
            <a:r>
              <a:rPr lang="en-US" sz="2400">
                <a:latin typeface="Times New Roman" panose="02020603050405020304" pitchFamily="18" charset="0"/>
                <a:ea typeface="Times New Roman" panose="02020603050405020304" pitchFamily="18" charset="0"/>
              </a:rPr>
              <a:t>       + Di </a:t>
            </a:r>
            <a:r>
              <a:rPr lang="en-US" sz="2400" err="1">
                <a:latin typeface="Times New Roman" panose="02020603050405020304" pitchFamily="18" charset="0"/>
                <a:ea typeface="Times New Roman" panose="02020603050405020304" pitchFamily="18" charset="0"/>
              </a:rPr>
              <a:t>chuyển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vị</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trí</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một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trong</a:t>
            </a:r>
            <a:r>
              <a:rPr lang="en-US" sz="2400">
                <a:latin typeface="Times New Roman" panose="02020603050405020304" pitchFamily="18" charset="0"/>
                <a:ea typeface="Times New Roman" panose="02020603050405020304" pitchFamily="18" charset="0"/>
              </a:rPr>
              <a:t> 3 </a:t>
            </a:r>
            <a:r>
              <a:rPr lang="en-US" sz="2400" err="1">
                <a:latin typeface="Times New Roman" panose="02020603050405020304" pitchFamily="18" charset="0"/>
                <a:ea typeface="Times New Roman" panose="02020603050405020304" pitchFamily="18" charset="0"/>
              </a:rPr>
              <a:t>điểm</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để</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tạo</a:t>
            </a:r>
            <a:r>
              <a:rPr lang="en-US" sz="2400">
                <a:latin typeface="Times New Roman" panose="02020603050405020304" pitchFamily="18" charset="0"/>
                <a:ea typeface="Times New Roman" panose="02020603050405020304" pitchFamily="18" charset="0"/>
              </a:rPr>
              <a:t> ra </a:t>
            </a:r>
            <a:r>
              <a:rPr lang="en-US" sz="2400" err="1">
                <a:latin typeface="Times New Roman" panose="02020603050405020304" pitchFamily="18" charset="0"/>
                <a:ea typeface="Times New Roman" panose="02020603050405020304" pitchFamily="18" charset="0"/>
              </a:rPr>
              <a:t>các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khác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nhau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kiểm</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chứng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tổng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3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trong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mỗi</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trường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hợp</a:t>
            </a:r>
            <a:r>
              <a:rPr lang="en-US" sz="2400">
                <a:latin typeface="Times New Roman" panose="02020603050405020304" pitchFamily="18" charset="0"/>
                <a:ea typeface="Times New Roman" panose="02020603050405020304" pitchFamily="18" charset="0"/>
              </a:rPr>
              <a:t> di </a:t>
            </a:r>
            <a:r>
              <a:rPr lang="en-US" sz="2400" err="1">
                <a:latin typeface="Times New Roman" panose="02020603050405020304" pitchFamily="18" charset="0"/>
                <a:ea typeface="Times New Roman" panose="02020603050405020304" pitchFamily="18" charset="0"/>
              </a:rPr>
              <a:t>chuyển</a:t>
            </a:r>
            <a:r>
              <a:rPr lang="en-US" sz="2400">
                <a:latin typeface="Times New Roman" panose="02020603050405020304" pitchFamily="18" charset="0"/>
                <a:ea typeface="Times New Roman" panose="02020603050405020304" pitchFamily="18" charset="0"/>
              </a:rPr>
              <a:t>. </a:t>
            </a:r>
          </a:p>
          <a:p>
            <a:pPr indent="457200"/>
            <a:r>
              <a:rPr lang="en-US" sz="2400">
                <a:latin typeface="Times New Roman" panose="02020603050405020304" pitchFamily="18" charset="0"/>
                <a:ea typeface="Times New Roman" panose="02020603050405020304" pitchFamily="18" charset="0"/>
              </a:rPr>
              <a:t>  + </a:t>
            </a:r>
            <a:r>
              <a:rPr lang="en-US" sz="2400" err="1">
                <a:latin typeface="Times New Roman" panose="02020603050405020304" pitchFamily="18" charset="0"/>
                <a:ea typeface="Times New Roman" panose="02020603050405020304" pitchFamily="18" charset="0"/>
              </a:rPr>
              <a:t>Nêu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nhận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xét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kết</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quả</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thu</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được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và</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dự</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đoán</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về</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tổng</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số</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đo</a:t>
            </a:r>
            <a:r>
              <a:rPr lang="en-US" sz="2400">
                <a:latin typeface="Times New Roman" panose="02020603050405020304" pitchFamily="18" charset="0"/>
                <a:ea typeface="Times New Roman" panose="02020603050405020304" pitchFamily="18" charset="0"/>
              </a:rPr>
              <a:t> 3 </a:t>
            </a:r>
            <a:r>
              <a:rPr lang="en-US" sz="2400" err="1">
                <a:latin typeface="Times New Roman" panose="02020603050405020304" pitchFamily="18" charset="0"/>
                <a:ea typeface="Times New Roman" panose="02020603050405020304" pitchFamily="18" charset="0"/>
              </a:rPr>
              <a:t>góc</a:t>
            </a:r>
            <a:r>
              <a:rPr lang="en-US" sz="2400">
                <a:latin typeface="Times New Roman" panose="02020603050405020304" pitchFamily="18" charset="0"/>
                <a:ea typeface="Times New Roman" panose="02020603050405020304" pitchFamily="18" charset="0"/>
              </a:rPr>
              <a:t> </a:t>
            </a:r>
            <a:r>
              <a:rPr lang="en-US" sz="2400" err="1">
                <a:latin typeface="Times New Roman" panose="02020603050405020304" pitchFamily="18" charset="0"/>
                <a:ea typeface="Times New Roman" panose="02020603050405020304" pitchFamily="18" charset="0"/>
              </a:rPr>
              <a:t>của</a:t>
            </a:r>
            <a:r>
              <a:rPr lang="en-US" sz="2400">
                <a:latin typeface="Times New Roman" panose="02020603050405020304" pitchFamily="18" charset="0"/>
                <a:ea typeface="Times New Roman" panose="02020603050405020304" pitchFamily="18" charset="0"/>
              </a:rPr>
              <a:t> tam </a:t>
            </a:r>
            <a:r>
              <a:rPr lang="en-US" sz="2400" err="1">
                <a:latin typeface="Times New Roman" panose="02020603050405020304" pitchFamily="18" charset="0"/>
                <a:ea typeface="Times New Roman" panose="02020603050405020304" pitchFamily="18" charset="0"/>
              </a:rPr>
              <a:t>giác</a:t>
            </a:r>
            <a:r>
              <a:rPr lang="en-US" sz="2400">
                <a:latin typeface="Times New Roman" panose="02020603050405020304" pitchFamily="18" charset="0"/>
                <a:ea typeface="Times New Roman" panose="02020603050405020304" pitchFamily="18" charset="0"/>
              </a:rPr>
              <a:t>?</a:t>
            </a:r>
          </a:p>
        </p:txBody>
      </p:sp>
      <p:sp>
        <p:nvSpPr>
          <p:cNvPr id="8" name="Rectangle 7">
            <a:extLst>
              <a:ext uri="{FF2B5EF4-FFF2-40B4-BE49-F238E27FC236}">
                <a16:creationId xmlns:a16="http://schemas.microsoft.com/office/drawing/2014/main" id="{5A0B99EA-4702-4CAC-89AE-69DB3CF5A636}"/>
              </a:ext>
            </a:extLst>
          </p:cNvPr>
          <p:cNvSpPr/>
          <p:nvPr/>
        </p:nvSpPr>
        <p:spPr>
          <a:xfrm>
            <a:off x="4572000" y="106017"/>
            <a:ext cx="2975113" cy="525125"/>
          </a:xfrm>
          <a:prstGeom prst="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err="1">
                <a:solidFill>
                  <a:schemeClr val="tx1"/>
                </a:solidFill>
                <a:latin typeface="Times New Roman" panose="02020603050405020304" pitchFamily="18" charset="0"/>
                <a:cs typeface="Times New Roman" panose="02020603050405020304" pitchFamily="18" charset="0"/>
              </a:rPr>
              <a:t>THỰC</a:t>
            </a:r>
            <a:r>
              <a:rPr lang="en-US" sz="2800" b="1">
                <a:solidFill>
                  <a:schemeClr val="tx1"/>
                </a:solidFill>
                <a:latin typeface="Times New Roman" panose="02020603050405020304" pitchFamily="18" charset="0"/>
                <a:cs typeface="Times New Roman" panose="02020603050405020304" pitchFamily="18" charset="0"/>
              </a:rPr>
              <a:t> </a:t>
            </a:r>
            <a:r>
              <a:rPr lang="en-US" sz="2800" b="1" err="1">
                <a:solidFill>
                  <a:schemeClr val="tx1"/>
                </a:solidFill>
                <a:latin typeface="Times New Roman" panose="02020603050405020304" pitchFamily="18" charset="0"/>
                <a:cs typeface="Times New Roman" panose="02020603050405020304" pitchFamily="18" charset="0"/>
              </a:rPr>
              <a:t>HÀNH</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934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DA2BB5-5D1E-4CA6-A6FA-B79C8C6C81AE}"/>
              </a:ext>
            </a:extLst>
          </p:cNvPr>
          <p:cNvSpPr/>
          <p:nvPr/>
        </p:nvSpPr>
        <p:spPr>
          <a:xfrm>
            <a:off x="239026" y="222838"/>
            <a:ext cx="5246886" cy="523220"/>
          </a:xfrm>
          <a:prstGeom prst="rect">
            <a:avLst/>
          </a:prstGeom>
          <a:solidFill>
            <a:srgbClr val="00B050"/>
          </a:solidFill>
        </p:spPr>
        <p:txBody>
          <a:bodyPr wrap="none">
            <a:spAutoFit/>
          </a:bodyPr>
          <a:lstStyle/>
          <a:p>
            <a:pPr algn="just"/>
            <a:r>
              <a:rPr lang="pt-BR" sz="2800" b="1">
                <a:latin typeface="Times New Roman" panose="02020603050405020304" pitchFamily="18" charset="0"/>
                <a:ea typeface="Times New Roman" panose="02020603050405020304" pitchFamily="18" charset="0"/>
              </a:rPr>
              <a:t>1. Tổng ba góc của một tam giác:</a:t>
            </a:r>
            <a:endParaRPr lang="en-US" sz="280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074317C2-34E2-4B11-B851-64B74ED2B9B0}"/>
              </a:ext>
            </a:extLst>
          </p:cNvPr>
          <p:cNvSpPr/>
          <p:nvPr/>
        </p:nvSpPr>
        <p:spPr>
          <a:xfrm>
            <a:off x="1344306" y="1014687"/>
            <a:ext cx="1882247" cy="523220"/>
          </a:xfrm>
          <a:prstGeom prst="rect">
            <a:avLst/>
          </a:prstGeom>
          <a:solidFill>
            <a:srgbClr val="FFFF00"/>
          </a:solidFill>
        </p:spPr>
        <p:txBody>
          <a:bodyPr wrap="none">
            <a:spAutoFit/>
          </a:bodyPr>
          <a:lstStyle/>
          <a:p>
            <a:pPr algn="just"/>
            <a:r>
              <a:rPr lang="vi-VN" sz="2800" b="1">
                <a:latin typeface="Times New Roman" panose="02020603050405020304" pitchFamily="18" charset="0"/>
                <a:ea typeface="Times New Roman" panose="02020603050405020304" pitchFamily="18" charset="0"/>
              </a:rPr>
              <a:t>a</a:t>
            </a:r>
            <a:r>
              <a:rPr lang="en-US" sz="2800" b="1">
                <a:latin typeface="Times New Roman" panose="02020603050405020304" pitchFamily="18" charset="0"/>
                <a:ea typeface="Times New Roman" panose="02020603050405020304" pitchFamily="18" charset="0"/>
              </a:rPr>
              <a:t>, </a:t>
            </a:r>
            <a:r>
              <a:rPr lang="pt-BR" sz="2800" b="1">
                <a:latin typeface="Times New Roman" panose="02020603050405020304" pitchFamily="18" charset="0"/>
                <a:ea typeface="Times New Roman" panose="02020603050405020304" pitchFamily="18" charset="0"/>
              </a:rPr>
              <a:t>Định lý: </a:t>
            </a:r>
            <a:endParaRPr lang="en-US" sz="2800">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EF415332-BB59-4CBD-B750-CF7EFC1FD614}"/>
              </a:ext>
            </a:extLst>
          </p:cNvPr>
          <p:cNvSpPr txBox="1"/>
          <p:nvPr/>
        </p:nvSpPr>
        <p:spPr>
          <a:xfrm>
            <a:off x="2537221" y="1806536"/>
            <a:ext cx="7779025" cy="523220"/>
          </a:xfrm>
          <a:prstGeom prst="rect">
            <a:avLst/>
          </a:prstGeom>
          <a:solidFill>
            <a:schemeClr val="bg1">
              <a:lumMod val="75000"/>
            </a:schemeClr>
          </a:solidFill>
        </p:spPr>
        <p:txBody>
          <a:bodyPr wrap="square" rtlCol="0">
            <a:spAutoFit/>
          </a:bodyPr>
          <a:lstStyle/>
          <a:p>
            <a:pPr algn="ctr"/>
            <a:r>
              <a:rPr lang="en-US" sz="2800" b="1" i="1" err="1">
                <a:latin typeface="Times New Roman" panose="02020603050405020304" pitchFamily="18" charset="0"/>
                <a:cs typeface="Times New Roman" panose="02020603050405020304" pitchFamily="18" charset="0"/>
              </a:rPr>
              <a:t>Tổng</a:t>
            </a:r>
            <a:r>
              <a:rPr lang="en-US" sz="2800" b="1" i="1">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ba</a:t>
            </a:r>
            <a:r>
              <a:rPr lang="en-US" sz="2800" b="1" i="1">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góc</a:t>
            </a:r>
            <a:r>
              <a:rPr lang="en-US" sz="2800" b="1" i="1">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của</a:t>
            </a:r>
            <a:r>
              <a:rPr lang="en-US" sz="2800" b="1" i="1">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một</a:t>
            </a:r>
            <a:r>
              <a:rPr lang="en-US" sz="2800" b="1" i="1">
                <a:latin typeface="Times New Roman" panose="02020603050405020304" pitchFamily="18" charset="0"/>
                <a:cs typeface="Times New Roman" panose="02020603050405020304" pitchFamily="18" charset="0"/>
              </a:rPr>
              <a:t> tam </a:t>
            </a:r>
            <a:r>
              <a:rPr lang="en-US" sz="2800" b="1" i="1" err="1">
                <a:latin typeface="Times New Roman" panose="02020603050405020304" pitchFamily="18" charset="0"/>
                <a:cs typeface="Times New Roman" panose="02020603050405020304" pitchFamily="18" charset="0"/>
              </a:rPr>
              <a:t>giác</a:t>
            </a:r>
            <a:r>
              <a:rPr lang="en-US" sz="2800" b="1" i="1">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bằng</a:t>
            </a:r>
            <a:r>
              <a:rPr lang="en-US" sz="2800" b="1" i="1">
                <a:latin typeface="Times New Roman" panose="02020603050405020304" pitchFamily="18" charset="0"/>
                <a:cs typeface="Times New Roman" panose="02020603050405020304" pitchFamily="18" charset="0"/>
              </a:rPr>
              <a:t> </a:t>
            </a:r>
            <a:r>
              <a:rPr lang="pt-BR" sz="2800" b="1" i="1">
                <a:latin typeface="Times New Roman" panose="02020603050405020304" pitchFamily="18" charset="0"/>
                <a:cs typeface="Times New Roman" panose="02020603050405020304" pitchFamily="18" charset="0"/>
              </a:rPr>
              <a:t>180</a:t>
            </a:r>
            <a:r>
              <a:rPr lang="pt-BR" sz="2800" b="1" i="1" baseline="30000">
                <a:latin typeface="Times New Roman" panose="02020603050405020304" pitchFamily="18" charset="0"/>
                <a:cs typeface="Times New Roman" panose="02020603050405020304" pitchFamily="18" charset="0"/>
              </a:rPr>
              <a:t>0 </a:t>
            </a:r>
            <a:endParaRPr lang="en-US" sz="2800" b="1" i="1">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CCBFF33-B837-4B37-A590-3E2091A66193}"/>
              </a:ext>
            </a:extLst>
          </p:cNvPr>
          <p:cNvPicPr>
            <a:picLocks noChangeAspect="1"/>
          </p:cNvPicPr>
          <p:nvPr/>
        </p:nvPicPr>
        <p:blipFill>
          <a:blip r:embed="rId2"/>
          <a:stretch>
            <a:fillRect/>
          </a:stretch>
        </p:blipFill>
        <p:spPr>
          <a:xfrm>
            <a:off x="6939415" y="2527503"/>
            <a:ext cx="3697529" cy="2522022"/>
          </a:xfrm>
          <a:prstGeom prst="rect">
            <a:avLst/>
          </a:prstGeom>
        </p:spPr>
      </p:pic>
      <p:sp>
        <p:nvSpPr>
          <p:cNvPr id="9" name="Line 7">
            <a:extLst>
              <a:ext uri="{FF2B5EF4-FFF2-40B4-BE49-F238E27FC236}">
                <a16:creationId xmlns:a16="http://schemas.microsoft.com/office/drawing/2014/main" id="{39E6A97F-C76A-4C5D-BD8A-B08D088F74A4}"/>
              </a:ext>
            </a:extLst>
          </p:cNvPr>
          <p:cNvSpPr>
            <a:spLocks noChangeShapeType="1"/>
          </p:cNvSpPr>
          <p:nvPr/>
        </p:nvSpPr>
        <p:spPr bwMode="auto">
          <a:xfrm flipH="1">
            <a:off x="2862248" y="3407877"/>
            <a:ext cx="27111" cy="1312668"/>
          </a:xfrm>
          <a:prstGeom prst="line">
            <a:avLst/>
          </a:prstGeom>
          <a:noFill/>
          <a:ln w="38100">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 name="Line 8">
            <a:extLst>
              <a:ext uri="{FF2B5EF4-FFF2-40B4-BE49-F238E27FC236}">
                <a16:creationId xmlns:a16="http://schemas.microsoft.com/office/drawing/2014/main" id="{F911EE00-97CB-43A4-8995-E86EE31A3195}"/>
              </a:ext>
            </a:extLst>
          </p:cNvPr>
          <p:cNvSpPr>
            <a:spLocks noChangeShapeType="1"/>
          </p:cNvSpPr>
          <p:nvPr/>
        </p:nvSpPr>
        <p:spPr bwMode="auto">
          <a:xfrm>
            <a:off x="1808128" y="4037307"/>
            <a:ext cx="4066172" cy="7586"/>
          </a:xfrm>
          <a:prstGeom prst="line">
            <a:avLst/>
          </a:prstGeom>
          <a:noFill/>
          <a:ln w="38100">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1" name="Text Box 9">
            <a:extLst>
              <a:ext uri="{FF2B5EF4-FFF2-40B4-BE49-F238E27FC236}">
                <a16:creationId xmlns:a16="http://schemas.microsoft.com/office/drawing/2014/main" id="{70F9FB95-FC57-4A76-8234-5411F1055F60}"/>
              </a:ext>
            </a:extLst>
          </p:cNvPr>
          <p:cNvSpPr txBox="1">
            <a:spLocks noChangeArrowheads="1"/>
          </p:cNvSpPr>
          <p:nvPr/>
        </p:nvSpPr>
        <p:spPr bwMode="auto">
          <a:xfrm>
            <a:off x="2027540" y="3451095"/>
            <a:ext cx="8286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rPr>
              <a:t>GT</a:t>
            </a:r>
          </a:p>
        </p:txBody>
      </p:sp>
      <p:sp>
        <p:nvSpPr>
          <p:cNvPr id="12" name="Text Box 10">
            <a:extLst>
              <a:ext uri="{FF2B5EF4-FFF2-40B4-BE49-F238E27FC236}">
                <a16:creationId xmlns:a16="http://schemas.microsoft.com/office/drawing/2014/main" id="{482A85D8-B304-484E-AD6B-BA86C81E0288}"/>
              </a:ext>
            </a:extLst>
          </p:cNvPr>
          <p:cNvSpPr txBox="1">
            <a:spLocks noChangeArrowheads="1"/>
          </p:cNvSpPr>
          <p:nvPr/>
        </p:nvSpPr>
        <p:spPr bwMode="auto">
          <a:xfrm>
            <a:off x="2019758" y="4121109"/>
            <a:ext cx="8286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rPr>
              <a:t>KL</a:t>
            </a:r>
          </a:p>
        </p:txBody>
      </p:sp>
      <p:sp>
        <p:nvSpPr>
          <p:cNvPr id="13" name="Text Box 11">
            <a:extLst>
              <a:ext uri="{FF2B5EF4-FFF2-40B4-BE49-F238E27FC236}">
                <a16:creationId xmlns:a16="http://schemas.microsoft.com/office/drawing/2014/main" id="{D0CEE8F8-D23E-49C1-BB5F-C17D20C901E7}"/>
              </a:ext>
            </a:extLst>
          </p:cNvPr>
          <p:cNvSpPr txBox="1">
            <a:spLocks noChangeArrowheads="1"/>
          </p:cNvSpPr>
          <p:nvPr/>
        </p:nvSpPr>
        <p:spPr bwMode="auto">
          <a:xfrm>
            <a:off x="3309729" y="3407877"/>
            <a:ext cx="12239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sym typeface="Symbol" panose="05050102010706020507" pitchFamily="18" charset="2"/>
              </a:rPr>
              <a:t> ABC</a:t>
            </a:r>
          </a:p>
        </p:txBody>
      </p:sp>
      <p:sp>
        <p:nvSpPr>
          <p:cNvPr id="14" name="Text Box 13">
            <a:extLst>
              <a:ext uri="{FF2B5EF4-FFF2-40B4-BE49-F238E27FC236}">
                <a16:creationId xmlns:a16="http://schemas.microsoft.com/office/drawing/2014/main" id="{F10563B0-6ED6-4763-AE73-FB0260AB6E00}"/>
              </a:ext>
            </a:extLst>
          </p:cNvPr>
          <p:cNvSpPr txBox="1">
            <a:spLocks noChangeArrowheads="1"/>
          </p:cNvSpPr>
          <p:nvPr/>
        </p:nvSpPr>
        <p:spPr bwMode="auto">
          <a:xfrm>
            <a:off x="2976346" y="4176312"/>
            <a:ext cx="32098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b="1">
                <a:latin typeface="Times New Roman" panose="02020603050405020304" pitchFamily="18" charset="0"/>
                <a:cs typeface="Times New Roman" panose="02020603050405020304" pitchFamily="18" charset="0"/>
              </a:rPr>
              <a:t>A + B + C = 180</a:t>
            </a:r>
            <a:r>
              <a:rPr lang="en-US" sz="2800" b="1" baseline="30000">
                <a:latin typeface="Times New Roman" panose="02020603050405020304" pitchFamily="18" charset="0"/>
                <a:cs typeface="Times New Roman" panose="02020603050405020304" pitchFamily="18" charset="0"/>
              </a:rPr>
              <a:t>0</a:t>
            </a:r>
            <a:endParaRPr lang="en-US" sz="2800" b="1">
              <a:latin typeface="Times New Roman" panose="02020603050405020304" pitchFamily="18" charset="0"/>
              <a:cs typeface="Times New Roman" panose="02020603050405020304" pitchFamily="18" charset="0"/>
            </a:endParaRPr>
          </a:p>
        </p:txBody>
      </p:sp>
      <p:grpSp>
        <p:nvGrpSpPr>
          <p:cNvPr id="15" name="Group 17">
            <a:extLst>
              <a:ext uri="{FF2B5EF4-FFF2-40B4-BE49-F238E27FC236}">
                <a16:creationId xmlns:a16="http://schemas.microsoft.com/office/drawing/2014/main" id="{236CB653-EA58-466B-AFAC-C02E63A6FA46}"/>
              </a:ext>
            </a:extLst>
          </p:cNvPr>
          <p:cNvGrpSpPr>
            <a:grpSpLocks/>
          </p:cNvGrpSpPr>
          <p:nvPr/>
        </p:nvGrpSpPr>
        <p:grpSpPr bwMode="auto">
          <a:xfrm>
            <a:off x="3614185" y="4177480"/>
            <a:ext cx="352422" cy="137425"/>
            <a:chOff x="884" y="3952"/>
            <a:chExt cx="91" cy="45"/>
          </a:xfrm>
        </p:grpSpPr>
        <p:sp>
          <p:nvSpPr>
            <p:cNvPr id="16" name="Line 18">
              <a:extLst>
                <a:ext uri="{FF2B5EF4-FFF2-40B4-BE49-F238E27FC236}">
                  <a16:creationId xmlns:a16="http://schemas.microsoft.com/office/drawing/2014/main" id="{8383FA74-282F-41E0-80F0-60D1A7962A73}"/>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7" name="Line 19">
              <a:extLst>
                <a:ext uri="{FF2B5EF4-FFF2-40B4-BE49-F238E27FC236}">
                  <a16:creationId xmlns:a16="http://schemas.microsoft.com/office/drawing/2014/main" id="{5F35905A-600C-4293-8F32-437478039CAD}"/>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8" name="Group 20">
            <a:extLst>
              <a:ext uri="{FF2B5EF4-FFF2-40B4-BE49-F238E27FC236}">
                <a16:creationId xmlns:a16="http://schemas.microsoft.com/office/drawing/2014/main" id="{5E12EE4F-8B6E-428A-B3C4-93C3049CCEF1}"/>
              </a:ext>
            </a:extLst>
          </p:cNvPr>
          <p:cNvGrpSpPr>
            <a:grpSpLocks/>
          </p:cNvGrpSpPr>
          <p:nvPr/>
        </p:nvGrpSpPr>
        <p:grpSpPr bwMode="auto">
          <a:xfrm>
            <a:off x="4266544" y="4155361"/>
            <a:ext cx="352424" cy="137425"/>
            <a:chOff x="884" y="3952"/>
            <a:chExt cx="91" cy="45"/>
          </a:xfrm>
        </p:grpSpPr>
        <p:sp>
          <p:nvSpPr>
            <p:cNvPr id="19" name="Line 21">
              <a:extLst>
                <a:ext uri="{FF2B5EF4-FFF2-40B4-BE49-F238E27FC236}">
                  <a16:creationId xmlns:a16="http://schemas.microsoft.com/office/drawing/2014/main" id="{2C29048A-7841-4B47-93CF-0FFD39E64CB0}"/>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20" name="Line 22">
              <a:extLst>
                <a:ext uri="{FF2B5EF4-FFF2-40B4-BE49-F238E27FC236}">
                  <a16:creationId xmlns:a16="http://schemas.microsoft.com/office/drawing/2014/main" id="{F526966F-907C-4845-8FFF-F4BF9C8BF785}"/>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21" name="Group 28">
            <a:extLst>
              <a:ext uri="{FF2B5EF4-FFF2-40B4-BE49-F238E27FC236}">
                <a16:creationId xmlns:a16="http://schemas.microsoft.com/office/drawing/2014/main" id="{5E79D3AA-F7EF-4EF9-900E-AAFCE6BB6B95}"/>
              </a:ext>
            </a:extLst>
          </p:cNvPr>
          <p:cNvGrpSpPr>
            <a:grpSpLocks/>
          </p:cNvGrpSpPr>
          <p:nvPr/>
        </p:nvGrpSpPr>
        <p:grpSpPr bwMode="auto">
          <a:xfrm>
            <a:off x="3003895" y="4168177"/>
            <a:ext cx="352424" cy="137423"/>
            <a:chOff x="884" y="3952"/>
            <a:chExt cx="91" cy="45"/>
          </a:xfrm>
        </p:grpSpPr>
        <p:sp>
          <p:nvSpPr>
            <p:cNvPr id="22" name="Line 29">
              <a:extLst>
                <a:ext uri="{FF2B5EF4-FFF2-40B4-BE49-F238E27FC236}">
                  <a16:creationId xmlns:a16="http://schemas.microsoft.com/office/drawing/2014/main" id="{1752269C-9623-40C5-90D1-CCC8806F6CC4}"/>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23" name="Line 30">
              <a:extLst>
                <a:ext uri="{FF2B5EF4-FFF2-40B4-BE49-F238E27FC236}">
                  <a16:creationId xmlns:a16="http://schemas.microsoft.com/office/drawing/2014/main" id="{F133EA7C-2990-42A8-8DD1-F6C920D55B0A}"/>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3636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par>
                                <p:cTn id="38" presetID="31"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ppt_w</p:attrName>
                                        </p:attrNameLst>
                                      </p:cBhvr>
                                      <p:tavLst>
                                        <p:tav tm="0">
                                          <p:val>
                                            <p:fltVal val="0"/>
                                          </p:val>
                                        </p:tav>
                                        <p:tav tm="100000">
                                          <p:val>
                                            <p:strVal val="#ppt_w"/>
                                          </p:val>
                                        </p:tav>
                                      </p:tavLst>
                                    </p:anim>
                                    <p:anim calcmode="lin" valueType="num">
                                      <p:cBhvr>
                                        <p:cTn id="41" dur="1000" fill="hold"/>
                                        <p:tgtEl>
                                          <p:spTgt spid="9"/>
                                        </p:tgtEl>
                                        <p:attrNameLst>
                                          <p:attrName>ppt_h</p:attrName>
                                        </p:attrNameLst>
                                      </p:cBhvr>
                                      <p:tavLst>
                                        <p:tav tm="0">
                                          <p:val>
                                            <p:fltVal val="0"/>
                                          </p:val>
                                        </p:tav>
                                        <p:tav tm="100000">
                                          <p:val>
                                            <p:strVal val="#ppt_h"/>
                                          </p:val>
                                        </p:tav>
                                      </p:tavLst>
                                    </p:anim>
                                    <p:anim calcmode="lin" valueType="num">
                                      <p:cBhvr>
                                        <p:cTn id="42" dur="1000" fill="hold"/>
                                        <p:tgtEl>
                                          <p:spTgt spid="9"/>
                                        </p:tgtEl>
                                        <p:attrNameLst>
                                          <p:attrName>style.rotation</p:attrName>
                                        </p:attrNameLst>
                                      </p:cBhvr>
                                      <p:tavLst>
                                        <p:tav tm="0">
                                          <p:val>
                                            <p:fltVal val="90"/>
                                          </p:val>
                                        </p:tav>
                                        <p:tav tm="100000">
                                          <p:val>
                                            <p:fltVal val="0"/>
                                          </p:val>
                                        </p:tav>
                                      </p:tavLst>
                                    </p:anim>
                                    <p:animEffect transition="in" filter="fade">
                                      <p:cBhvr>
                                        <p:cTn id="43" dur="1000"/>
                                        <p:tgtEl>
                                          <p:spTgt spid="9"/>
                                        </p:tgtEl>
                                      </p:cBhvr>
                                    </p:animEffect>
                                  </p:childTnLst>
                                </p:cTn>
                              </p:par>
                              <p:par>
                                <p:cTn id="44" presetID="31"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1000" fill="hold"/>
                                        <p:tgtEl>
                                          <p:spTgt spid="10"/>
                                        </p:tgtEl>
                                        <p:attrNameLst>
                                          <p:attrName>ppt_w</p:attrName>
                                        </p:attrNameLst>
                                      </p:cBhvr>
                                      <p:tavLst>
                                        <p:tav tm="0">
                                          <p:val>
                                            <p:fltVal val="0"/>
                                          </p:val>
                                        </p:tav>
                                        <p:tav tm="100000">
                                          <p:val>
                                            <p:strVal val="#ppt_w"/>
                                          </p:val>
                                        </p:tav>
                                      </p:tavLst>
                                    </p:anim>
                                    <p:anim calcmode="lin" valueType="num">
                                      <p:cBhvr>
                                        <p:cTn id="47" dur="1000" fill="hold"/>
                                        <p:tgtEl>
                                          <p:spTgt spid="10"/>
                                        </p:tgtEl>
                                        <p:attrNameLst>
                                          <p:attrName>ppt_h</p:attrName>
                                        </p:attrNameLst>
                                      </p:cBhvr>
                                      <p:tavLst>
                                        <p:tav tm="0">
                                          <p:val>
                                            <p:fltVal val="0"/>
                                          </p:val>
                                        </p:tav>
                                        <p:tav tm="100000">
                                          <p:val>
                                            <p:strVal val="#ppt_h"/>
                                          </p:val>
                                        </p:tav>
                                      </p:tavLst>
                                    </p:anim>
                                    <p:anim calcmode="lin" valueType="num">
                                      <p:cBhvr>
                                        <p:cTn id="48" dur="1000" fill="hold"/>
                                        <p:tgtEl>
                                          <p:spTgt spid="10"/>
                                        </p:tgtEl>
                                        <p:attrNameLst>
                                          <p:attrName>style.rotation</p:attrName>
                                        </p:attrNameLst>
                                      </p:cBhvr>
                                      <p:tavLst>
                                        <p:tav tm="0">
                                          <p:val>
                                            <p:fltVal val="90"/>
                                          </p:val>
                                        </p:tav>
                                        <p:tav tm="100000">
                                          <p:val>
                                            <p:fltVal val="0"/>
                                          </p:val>
                                        </p:tav>
                                      </p:tavLst>
                                    </p:anim>
                                    <p:animEffect transition="in" filter="fade">
                                      <p:cBhvr>
                                        <p:cTn id="49" dur="1000"/>
                                        <p:tgtEl>
                                          <p:spTgt spid="10"/>
                                        </p:tgtEl>
                                      </p:cBhvr>
                                    </p:animEffect>
                                  </p:childTnLst>
                                </p:cTn>
                              </p:par>
                              <p:par>
                                <p:cTn id="50" presetID="31"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1000" fill="hold"/>
                                        <p:tgtEl>
                                          <p:spTgt spid="11"/>
                                        </p:tgtEl>
                                        <p:attrNameLst>
                                          <p:attrName>ppt_w</p:attrName>
                                        </p:attrNameLst>
                                      </p:cBhvr>
                                      <p:tavLst>
                                        <p:tav tm="0">
                                          <p:val>
                                            <p:fltVal val="0"/>
                                          </p:val>
                                        </p:tav>
                                        <p:tav tm="100000">
                                          <p:val>
                                            <p:strVal val="#ppt_w"/>
                                          </p:val>
                                        </p:tav>
                                      </p:tavLst>
                                    </p:anim>
                                    <p:anim calcmode="lin" valueType="num">
                                      <p:cBhvr>
                                        <p:cTn id="53" dur="1000" fill="hold"/>
                                        <p:tgtEl>
                                          <p:spTgt spid="11"/>
                                        </p:tgtEl>
                                        <p:attrNameLst>
                                          <p:attrName>ppt_h</p:attrName>
                                        </p:attrNameLst>
                                      </p:cBhvr>
                                      <p:tavLst>
                                        <p:tav tm="0">
                                          <p:val>
                                            <p:fltVal val="0"/>
                                          </p:val>
                                        </p:tav>
                                        <p:tav tm="100000">
                                          <p:val>
                                            <p:strVal val="#ppt_h"/>
                                          </p:val>
                                        </p:tav>
                                      </p:tavLst>
                                    </p:anim>
                                    <p:anim calcmode="lin" valueType="num">
                                      <p:cBhvr>
                                        <p:cTn id="54" dur="1000" fill="hold"/>
                                        <p:tgtEl>
                                          <p:spTgt spid="11"/>
                                        </p:tgtEl>
                                        <p:attrNameLst>
                                          <p:attrName>style.rotation</p:attrName>
                                        </p:attrNameLst>
                                      </p:cBhvr>
                                      <p:tavLst>
                                        <p:tav tm="0">
                                          <p:val>
                                            <p:fltVal val="90"/>
                                          </p:val>
                                        </p:tav>
                                        <p:tav tm="100000">
                                          <p:val>
                                            <p:fltVal val="0"/>
                                          </p:val>
                                        </p:tav>
                                      </p:tavLst>
                                    </p:anim>
                                    <p:animEffect transition="in" filter="fade">
                                      <p:cBhvr>
                                        <p:cTn id="55" dur="1000"/>
                                        <p:tgtEl>
                                          <p:spTgt spid="11"/>
                                        </p:tgtEl>
                                      </p:cBhvr>
                                    </p:animEffect>
                                  </p:childTnLst>
                                </p:cTn>
                              </p:par>
                              <p:par>
                                <p:cTn id="56" presetID="31"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1000" fill="hold"/>
                                        <p:tgtEl>
                                          <p:spTgt spid="12"/>
                                        </p:tgtEl>
                                        <p:attrNameLst>
                                          <p:attrName>ppt_w</p:attrName>
                                        </p:attrNameLst>
                                      </p:cBhvr>
                                      <p:tavLst>
                                        <p:tav tm="0">
                                          <p:val>
                                            <p:fltVal val="0"/>
                                          </p:val>
                                        </p:tav>
                                        <p:tav tm="100000">
                                          <p:val>
                                            <p:strVal val="#ppt_w"/>
                                          </p:val>
                                        </p:tav>
                                      </p:tavLst>
                                    </p:anim>
                                    <p:anim calcmode="lin" valueType="num">
                                      <p:cBhvr>
                                        <p:cTn id="59" dur="1000" fill="hold"/>
                                        <p:tgtEl>
                                          <p:spTgt spid="12"/>
                                        </p:tgtEl>
                                        <p:attrNameLst>
                                          <p:attrName>ppt_h</p:attrName>
                                        </p:attrNameLst>
                                      </p:cBhvr>
                                      <p:tavLst>
                                        <p:tav tm="0">
                                          <p:val>
                                            <p:fltVal val="0"/>
                                          </p:val>
                                        </p:tav>
                                        <p:tav tm="100000">
                                          <p:val>
                                            <p:strVal val="#ppt_h"/>
                                          </p:val>
                                        </p:tav>
                                      </p:tavLst>
                                    </p:anim>
                                    <p:anim calcmode="lin" valueType="num">
                                      <p:cBhvr>
                                        <p:cTn id="60" dur="1000" fill="hold"/>
                                        <p:tgtEl>
                                          <p:spTgt spid="12"/>
                                        </p:tgtEl>
                                        <p:attrNameLst>
                                          <p:attrName>style.rotation</p:attrName>
                                        </p:attrNameLst>
                                      </p:cBhvr>
                                      <p:tavLst>
                                        <p:tav tm="0">
                                          <p:val>
                                            <p:fltVal val="90"/>
                                          </p:val>
                                        </p:tav>
                                        <p:tav tm="100000">
                                          <p:val>
                                            <p:fltVal val="0"/>
                                          </p:val>
                                        </p:tav>
                                      </p:tavLst>
                                    </p:anim>
                                    <p:animEffect transition="in" filter="fade">
                                      <p:cBhvr>
                                        <p:cTn id="61" dur="1000"/>
                                        <p:tgtEl>
                                          <p:spTgt spid="12"/>
                                        </p:tgtEl>
                                      </p:cBhvr>
                                    </p:animEffect>
                                  </p:childTnLst>
                                </p:cTn>
                              </p:par>
                              <p:par>
                                <p:cTn id="62" presetID="31"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1000" fill="hold"/>
                                        <p:tgtEl>
                                          <p:spTgt spid="13"/>
                                        </p:tgtEl>
                                        <p:attrNameLst>
                                          <p:attrName>ppt_w</p:attrName>
                                        </p:attrNameLst>
                                      </p:cBhvr>
                                      <p:tavLst>
                                        <p:tav tm="0">
                                          <p:val>
                                            <p:fltVal val="0"/>
                                          </p:val>
                                        </p:tav>
                                        <p:tav tm="100000">
                                          <p:val>
                                            <p:strVal val="#ppt_w"/>
                                          </p:val>
                                        </p:tav>
                                      </p:tavLst>
                                    </p:anim>
                                    <p:anim calcmode="lin" valueType="num">
                                      <p:cBhvr>
                                        <p:cTn id="65" dur="1000" fill="hold"/>
                                        <p:tgtEl>
                                          <p:spTgt spid="13"/>
                                        </p:tgtEl>
                                        <p:attrNameLst>
                                          <p:attrName>ppt_h</p:attrName>
                                        </p:attrNameLst>
                                      </p:cBhvr>
                                      <p:tavLst>
                                        <p:tav tm="0">
                                          <p:val>
                                            <p:fltVal val="0"/>
                                          </p:val>
                                        </p:tav>
                                        <p:tav tm="100000">
                                          <p:val>
                                            <p:strVal val="#ppt_h"/>
                                          </p:val>
                                        </p:tav>
                                      </p:tavLst>
                                    </p:anim>
                                    <p:anim calcmode="lin" valueType="num">
                                      <p:cBhvr>
                                        <p:cTn id="66" dur="1000" fill="hold"/>
                                        <p:tgtEl>
                                          <p:spTgt spid="13"/>
                                        </p:tgtEl>
                                        <p:attrNameLst>
                                          <p:attrName>style.rotation</p:attrName>
                                        </p:attrNameLst>
                                      </p:cBhvr>
                                      <p:tavLst>
                                        <p:tav tm="0">
                                          <p:val>
                                            <p:fltVal val="90"/>
                                          </p:val>
                                        </p:tav>
                                        <p:tav tm="100000">
                                          <p:val>
                                            <p:fltVal val="0"/>
                                          </p:val>
                                        </p:tav>
                                      </p:tavLst>
                                    </p:anim>
                                    <p:animEffect transition="in" filter="fade">
                                      <p:cBhvr>
                                        <p:cTn id="67" dur="1000"/>
                                        <p:tgtEl>
                                          <p:spTgt spid="13"/>
                                        </p:tgtEl>
                                      </p:cBhvr>
                                    </p:animEffect>
                                  </p:childTnLst>
                                </p:cTn>
                              </p:par>
                              <p:par>
                                <p:cTn id="68" presetID="31" presetClass="entr" presetSubtype="0"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1000" fill="hold"/>
                                        <p:tgtEl>
                                          <p:spTgt spid="14"/>
                                        </p:tgtEl>
                                        <p:attrNameLst>
                                          <p:attrName>ppt_w</p:attrName>
                                        </p:attrNameLst>
                                      </p:cBhvr>
                                      <p:tavLst>
                                        <p:tav tm="0">
                                          <p:val>
                                            <p:fltVal val="0"/>
                                          </p:val>
                                        </p:tav>
                                        <p:tav tm="100000">
                                          <p:val>
                                            <p:strVal val="#ppt_w"/>
                                          </p:val>
                                        </p:tav>
                                      </p:tavLst>
                                    </p:anim>
                                    <p:anim calcmode="lin" valueType="num">
                                      <p:cBhvr>
                                        <p:cTn id="71" dur="1000" fill="hold"/>
                                        <p:tgtEl>
                                          <p:spTgt spid="14"/>
                                        </p:tgtEl>
                                        <p:attrNameLst>
                                          <p:attrName>ppt_h</p:attrName>
                                        </p:attrNameLst>
                                      </p:cBhvr>
                                      <p:tavLst>
                                        <p:tav tm="0">
                                          <p:val>
                                            <p:fltVal val="0"/>
                                          </p:val>
                                        </p:tav>
                                        <p:tav tm="100000">
                                          <p:val>
                                            <p:strVal val="#ppt_h"/>
                                          </p:val>
                                        </p:tav>
                                      </p:tavLst>
                                    </p:anim>
                                    <p:anim calcmode="lin" valueType="num">
                                      <p:cBhvr>
                                        <p:cTn id="72" dur="1000" fill="hold"/>
                                        <p:tgtEl>
                                          <p:spTgt spid="14"/>
                                        </p:tgtEl>
                                        <p:attrNameLst>
                                          <p:attrName>style.rotation</p:attrName>
                                        </p:attrNameLst>
                                      </p:cBhvr>
                                      <p:tavLst>
                                        <p:tav tm="0">
                                          <p:val>
                                            <p:fltVal val="90"/>
                                          </p:val>
                                        </p:tav>
                                        <p:tav tm="100000">
                                          <p:val>
                                            <p:fltVal val="0"/>
                                          </p:val>
                                        </p:tav>
                                      </p:tavLst>
                                    </p:anim>
                                    <p:animEffect transition="in" filter="fade">
                                      <p:cBhvr>
                                        <p:cTn id="73" dur="1000"/>
                                        <p:tgtEl>
                                          <p:spTgt spid="14"/>
                                        </p:tgtEl>
                                      </p:cBhvr>
                                    </p:animEffect>
                                  </p:childTnLst>
                                </p:cTn>
                              </p:par>
                              <p:par>
                                <p:cTn id="74" presetID="31" presetClass="entr" presetSubtype="0" fill="hold" nodeType="with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p:cTn id="76" dur="1000" fill="hold"/>
                                        <p:tgtEl>
                                          <p:spTgt spid="15"/>
                                        </p:tgtEl>
                                        <p:attrNameLst>
                                          <p:attrName>ppt_w</p:attrName>
                                        </p:attrNameLst>
                                      </p:cBhvr>
                                      <p:tavLst>
                                        <p:tav tm="0">
                                          <p:val>
                                            <p:fltVal val="0"/>
                                          </p:val>
                                        </p:tav>
                                        <p:tav tm="100000">
                                          <p:val>
                                            <p:strVal val="#ppt_w"/>
                                          </p:val>
                                        </p:tav>
                                      </p:tavLst>
                                    </p:anim>
                                    <p:anim calcmode="lin" valueType="num">
                                      <p:cBhvr>
                                        <p:cTn id="77" dur="1000" fill="hold"/>
                                        <p:tgtEl>
                                          <p:spTgt spid="15"/>
                                        </p:tgtEl>
                                        <p:attrNameLst>
                                          <p:attrName>ppt_h</p:attrName>
                                        </p:attrNameLst>
                                      </p:cBhvr>
                                      <p:tavLst>
                                        <p:tav tm="0">
                                          <p:val>
                                            <p:fltVal val="0"/>
                                          </p:val>
                                        </p:tav>
                                        <p:tav tm="100000">
                                          <p:val>
                                            <p:strVal val="#ppt_h"/>
                                          </p:val>
                                        </p:tav>
                                      </p:tavLst>
                                    </p:anim>
                                    <p:anim calcmode="lin" valueType="num">
                                      <p:cBhvr>
                                        <p:cTn id="78" dur="1000" fill="hold"/>
                                        <p:tgtEl>
                                          <p:spTgt spid="15"/>
                                        </p:tgtEl>
                                        <p:attrNameLst>
                                          <p:attrName>style.rotation</p:attrName>
                                        </p:attrNameLst>
                                      </p:cBhvr>
                                      <p:tavLst>
                                        <p:tav tm="0">
                                          <p:val>
                                            <p:fltVal val="90"/>
                                          </p:val>
                                        </p:tav>
                                        <p:tav tm="100000">
                                          <p:val>
                                            <p:fltVal val="0"/>
                                          </p:val>
                                        </p:tav>
                                      </p:tavLst>
                                    </p:anim>
                                    <p:animEffect transition="in" filter="fade">
                                      <p:cBhvr>
                                        <p:cTn id="79" dur="1000"/>
                                        <p:tgtEl>
                                          <p:spTgt spid="15"/>
                                        </p:tgtEl>
                                      </p:cBhvr>
                                    </p:animEffect>
                                  </p:childTnLst>
                                </p:cTn>
                              </p:par>
                              <p:par>
                                <p:cTn id="80" presetID="31" presetClass="entr" presetSubtype="0"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1000" fill="hold"/>
                                        <p:tgtEl>
                                          <p:spTgt spid="21"/>
                                        </p:tgtEl>
                                        <p:attrNameLst>
                                          <p:attrName>ppt_w</p:attrName>
                                        </p:attrNameLst>
                                      </p:cBhvr>
                                      <p:tavLst>
                                        <p:tav tm="0">
                                          <p:val>
                                            <p:fltVal val="0"/>
                                          </p:val>
                                        </p:tav>
                                        <p:tav tm="100000">
                                          <p:val>
                                            <p:strVal val="#ppt_w"/>
                                          </p:val>
                                        </p:tav>
                                      </p:tavLst>
                                    </p:anim>
                                    <p:anim calcmode="lin" valueType="num">
                                      <p:cBhvr>
                                        <p:cTn id="83" dur="1000" fill="hold"/>
                                        <p:tgtEl>
                                          <p:spTgt spid="21"/>
                                        </p:tgtEl>
                                        <p:attrNameLst>
                                          <p:attrName>ppt_h</p:attrName>
                                        </p:attrNameLst>
                                      </p:cBhvr>
                                      <p:tavLst>
                                        <p:tav tm="0">
                                          <p:val>
                                            <p:fltVal val="0"/>
                                          </p:val>
                                        </p:tav>
                                        <p:tav tm="100000">
                                          <p:val>
                                            <p:strVal val="#ppt_h"/>
                                          </p:val>
                                        </p:tav>
                                      </p:tavLst>
                                    </p:anim>
                                    <p:anim calcmode="lin" valueType="num">
                                      <p:cBhvr>
                                        <p:cTn id="84" dur="1000" fill="hold"/>
                                        <p:tgtEl>
                                          <p:spTgt spid="21"/>
                                        </p:tgtEl>
                                        <p:attrNameLst>
                                          <p:attrName>style.rotation</p:attrName>
                                        </p:attrNameLst>
                                      </p:cBhvr>
                                      <p:tavLst>
                                        <p:tav tm="0">
                                          <p:val>
                                            <p:fltVal val="90"/>
                                          </p:val>
                                        </p:tav>
                                        <p:tav tm="100000">
                                          <p:val>
                                            <p:fltVal val="0"/>
                                          </p:val>
                                        </p:tav>
                                      </p:tavLst>
                                    </p:anim>
                                    <p:animEffect transition="in" filter="fade">
                                      <p:cBhvr>
                                        <p:cTn id="85" dur="1000"/>
                                        <p:tgtEl>
                                          <p:spTgt spid="21"/>
                                        </p:tgtEl>
                                      </p:cBhvr>
                                    </p:animEffect>
                                  </p:childTnLst>
                                </p:cTn>
                              </p:par>
                              <p:par>
                                <p:cTn id="86" presetID="31" presetClass="entr" presetSubtype="0" fill="hold"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p:cTn id="88" dur="1000" fill="hold"/>
                                        <p:tgtEl>
                                          <p:spTgt spid="18"/>
                                        </p:tgtEl>
                                        <p:attrNameLst>
                                          <p:attrName>ppt_w</p:attrName>
                                        </p:attrNameLst>
                                      </p:cBhvr>
                                      <p:tavLst>
                                        <p:tav tm="0">
                                          <p:val>
                                            <p:fltVal val="0"/>
                                          </p:val>
                                        </p:tav>
                                        <p:tav tm="100000">
                                          <p:val>
                                            <p:strVal val="#ppt_w"/>
                                          </p:val>
                                        </p:tav>
                                      </p:tavLst>
                                    </p:anim>
                                    <p:anim calcmode="lin" valueType="num">
                                      <p:cBhvr>
                                        <p:cTn id="89" dur="1000" fill="hold"/>
                                        <p:tgtEl>
                                          <p:spTgt spid="18"/>
                                        </p:tgtEl>
                                        <p:attrNameLst>
                                          <p:attrName>ppt_h</p:attrName>
                                        </p:attrNameLst>
                                      </p:cBhvr>
                                      <p:tavLst>
                                        <p:tav tm="0">
                                          <p:val>
                                            <p:fltVal val="0"/>
                                          </p:val>
                                        </p:tav>
                                        <p:tav tm="100000">
                                          <p:val>
                                            <p:strVal val="#ppt_h"/>
                                          </p:val>
                                        </p:tav>
                                      </p:tavLst>
                                    </p:anim>
                                    <p:anim calcmode="lin" valueType="num">
                                      <p:cBhvr>
                                        <p:cTn id="90" dur="1000" fill="hold"/>
                                        <p:tgtEl>
                                          <p:spTgt spid="18"/>
                                        </p:tgtEl>
                                        <p:attrNameLst>
                                          <p:attrName>style.rotation</p:attrName>
                                        </p:attrNameLst>
                                      </p:cBhvr>
                                      <p:tavLst>
                                        <p:tav tm="0">
                                          <p:val>
                                            <p:fltVal val="90"/>
                                          </p:val>
                                        </p:tav>
                                        <p:tav tm="100000">
                                          <p:val>
                                            <p:fltVal val="0"/>
                                          </p:val>
                                        </p:tav>
                                      </p:tavLst>
                                    </p:anim>
                                    <p:animEffect transition="in" filter="fade">
                                      <p:cBhvr>
                                        <p:cTn id="9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9" grpId="0" animBg="1"/>
      <p:bldP spid="10" grpId="0" animBg="1"/>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EAAF68-ACD9-4503-BEA5-E0ED97A02CCD}"/>
              </a:ext>
            </a:extLst>
          </p:cNvPr>
          <p:cNvSpPr/>
          <p:nvPr/>
        </p:nvSpPr>
        <p:spPr>
          <a:xfrm>
            <a:off x="2893814" y="202068"/>
            <a:ext cx="6715300" cy="523220"/>
          </a:xfrm>
          <a:prstGeom prst="rect">
            <a:avLst/>
          </a:prstGeom>
          <a:solidFill>
            <a:srgbClr val="FFFF00"/>
          </a:solidFill>
        </p:spPr>
        <p:txBody>
          <a:bodyPr wrap="none">
            <a:spAutoFit/>
          </a:bodyPr>
          <a:lstStyle/>
          <a:p>
            <a:r>
              <a:rPr lang="en-US" sz="2800" b="1" i="1" dirty="0" err="1">
                <a:latin typeface="Times New Roman" panose="02020603050405020304" pitchFamily="18" charset="0"/>
                <a:cs typeface="Times New Roman" panose="02020603050405020304" pitchFamily="18" charset="0"/>
              </a:rPr>
              <a:t>Bài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tập</a:t>
            </a:r>
            <a:r>
              <a:rPr lang="en-US" sz="2800" b="1" i="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đúng</a:t>
            </a:r>
            <a:r>
              <a:rPr lang="en-US" sz="2800" b="1" dirty="0">
                <a:latin typeface="Times New Roman" panose="02020603050405020304" pitchFamily="18" charset="0"/>
                <a:cs typeface="Times New Roman" panose="02020603050405020304" pitchFamily="18" charset="0"/>
              </a:rPr>
              <a:t> hay </a:t>
            </a:r>
            <a:r>
              <a:rPr lang="en-US" sz="2800" b="1" dirty="0" err="1">
                <a:latin typeface="Times New Roman" panose="02020603050405020304" pitchFamily="18" charset="0"/>
                <a:cs typeface="Times New Roman" panose="02020603050405020304" pitchFamily="18" charset="0"/>
              </a:rPr>
              <a:t>sai</a:t>
            </a:r>
            <a:r>
              <a:rPr lang="en-US" sz="2800" b="1" dirty="0">
                <a:latin typeface="Times New Roman" panose="02020603050405020304" pitchFamily="18" charset="0"/>
                <a:cs typeface="Times New Roman" panose="02020603050405020304" pitchFamily="18" charset="0"/>
              </a:rPr>
              <a:t>?</a:t>
            </a:r>
          </a:p>
        </p:txBody>
      </p:sp>
      <p:graphicFrame>
        <p:nvGraphicFramePr>
          <p:cNvPr id="5" name="Diagram 4">
            <a:extLst>
              <a:ext uri="{FF2B5EF4-FFF2-40B4-BE49-F238E27FC236}">
                <a16:creationId xmlns:a16="http://schemas.microsoft.com/office/drawing/2014/main" id="{C6021B50-3DA0-459E-88D4-7ABE09690E90}"/>
              </a:ext>
            </a:extLst>
          </p:cNvPr>
          <p:cNvGraphicFramePr/>
          <p:nvPr>
            <p:extLst>
              <p:ext uri="{D42A27DB-BD31-4B8C-83A1-F6EECF244321}">
                <p14:modId xmlns:p14="http://schemas.microsoft.com/office/powerpoint/2010/main" val="1798982764"/>
              </p:ext>
            </p:extLst>
          </p:nvPr>
        </p:nvGraphicFramePr>
        <p:xfrm>
          <a:off x="-735496" y="1336171"/>
          <a:ext cx="13662991" cy="5058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79CE469-D218-456E-B4ED-2E93A9DDA0A8}"/>
              </a:ext>
            </a:extLst>
          </p:cNvPr>
          <p:cNvSpPr txBox="1"/>
          <p:nvPr/>
        </p:nvSpPr>
        <p:spPr>
          <a:xfrm>
            <a:off x="1734760" y="1630014"/>
            <a:ext cx="450574" cy="769441"/>
          </a:xfrm>
          <a:prstGeom prst="rect">
            <a:avLst/>
          </a:prstGeom>
          <a:solidFill>
            <a:schemeClr val="bg1"/>
          </a:solidFill>
        </p:spPr>
        <p:txBody>
          <a:bodyPr wrap="square" rtlCol="0">
            <a:spAutoFit/>
          </a:bodyPr>
          <a:lstStyle/>
          <a:p>
            <a:r>
              <a:rPr lang="en-US" sz="4400" b="1">
                <a:latin typeface="Times New Roman" panose="02020603050405020304" pitchFamily="18" charset="0"/>
                <a:cs typeface="Times New Roman" panose="02020603050405020304" pitchFamily="18" charset="0"/>
              </a:rPr>
              <a:t>1</a:t>
            </a:r>
          </a:p>
        </p:txBody>
      </p:sp>
      <p:sp>
        <p:nvSpPr>
          <p:cNvPr id="7" name="TextBox 6">
            <a:extLst>
              <a:ext uri="{FF2B5EF4-FFF2-40B4-BE49-F238E27FC236}">
                <a16:creationId xmlns:a16="http://schemas.microsoft.com/office/drawing/2014/main" id="{0D16D93A-7835-40FD-A72E-BA57814979B1}"/>
              </a:ext>
            </a:extLst>
          </p:cNvPr>
          <p:cNvSpPr txBox="1"/>
          <p:nvPr/>
        </p:nvSpPr>
        <p:spPr>
          <a:xfrm>
            <a:off x="1802302" y="3440358"/>
            <a:ext cx="450574" cy="769441"/>
          </a:xfrm>
          <a:prstGeom prst="rect">
            <a:avLst/>
          </a:prstGeom>
          <a:solidFill>
            <a:schemeClr val="bg1"/>
          </a:solidFill>
        </p:spPr>
        <p:txBody>
          <a:bodyPr wrap="square" rtlCol="0">
            <a:spAutoFit/>
          </a:bodyPr>
          <a:lstStyle/>
          <a:p>
            <a:r>
              <a:rPr lang="en-US" sz="4400" b="1">
                <a:latin typeface="Times New Roman" panose="02020603050405020304" pitchFamily="18" charset="0"/>
                <a:cs typeface="Times New Roman" panose="02020603050405020304" pitchFamily="18" charset="0"/>
              </a:rPr>
              <a:t>2</a:t>
            </a:r>
          </a:p>
        </p:txBody>
      </p:sp>
      <p:sp>
        <p:nvSpPr>
          <p:cNvPr id="8" name="TextBox 7">
            <a:extLst>
              <a:ext uri="{FF2B5EF4-FFF2-40B4-BE49-F238E27FC236}">
                <a16:creationId xmlns:a16="http://schemas.microsoft.com/office/drawing/2014/main" id="{F5264B80-41F9-4E35-9664-508291C51E16}"/>
              </a:ext>
            </a:extLst>
          </p:cNvPr>
          <p:cNvSpPr txBox="1"/>
          <p:nvPr/>
        </p:nvSpPr>
        <p:spPr>
          <a:xfrm>
            <a:off x="1842058" y="5277206"/>
            <a:ext cx="450574" cy="769441"/>
          </a:xfrm>
          <a:prstGeom prst="rect">
            <a:avLst/>
          </a:prstGeom>
          <a:solidFill>
            <a:schemeClr val="bg1"/>
          </a:solidFill>
        </p:spPr>
        <p:txBody>
          <a:bodyPr wrap="square" rtlCol="0">
            <a:spAutoFit/>
          </a:bodyPr>
          <a:lstStyle/>
          <a:p>
            <a:r>
              <a:rPr lang="en-US" sz="4400" b="1">
                <a:latin typeface="Times New Roman" panose="02020603050405020304" pitchFamily="18" charset="0"/>
                <a:cs typeface="Times New Roman" panose="02020603050405020304" pitchFamily="18" charset="0"/>
              </a:rPr>
              <a:t>3</a:t>
            </a:r>
          </a:p>
        </p:txBody>
      </p:sp>
      <p:sp>
        <p:nvSpPr>
          <p:cNvPr id="9" name="Rectangle 8">
            <a:extLst>
              <a:ext uri="{FF2B5EF4-FFF2-40B4-BE49-F238E27FC236}">
                <a16:creationId xmlns:a16="http://schemas.microsoft.com/office/drawing/2014/main" id="{3450D169-8DFD-4710-97B0-4114457B7396}"/>
              </a:ext>
            </a:extLst>
          </p:cNvPr>
          <p:cNvSpPr/>
          <p:nvPr/>
        </p:nvSpPr>
        <p:spPr>
          <a:xfrm>
            <a:off x="1591556" y="1622322"/>
            <a:ext cx="796801" cy="7694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rgbClr val="FF0000"/>
                </a:solidFill>
                <a:latin typeface="Times New Roman" panose="02020603050405020304" pitchFamily="18" charset="0"/>
                <a:cs typeface="Times New Roman" panose="02020603050405020304" pitchFamily="18" charset="0"/>
              </a:rPr>
              <a:t>Đ</a:t>
            </a:r>
          </a:p>
        </p:txBody>
      </p:sp>
      <p:sp>
        <p:nvSpPr>
          <p:cNvPr id="10" name="Rectangle 9">
            <a:extLst>
              <a:ext uri="{FF2B5EF4-FFF2-40B4-BE49-F238E27FC236}">
                <a16:creationId xmlns:a16="http://schemas.microsoft.com/office/drawing/2014/main" id="{B09ACC7A-FB1F-4B00-9E24-A9E7C551F3BD}"/>
              </a:ext>
            </a:extLst>
          </p:cNvPr>
          <p:cNvSpPr/>
          <p:nvPr/>
        </p:nvSpPr>
        <p:spPr>
          <a:xfrm>
            <a:off x="1729531" y="5277719"/>
            <a:ext cx="796801" cy="7694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rgbClr val="FF0000"/>
                </a:solidFill>
                <a:latin typeface="Times New Roman" panose="02020603050405020304" pitchFamily="18" charset="0"/>
                <a:cs typeface="Times New Roman" panose="02020603050405020304" pitchFamily="18" charset="0"/>
              </a:rPr>
              <a:t>Đ</a:t>
            </a:r>
          </a:p>
        </p:txBody>
      </p:sp>
      <p:sp>
        <p:nvSpPr>
          <p:cNvPr id="11" name="Rectangle 10">
            <a:extLst>
              <a:ext uri="{FF2B5EF4-FFF2-40B4-BE49-F238E27FC236}">
                <a16:creationId xmlns:a16="http://schemas.microsoft.com/office/drawing/2014/main" id="{705E64DD-9615-4035-99B7-ABDB765A0DC0}"/>
              </a:ext>
            </a:extLst>
          </p:cNvPr>
          <p:cNvSpPr/>
          <p:nvPr/>
        </p:nvSpPr>
        <p:spPr>
          <a:xfrm>
            <a:off x="1629188" y="3417642"/>
            <a:ext cx="796801" cy="7694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rgbClr val="FF0000"/>
                </a:solidFill>
                <a:latin typeface="Times New Roman" panose="02020603050405020304" pitchFamily="18" charset="0"/>
                <a:cs typeface="Times New Roman" panose="02020603050405020304" pitchFamily="18" charset="0"/>
              </a:rPr>
              <a:t>S</a:t>
            </a:r>
          </a:p>
        </p:txBody>
      </p:sp>
    </p:spTree>
    <p:extLst>
      <p:ext uri="{BB962C8B-B14F-4D97-AF65-F5344CB8AC3E}">
        <p14:creationId xmlns:p14="http://schemas.microsoft.com/office/powerpoint/2010/main" val="377189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reeform 2">
            <a:extLst>
              <a:ext uri="{FF2B5EF4-FFF2-40B4-BE49-F238E27FC236}">
                <a16:creationId xmlns:a16="http://schemas.microsoft.com/office/drawing/2014/main" id="{E772DEFC-D6DC-44EE-9586-3CD10BAFA8A5}"/>
              </a:ext>
            </a:extLst>
          </p:cNvPr>
          <p:cNvSpPr>
            <a:spLocks/>
          </p:cNvSpPr>
          <p:nvPr/>
        </p:nvSpPr>
        <p:spPr bwMode="auto">
          <a:xfrm>
            <a:off x="3505200" y="1759224"/>
            <a:ext cx="6400800" cy="3505200"/>
          </a:xfrm>
          <a:custGeom>
            <a:avLst/>
            <a:gdLst>
              <a:gd name="T0" fmla="*/ 1152 w 4032"/>
              <a:gd name="T1" fmla="*/ 0 h 2208"/>
              <a:gd name="T2" fmla="*/ 0 w 4032"/>
              <a:gd name="T3" fmla="*/ 2208 h 2208"/>
              <a:gd name="T4" fmla="*/ 4032 w 4032"/>
              <a:gd name="T5" fmla="*/ 2208 h 2208"/>
              <a:gd name="T6" fmla="*/ 1152 w 4032"/>
              <a:gd name="T7" fmla="*/ 0 h 2208"/>
            </a:gdLst>
            <a:ahLst/>
            <a:cxnLst>
              <a:cxn ang="0">
                <a:pos x="T0" y="T1"/>
              </a:cxn>
              <a:cxn ang="0">
                <a:pos x="T2" y="T3"/>
              </a:cxn>
              <a:cxn ang="0">
                <a:pos x="T4" y="T5"/>
              </a:cxn>
              <a:cxn ang="0">
                <a:pos x="T6" y="T7"/>
              </a:cxn>
            </a:cxnLst>
            <a:rect l="0" t="0" r="r" b="b"/>
            <a:pathLst>
              <a:path w="4032" h="2208">
                <a:moveTo>
                  <a:pt x="1152" y="0"/>
                </a:moveTo>
                <a:lnTo>
                  <a:pt x="0" y="2208"/>
                </a:lnTo>
                <a:lnTo>
                  <a:pt x="4032" y="2208"/>
                </a:lnTo>
                <a:lnTo>
                  <a:pt x="1152" y="0"/>
                </a:lnTo>
                <a:close/>
              </a:path>
            </a:pathLst>
          </a:custGeom>
          <a:solidFill>
            <a:srgbClr val="00B0F0"/>
          </a:solidFill>
          <a:ln w="9525">
            <a:solidFill>
              <a:schemeClr val="tx1"/>
            </a:solidFill>
            <a:round/>
            <a:headEnd/>
            <a:tailEnd/>
          </a:ln>
          <a:effectLst/>
        </p:spPr>
        <p:txBody>
          <a:bodyPr/>
          <a:lstStyle/>
          <a:p>
            <a:endParaRPr lang="en-US"/>
          </a:p>
        </p:txBody>
      </p:sp>
      <p:sp>
        <p:nvSpPr>
          <p:cNvPr id="59395" name="Text Box 3">
            <a:extLst>
              <a:ext uri="{FF2B5EF4-FFF2-40B4-BE49-F238E27FC236}">
                <a16:creationId xmlns:a16="http://schemas.microsoft.com/office/drawing/2014/main" id="{A94E3FA1-1660-4D30-B374-7638FD995872}"/>
              </a:ext>
            </a:extLst>
          </p:cNvPr>
          <p:cNvSpPr txBox="1">
            <a:spLocks noChangeArrowheads="1"/>
          </p:cNvSpPr>
          <p:nvPr/>
        </p:nvSpPr>
        <p:spPr bwMode="auto">
          <a:xfrm>
            <a:off x="3408293" y="278742"/>
            <a:ext cx="5410200" cy="523220"/>
          </a:xfrm>
          <a:prstGeom prst="rect">
            <a:avLst/>
          </a:prstGeom>
          <a:solidFill>
            <a:srgbClr val="FF0066"/>
          </a:solidFill>
          <a:ln>
            <a:noFill/>
          </a:ln>
          <a:effectLst/>
        </p:spPr>
        <p:txBody>
          <a:bodyPr>
            <a:spAutoFit/>
          </a:bodyPr>
          <a:lstStyle/>
          <a:p>
            <a:pPr algn="ctr"/>
            <a:r>
              <a:rPr lang="en-US" sz="2800" b="1" err="1">
                <a:latin typeface="Times New Roman" panose="02020603050405020304" pitchFamily="18" charset="0"/>
                <a:cs typeface="Times New Roman" panose="02020603050405020304" pitchFamily="18" charset="0"/>
              </a:rPr>
              <a:t>Tổng</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ba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góc</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của</a:t>
            </a: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một</a:t>
            </a:r>
            <a:r>
              <a:rPr lang="en-US" sz="2800" b="1">
                <a:latin typeface="Times New Roman" panose="02020603050405020304" pitchFamily="18" charset="0"/>
                <a:cs typeface="Times New Roman" panose="02020603050405020304" pitchFamily="18" charset="0"/>
              </a:rPr>
              <a:t> tam </a:t>
            </a:r>
            <a:r>
              <a:rPr lang="en-US" sz="2800" b="1" err="1">
                <a:latin typeface="Times New Roman" panose="02020603050405020304" pitchFamily="18" charset="0"/>
                <a:cs typeface="Times New Roman" panose="02020603050405020304" pitchFamily="18" charset="0"/>
              </a:rPr>
              <a:t>giác</a:t>
            </a:r>
            <a:endParaRPr lang="en-US" sz="2800" b="1">
              <a:latin typeface="Times New Roman" panose="02020603050405020304" pitchFamily="18" charset="0"/>
              <a:cs typeface="Times New Roman" panose="02020603050405020304" pitchFamily="18" charset="0"/>
            </a:endParaRPr>
          </a:p>
        </p:txBody>
      </p:sp>
      <p:sp>
        <p:nvSpPr>
          <p:cNvPr id="59396" name="Text Box 4">
            <a:extLst>
              <a:ext uri="{FF2B5EF4-FFF2-40B4-BE49-F238E27FC236}">
                <a16:creationId xmlns:a16="http://schemas.microsoft.com/office/drawing/2014/main" id="{9E2408ED-A00B-4361-BED7-E5B1C446D5F8}"/>
              </a:ext>
            </a:extLst>
          </p:cNvPr>
          <p:cNvSpPr txBox="1">
            <a:spLocks noChangeArrowheads="1"/>
          </p:cNvSpPr>
          <p:nvPr/>
        </p:nvSpPr>
        <p:spPr bwMode="auto">
          <a:xfrm>
            <a:off x="5205413" y="1197249"/>
            <a:ext cx="45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latin typeface="VNI-Helve" pitchFamily="2" charset="0"/>
              </a:rPr>
              <a:t>A</a:t>
            </a:r>
          </a:p>
        </p:txBody>
      </p:sp>
      <p:sp>
        <p:nvSpPr>
          <p:cNvPr id="59397" name="Text Box 5">
            <a:extLst>
              <a:ext uri="{FF2B5EF4-FFF2-40B4-BE49-F238E27FC236}">
                <a16:creationId xmlns:a16="http://schemas.microsoft.com/office/drawing/2014/main" id="{E58D5CA0-5FD4-4034-8B8B-27959771C83F}"/>
              </a:ext>
            </a:extLst>
          </p:cNvPr>
          <p:cNvSpPr txBox="1">
            <a:spLocks noChangeArrowheads="1"/>
          </p:cNvSpPr>
          <p:nvPr/>
        </p:nvSpPr>
        <p:spPr bwMode="auto">
          <a:xfrm>
            <a:off x="3028950" y="5065988"/>
            <a:ext cx="4572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latin typeface="VNI-Helve" pitchFamily="2" charset="0"/>
              </a:rPr>
              <a:t>B</a:t>
            </a:r>
          </a:p>
        </p:txBody>
      </p:sp>
      <p:sp>
        <p:nvSpPr>
          <p:cNvPr id="59398" name="Text Box 6">
            <a:extLst>
              <a:ext uri="{FF2B5EF4-FFF2-40B4-BE49-F238E27FC236}">
                <a16:creationId xmlns:a16="http://schemas.microsoft.com/office/drawing/2014/main" id="{9461A769-F0D8-43C6-91AE-528FD9346611}"/>
              </a:ext>
            </a:extLst>
          </p:cNvPr>
          <p:cNvSpPr txBox="1">
            <a:spLocks noChangeArrowheads="1"/>
          </p:cNvSpPr>
          <p:nvPr/>
        </p:nvSpPr>
        <p:spPr bwMode="auto">
          <a:xfrm>
            <a:off x="9891713" y="5073924"/>
            <a:ext cx="45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b="1">
                <a:latin typeface="VNI-Helve" pitchFamily="2" charset="0"/>
              </a:rPr>
              <a:t>C</a:t>
            </a:r>
          </a:p>
        </p:txBody>
      </p:sp>
      <p:sp>
        <p:nvSpPr>
          <p:cNvPr id="59399" name="Text Box 7">
            <a:extLst>
              <a:ext uri="{FF2B5EF4-FFF2-40B4-BE49-F238E27FC236}">
                <a16:creationId xmlns:a16="http://schemas.microsoft.com/office/drawing/2014/main" id="{A4CF7684-62DD-4335-8531-B2274D9519AB}"/>
              </a:ext>
            </a:extLst>
          </p:cNvPr>
          <p:cNvSpPr txBox="1">
            <a:spLocks noChangeArrowheads="1"/>
          </p:cNvSpPr>
          <p:nvPr/>
        </p:nvSpPr>
        <p:spPr bwMode="auto">
          <a:xfrm>
            <a:off x="3886200" y="5797824"/>
            <a:ext cx="27622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600" b="1">
                <a:latin typeface="Times New Roman" panose="02020603050405020304" pitchFamily="18" charset="0"/>
                <a:cs typeface="Times New Roman" panose="02020603050405020304" pitchFamily="18" charset="0"/>
              </a:rPr>
              <a:t>A + B + C =</a:t>
            </a:r>
          </a:p>
        </p:txBody>
      </p:sp>
      <p:sp>
        <p:nvSpPr>
          <p:cNvPr id="59400" name="Text Box 8">
            <a:extLst>
              <a:ext uri="{FF2B5EF4-FFF2-40B4-BE49-F238E27FC236}">
                <a16:creationId xmlns:a16="http://schemas.microsoft.com/office/drawing/2014/main" id="{14F3F9CE-8865-415E-8830-A6148429549F}"/>
              </a:ext>
            </a:extLst>
          </p:cNvPr>
          <p:cNvSpPr txBox="1">
            <a:spLocks noChangeArrowheads="1"/>
          </p:cNvSpPr>
          <p:nvPr/>
        </p:nvSpPr>
        <p:spPr bwMode="auto">
          <a:xfrm>
            <a:off x="6648450" y="5597800"/>
            <a:ext cx="5905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800" b="1">
                <a:latin typeface="VNI-Helve" pitchFamily="2" charset="0"/>
              </a:rPr>
              <a:t>?</a:t>
            </a:r>
          </a:p>
        </p:txBody>
      </p:sp>
      <p:grpSp>
        <p:nvGrpSpPr>
          <p:cNvPr id="59401" name="Group 9">
            <a:extLst>
              <a:ext uri="{FF2B5EF4-FFF2-40B4-BE49-F238E27FC236}">
                <a16:creationId xmlns:a16="http://schemas.microsoft.com/office/drawing/2014/main" id="{9031DBB1-BE3A-414A-8FC3-B0CC392CDAD6}"/>
              </a:ext>
            </a:extLst>
          </p:cNvPr>
          <p:cNvGrpSpPr>
            <a:grpSpLocks/>
          </p:cNvGrpSpPr>
          <p:nvPr/>
        </p:nvGrpSpPr>
        <p:grpSpPr bwMode="auto">
          <a:xfrm>
            <a:off x="4724400" y="5772424"/>
            <a:ext cx="298450" cy="165100"/>
            <a:chOff x="432" y="3544"/>
            <a:chExt cx="188" cy="104"/>
          </a:xfrm>
        </p:grpSpPr>
        <p:sp>
          <p:nvSpPr>
            <p:cNvPr id="59402" name="Line 10">
              <a:extLst>
                <a:ext uri="{FF2B5EF4-FFF2-40B4-BE49-F238E27FC236}">
                  <a16:creationId xmlns:a16="http://schemas.microsoft.com/office/drawing/2014/main" id="{D73050FE-EB59-435A-9CA7-E55AC3B1E174}"/>
                </a:ext>
              </a:extLst>
            </p:cNvPr>
            <p:cNvSpPr>
              <a:spLocks noChangeShapeType="1"/>
            </p:cNvSpPr>
            <p:nvPr/>
          </p:nvSpPr>
          <p:spPr bwMode="auto">
            <a:xfrm flipV="1">
              <a:off x="432" y="3552"/>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3" name="Line 11">
              <a:extLst>
                <a:ext uri="{FF2B5EF4-FFF2-40B4-BE49-F238E27FC236}">
                  <a16:creationId xmlns:a16="http://schemas.microsoft.com/office/drawing/2014/main" id="{893D9A03-4714-4FBA-BCB3-FBB9F2472B3A}"/>
                </a:ext>
              </a:extLst>
            </p:cNvPr>
            <p:cNvSpPr>
              <a:spLocks noChangeShapeType="1"/>
            </p:cNvSpPr>
            <p:nvPr/>
          </p:nvSpPr>
          <p:spPr bwMode="auto">
            <a:xfrm flipH="1" flipV="1">
              <a:off x="524" y="3544"/>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404" name="Group 12">
            <a:extLst>
              <a:ext uri="{FF2B5EF4-FFF2-40B4-BE49-F238E27FC236}">
                <a16:creationId xmlns:a16="http://schemas.microsoft.com/office/drawing/2014/main" id="{49093851-BE3A-491C-AAD9-75C7E4CFCBCA}"/>
              </a:ext>
            </a:extLst>
          </p:cNvPr>
          <p:cNvGrpSpPr>
            <a:grpSpLocks/>
          </p:cNvGrpSpPr>
          <p:nvPr/>
        </p:nvGrpSpPr>
        <p:grpSpPr bwMode="auto">
          <a:xfrm>
            <a:off x="3962400" y="5797824"/>
            <a:ext cx="298450" cy="165100"/>
            <a:chOff x="432" y="3544"/>
            <a:chExt cx="188" cy="104"/>
          </a:xfrm>
        </p:grpSpPr>
        <p:sp>
          <p:nvSpPr>
            <p:cNvPr id="59405" name="Line 13">
              <a:extLst>
                <a:ext uri="{FF2B5EF4-FFF2-40B4-BE49-F238E27FC236}">
                  <a16:creationId xmlns:a16="http://schemas.microsoft.com/office/drawing/2014/main" id="{C30C8FA5-6E2C-45C1-853C-4EF47DC12201}"/>
                </a:ext>
              </a:extLst>
            </p:cNvPr>
            <p:cNvSpPr>
              <a:spLocks noChangeShapeType="1"/>
            </p:cNvSpPr>
            <p:nvPr/>
          </p:nvSpPr>
          <p:spPr bwMode="auto">
            <a:xfrm flipV="1">
              <a:off x="432" y="3552"/>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Line 14">
              <a:extLst>
                <a:ext uri="{FF2B5EF4-FFF2-40B4-BE49-F238E27FC236}">
                  <a16:creationId xmlns:a16="http://schemas.microsoft.com/office/drawing/2014/main" id="{CE738983-57D4-42A3-BFE9-06B2F0949B9C}"/>
                </a:ext>
              </a:extLst>
            </p:cNvPr>
            <p:cNvSpPr>
              <a:spLocks noChangeShapeType="1"/>
            </p:cNvSpPr>
            <p:nvPr/>
          </p:nvSpPr>
          <p:spPr bwMode="auto">
            <a:xfrm flipH="1" flipV="1">
              <a:off x="524" y="3544"/>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407" name="Group 15">
            <a:extLst>
              <a:ext uri="{FF2B5EF4-FFF2-40B4-BE49-F238E27FC236}">
                <a16:creationId xmlns:a16="http://schemas.microsoft.com/office/drawing/2014/main" id="{12FCE223-BB34-41F8-BBF0-D59F4955CC79}"/>
              </a:ext>
            </a:extLst>
          </p:cNvPr>
          <p:cNvGrpSpPr>
            <a:grpSpLocks/>
          </p:cNvGrpSpPr>
          <p:nvPr/>
        </p:nvGrpSpPr>
        <p:grpSpPr bwMode="auto">
          <a:xfrm>
            <a:off x="5537200" y="5778774"/>
            <a:ext cx="298450" cy="165100"/>
            <a:chOff x="432" y="3544"/>
            <a:chExt cx="188" cy="104"/>
          </a:xfrm>
        </p:grpSpPr>
        <p:sp>
          <p:nvSpPr>
            <p:cNvPr id="59408" name="Line 16">
              <a:extLst>
                <a:ext uri="{FF2B5EF4-FFF2-40B4-BE49-F238E27FC236}">
                  <a16:creationId xmlns:a16="http://schemas.microsoft.com/office/drawing/2014/main" id="{DBF224AB-94B0-4329-82AD-B7D84BDE7677}"/>
                </a:ext>
              </a:extLst>
            </p:cNvPr>
            <p:cNvSpPr>
              <a:spLocks noChangeShapeType="1"/>
            </p:cNvSpPr>
            <p:nvPr/>
          </p:nvSpPr>
          <p:spPr bwMode="auto">
            <a:xfrm flipV="1">
              <a:off x="432" y="3552"/>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9" name="Line 17">
              <a:extLst>
                <a:ext uri="{FF2B5EF4-FFF2-40B4-BE49-F238E27FC236}">
                  <a16:creationId xmlns:a16="http://schemas.microsoft.com/office/drawing/2014/main" id="{D654A603-BAF7-474F-9613-35AB2E3BCC8E}"/>
                </a:ext>
              </a:extLst>
            </p:cNvPr>
            <p:cNvSpPr>
              <a:spLocks noChangeShapeType="1"/>
            </p:cNvSpPr>
            <p:nvPr/>
          </p:nvSpPr>
          <p:spPr bwMode="auto">
            <a:xfrm flipH="1" flipV="1">
              <a:off x="524" y="3544"/>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9410" name="AutoShape 18">
            <a:extLst>
              <a:ext uri="{FF2B5EF4-FFF2-40B4-BE49-F238E27FC236}">
                <a16:creationId xmlns:a16="http://schemas.microsoft.com/office/drawing/2014/main" id="{5EA5B650-9F5F-4E25-B0F4-EA2C69B7D2D8}"/>
              </a:ext>
            </a:extLst>
          </p:cNvPr>
          <p:cNvSpPr>
            <a:spLocks noChangeArrowheads="1"/>
          </p:cNvSpPr>
          <p:nvPr/>
        </p:nvSpPr>
        <p:spPr bwMode="auto">
          <a:xfrm>
            <a:off x="4876800" y="2216424"/>
            <a:ext cx="1371600" cy="1371600"/>
          </a:xfrm>
          <a:prstGeom prst="star16">
            <a:avLst>
              <a:gd name="adj" fmla="val 37500"/>
            </a:avLst>
          </a:prstGeom>
          <a:gradFill rotWithShape="1">
            <a:gsLst>
              <a:gs pos="0">
                <a:schemeClr val="tx1"/>
              </a:gs>
              <a:gs pos="0">
                <a:srgbClr val="FFFF00"/>
              </a:gs>
            </a:gsLst>
            <a:path path="shape">
              <a:fillToRect l="50000" t="50000" r="50000" b="50000"/>
            </a:path>
          </a:gradFill>
          <a:ln w="9525">
            <a:solidFill>
              <a:srgbClr val="008000"/>
            </a:solidFill>
            <a:miter lim="800000"/>
            <a:headEnd/>
            <a:tailEnd/>
          </a:ln>
          <a:effectLst/>
        </p:spPr>
        <p:txBody>
          <a:bodyPr wrap="none" anchor="ctr"/>
          <a:lstStyle/>
          <a:p>
            <a:pPr algn="ctr"/>
            <a:r>
              <a:rPr lang="en-US" altLang="en-US" sz="3200" b="1">
                <a:solidFill>
                  <a:srgbClr val="009900"/>
                </a:solidFill>
                <a:latin typeface="Times New Roman" panose="02020603050405020304" pitchFamily="18" charset="0"/>
                <a:cs typeface="Times New Roman" panose="02020603050405020304" pitchFamily="18" charset="0"/>
              </a:rPr>
              <a:t>180</a:t>
            </a:r>
            <a:r>
              <a:rPr lang="en-US" altLang="en-US" sz="3200" b="1" baseline="30000">
                <a:solidFill>
                  <a:srgbClr val="009900"/>
                </a:solidFill>
                <a:latin typeface="Times New Roman" panose="02020603050405020304" pitchFamily="18" charset="0"/>
                <a:cs typeface="Times New Roman" panose="02020603050405020304" pitchFamily="18" charset="0"/>
              </a:rPr>
              <a:t>0</a:t>
            </a:r>
          </a:p>
        </p:txBody>
      </p:sp>
      <p:pic>
        <p:nvPicPr>
          <p:cNvPr id="59411" name="Picture 19" descr="goc2">
            <a:extLst>
              <a:ext uri="{FF2B5EF4-FFF2-40B4-BE49-F238E27FC236}">
                <a16:creationId xmlns:a16="http://schemas.microsoft.com/office/drawing/2014/main" id="{29C2699A-6E43-4D2C-A739-AA7CE43E4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2525" y="4540524"/>
            <a:ext cx="1181100" cy="838200"/>
          </a:xfrm>
          <a:prstGeom prst="rect">
            <a:avLst/>
          </a:prstGeom>
          <a:noFill/>
          <a:extLst>
            <a:ext uri="{909E8E84-426E-40DD-AFC4-6F175D3DCCD1}">
              <a14:hiddenFill xmlns:a14="http://schemas.microsoft.com/office/drawing/2010/main">
                <a:solidFill>
                  <a:srgbClr val="FFFFFF"/>
                </a:solidFill>
              </a14:hiddenFill>
            </a:ext>
          </a:extLst>
        </p:spPr>
      </p:pic>
      <p:grpSp>
        <p:nvGrpSpPr>
          <p:cNvPr id="59412" name="Group 20">
            <a:extLst>
              <a:ext uri="{FF2B5EF4-FFF2-40B4-BE49-F238E27FC236}">
                <a16:creationId xmlns:a16="http://schemas.microsoft.com/office/drawing/2014/main" id="{5414DA49-4182-4917-828E-5F5BBEB7EA2E}"/>
              </a:ext>
            </a:extLst>
          </p:cNvPr>
          <p:cNvGrpSpPr>
            <a:grpSpLocks/>
          </p:cNvGrpSpPr>
          <p:nvPr/>
        </p:nvGrpSpPr>
        <p:grpSpPr bwMode="auto">
          <a:xfrm rot="10800000">
            <a:off x="3495675" y="1663974"/>
            <a:ext cx="1866900" cy="1085850"/>
            <a:chOff x="960" y="720"/>
            <a:chExt cx="1176" cy="684"/>
          </a:xfrm>
        </p:grpSpPr>
        <p:pic>
          <p:nvPicPr>
            <p:cNvPr id="59413" name="Picture 21" descr="goc1">
              <a:extLst>
                <a:ext uri="{FF2B5EF4-FFF2-40B4-BE49-F238E27FC236}">
                  <a16:creationId xmlns:a16="http://schemas.microsoft.com/office/drawing/2014/main" id="{C81864DF-F176-4A8C-807B-B8220000E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 y="720"/>
              <a:ext cx="708" cy="684"/>
            </a:xfrm>
            <a:prstGeom prst="rect">
              <a:avLst/>
            </a:prstGeom>
            <a:noFill/>
            <a:extLst>
              <a:ext uri="{909E8E84-426E-40DD-AFC4-6F175D3DCCD1}">
                <a14:hiddenFill xmlns:a14="http://schemas.microsoft.com/office/drawing/2010/main">
                  <a:solidFill>
                    <a:srgbClr val="FFFFFF"/>
                  </a:solidFill>
                </a14:hiddenFill>
              </a:ext>
            </a:extLst>
          </p:spPr>
        </p:pic>
        <p:sp>
          <p:nvSpPr>
            <p:cNvPr id="59414" name="Line 22">
              <a:extLst>
                <a:ext uri="{FF2B5EF4-FFF2-40B4-BE49-F238E27FC236}">
                  <a16:creationId xmlns:a16="http://schemas.microsoft.com/office/drawing/2014/main" id="{DFA6654B-8828-4E16-BB8F-6F3AC503B993}"/>
                </a:ext>
              </a:extLst>
            </p:cNvPr>
            <p:cNvSpPr>
              <a:spLocks noChangeShapeType="1"/>
            </p:cNvSpPr>
            <p:nvPr/>
          </p:nvSpPr>
          <p:spPr bwMode="auto">
            <a:xfrm>
              <a:off x="984" y="1344"/>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59415" name="Picture 23" descr="goc1">
            <a:extLst>
              <a:ext uri="{FF2B5EF4-FFF2-40B4-BE49-F238E27FC236}">
                <a16:creationId xmlns:a16="http://schemas.microsoft.com/office/drawing/2014/main" id="{1308E71D-4939-4B8E-BA9A-DD6DD5B7EB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625" y="4273824"/>
            <a:ext cx="1123950" cy="1085850"/>
          </a:xfrm>
          <a:prstGeom prst="rect">
            <a:avLst/>
          </a:prstGeom>
          <a:noFill/>
          <a:extLst>
            <a:ext uri="{909E8E84-426E-40DD-AFC4-6F175D3DCCD1}">
              <a14:hiddenFill xmlns:a14="http://schemas.microsoft.com/office/drawing/2010/main">
                <a:solidFill>
                  <a:srgbClr val="FFFFFF"/>
                </a:solidFill>
              </a14:hiddenFill>
            </a:ext>
          </a:extLst>
        </p:spPr>
      </p:pic>
      <p:grpSp>
        <p:nvGrpSpPr>
          <p:cNvPr id="59416" name="Group 24">
            <a:extLst>
              <a:ext uri="{FF2B5EF4-FFF2-40B4-BE49-F238E27FC236}">
                <a16:creationId xmlns:a16="http://schemas.microsoft.com/office/drawing/2014/main" id="{208377E4-B14E-4136-91DC-E26C0C35114D}"/>
              </a:ext>
            </a:extLst>
          </p:cNvPr>
          <p:cNvGrpSpPr>
            <a:grpSpLocks/>
          </p:cNvGrpSpPr>
          <p:nvPr/>
        </p:nvGrpSpPr>
        <p:grpSpPr bwMode="auto">
          <a:xfrm>
            <a:off x="3495675" y="3788050"/>
            <a:ext cx="1866900" cy="1552575"/>
            <a:chOff x="1032" y="1518"/>
            <a:chExt cx="1176" cy="978"/>
          </a:xfrm>
        </p:grpSpPr>
        <p:pic>
          <p:nvPicPr>
            <p:cNvPr id="59417" name="Picture 25" descr="goc1">
              <a:extLst>
                <a:ext uri="{FF2B5EF4-FFF2-40B4-BE49-F238E27FC236}">
                  <a16:creationId xmlns:a16="http://schemas.microsoft.com/office/drawing/2014/main" id="{0B41A8C4-4E2C-4744-A14B-63EECB94C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 y="1812"/>
              <a:ext cx="708" cy="684"/>
            </a:xfrm>
            <a:prstGeom prst="rect">
              <a:avLst/>
            </a:prstGeom>
            <a:noFill/>
            <a:extLst>
              <a:ext uri="{909E8E84-426E-40DD-AFC4-6F175D3DCCD1}">
                <a14:hiddenFill xmlns:a14="http://schemas.microsoft.com/office/drawing/2010/main">
                  <a:solidFill>
                    <a:srgbClr val="FFFFFF"/>
                  </a:solidFill>
                </a14:hiddenFill>
              </a:ext>
            </a:extLst>
          </p:spPr>
        </p:pic>
        <p:sp>
          <p:nvSpPr>
            <p:cNvPr id="59418" name="Line 26">
              <a:extLst>
                <a:ext uri="{FF2B5EF4-FFF2-40B4-BE49-F238E27FC236}">
                  <a16:creationId xmlns:a16="http://schemas.microsoft.com/office/drawing/2014/main" id="{AE99F0D0-D293-4C8F-A231-9510A9D6B7B7}"/>
                </a:ext>
              </a:extLst>
            </p:cNvPr>
            <p:cNvSpPr>
              <a:spLocks noChangeShapeType="1"/>
            </p:cNvSpPr>
            <p:nvPr/>
          </p:nvSpPr>
          <p:spPr bwMode="auto">
            <a:xfrm>
              <a:off x="1056" y="2436"/>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19" name="Line 27">
              <a:extLst>
                <a:ext uri="{FF2B5EF4-FFF2-40B4-BE49-F238E27FC236}">
                  <a16:creationId xmlns:a16="http://schemas.microsoft.com/office/drawing/2014/main" id="{49716E47-3846-4536-BA22-D33215A51717}"/>
                </a:ext>
              </a:extLst>
            </p:cNvPr>
            <p:cNvSpPr>
              <a:spLocks noChangeShapeType="1"/>
            </p:cNvSpPr>
            <p:nvPr/>
          </p:nvSpPr>
          <p:spPr bwMode="auto">
            <a:xfrm flipV="1">
              <a:off x="1050" y="1518"/>
              <a:ext cx="492" cy="92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420" name="Group 28">
            <a:extLst>
              <a:ext uri="{FF2B5EF4-FFF2-40B4-BE49-F238E27FC236}">
                <a16:creationId xmlns:a16="http://schemas.microsoft.com/office/drawing/2014/main" id="{5BF181BE-D82B-4159-A489-1BEEAED166C2}"/>
              </a:ext>
            </a:extLst>
          </p:cNvPr>
          <p:cNvGrpSpPr>
            <a:grpSpLocks/>
          </p:cNvGrpSpPr>
          <p:nvPr/>
        </p:nvGrpSpPr>
        <p:grpSpPr bwMode="auto">
          <a:xfrm>
            <a:off x="7953375" y="4130950"/>
            <a:ext cx="2019300" cy="1266825"/>
            <a:chOff x="4032" y="1602"/>
            <a:chExt cx="1272" cy="798"/>
          </a:xfrm>
        </p:grpSpPr>
        <p:pic>
          <p:nvPicPr>
            <p:cNvPr id="59421" name="Picture 29" descr="goc2">
              <a:extLst>
                <a:ext uri="{FF2B5EF4-FFF2-40B4-BE49-F238E27FC236}">
                  <a16:creationId xmlns:a16="http://schemas.microsoft.com/office/drawing/2014/main" id="{E7D95D5B-C8E8-4A33-A5CC-E980A7875F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0" y="1872"/>
              <a:ext cx="744" cy="528"/>
            </a:xfrm>
            <a:prstGeom prst="rect">
              <a:avLst/>
            </a:prstGeom>
            <a:noFill/>
            <a:extLst>
              <a:ext uri="{909E8E84-426E-40DD-AFC4-6F175D3DCCD1}">
                <a14:hiddenFill xmlns:a14="http://schemas.microsoft.com/office/drawing/2010/main">
                  <a:solidFill>
                    <a:srgbClr val="FFFFFF"/>
                  </a:solidFill>
                </a14:hiddenFill>
              </a:ext>
            </a:extLst>
          </p:spPr>
        </p:pic>
        <p:sp>
          <p:nvSpPr>
            <p:cNvPr id="59422" name="Line 30">
              <a:extLst>
                <a:ext uri="{FF2B5EF4-FFF2-40B4-BE49-F238E27FC236}">
                  <a16:creationId xmlns:a16="http://schemas.microsoft.com/office/drawing/2014/main" id="{DF89D777-C4CA-469C-BB25-A01A8011DF63}"/>
                </a:ext>
              </a:extLst>
            </p:cNvPr>
            <p:cNvSpPr>
              <a:spLocks noChangeShapeType="1"/>
            </p:cNvSpPr>
            <p:nvPr/>
          </p:nvSpPr>
          <p:spPr bwMode="auto">
            <a:xfrm flipH="1">
              <a:off x="4032" y="2316"/>
              <a:ext cx="12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23" name="Line 31">
              <a:extLst>
                <a:ext uri="{FF2B5EF4-FFF2-40B4-BE49-F238E27FC236}">
                  <a16:creationId xmlns:a16="http://schemas.microsoft.com/office/drawing/2014/main" id="{CE282033-AB0A-4E93-B393-7F2C2328788A}"/>
                </a:ext>
              </a:extLst>
            </p:cNvPr>
            <p:cNvSpPr>
              <a:spLocks noChangeShapeType="1"/>
            </p:cNvSpPr>
            <p:nvPr/>
          </p:nvSpPr>
          <p:spPr bwMode="auto">
            <a:xfrm flipH="1" flipV="1">
              <a:off x="4350" y="1602"/>
              <a:ext cx="900" cy="71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424" name="Group 32">
            <a:extLst>
              <a:ext uri="{FF2B5EF4-FFF2-40B4-BE49-F238E27FC236}">
                <a16:creationId xmlns:a16="http://schemas.microsoft.com/office/drawing/2014/main" id="{9F447F21-B4A1-4442-9371-1E7B6C0C8E41}"/>
              </a:ext>
            </a:extLst>
          </p:cNvPr>
          <p:cNvGrpSpPr>
            <a:grpSpLocks/>
          </p:cNvGrpSpPr>
          <p:nvPr/>
        </p:nvGrpSpPr>
        <p:grpSpPr bwMode="auto">
          <a:xfrm rot="10800000">
            <a:off x="5267325" y="1625874"/>
            <a:ext cx="2019300" cy="838200"/>
            <a:chOff x="4128" y="1248"/>
            <a:chExt cx="1272" cy="528"/>
          </a:xfrm>
        </p:grpSpPr>
        <p:pic>
          <p:nvPicPr>
            <p:cNvPr id="59425" name="Picture 33" descr="goc2">
              <a:extLst>
                <a:ext uri="{FF2B5EF4-FFF2-40B4-BE49-F238E27FC236}">
                  <a16:creationId xmlns:a16="http://schemas.microsoft.com/office/drawing/2014/main" id="{F93DD2E5-F4C3-40CA-ABD2-432037ACF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 y="1248"/>
              <a:ext cx="744" cy="528"/>
            </a:xfrm>
            <a:prstGeom prst="rect">
              <a:avLst/>
            </a:prstGeom>
            <a:noFill/>
            <a:extLst>
              <a:ext uri="{909E8E84-426E-40DD-AFC4-6F175D3DCCD1}">
                <a14:hiddenFill xmlns:a14="http://schemas.microsoft.com/office/drawing/2010/main">
                  <a:solidFill>
                    <a:srgbClr val="FFFFFF"/>
                  </a:solidFill>
                </a14:hiddenFill>
              </a:ext>
            </a:extLst>
          </p:spPr>
        </p:pic>
        <p:sp>
          <p:nvSpPr>
            <p:cNvPr id="59426" name="Line 34">
              <a:extLst>
                <a:ext uri="{FF2B5EF4-FFF2-40B4-BE49-F238E27FC236}">
                  <a16:creationId xmlns:a16="http://schemas.microsoft.com/office/drawing/2014/main" id="{F56B7DAD-3CCE-4900-96D1-ACBD21148092}"/>
                </a:ext>
              </a:extLst>
            </p:cNvPr>
            <p:cNvSpPr>
              <a:spLocks noChangeShapeType="1"/>
            </p:cNvSpPr>
            <p:nvPr/>
          </p:nvSpPr>
          <p:spPr bwMode="auto">
            <a:xfrm flipH="1">
              <a:off x="4128" y="1692"/>
              <a:ext cx="12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9427" name="Group 35">
            <a:extLst>
              <a:ext uri="{FF2B5EF4-FFF2-40B4-BE49-F238E27FC236}">
                <a16:creationId xmlns:a16="http://schemas.microsoft.com/office/drawing/2014/main" id="{78AB5918-2F07-426C-9A45-15C17C70CC80}"/>
              </a:ext>
            </a:extLst>
          </p:cNvPr>
          <p:cNvGrpSpPr>
            <a:grpSpLocks/>
          </p:cNvGrpSpPr>
          <p:nvPr/>
        </p:nvGrpSpPr>
        <p:grpSpPr bwMode="auto">
          <a:xfrm>
            <a:off x="4867275" y="1751287"/>
            <a:ext cx="914400" cy="465138"/>
            <a:chOff x="4416" y="952"/>
            <a:chExt cx="576" cy="293"/>
          </a:xfrm>
        </p:grpSpPr>
        <p:sp>
          <p:nvSpPr>
            <p:cNvPr id="59428" name="Arc 36">
              <a:extLst>
                <a:ext uri="{FF2B5EF4-FFF2-40B4-BE49-F238E27FC236}">
                  <a16:creationId xmlns:a16="http://schemas.microsoft.com/office/drawing/2014/main" id="{60E13087-9050-43B6-9F1D-FC269D308E3B}"/>
                </a:ext>
              </a:extLst>
            </p:cNvPr>
            <p:cNvSpPr>
              <a:spLocks/>
            </p:cNvSpPr>
            <p:nvPr/>
          </p:nvSpPr>
          <p:spPr bwMode="auto">
            <a:xfrm flipH="1" flipV="1">
              <a:off x="4416" y="952"/>
              <a:ext cx="288" cy="2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571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29" name="Arc 37">
              <a:extLst>
                <a:ext uri="{FF2B5EF4-FFF2-40B4-BE49-F238E27FC236}">
                  <a16:creationId xmlns:a16="http://schemas.microsoft.com/office/drawing/2014/main" id="{3AEED8FC-0CB2-4069-9216-024001ACAE0B}"/>
                </a:ext>
              </a:extLst>
            </p:cNvPr>
            <p:cNvSpPr>
              <a:spLocks/>
            </p:cNvSpPr>
            <p:nvPr/>
          </p:nvSpPr>
          <p:spPr bwMode="auto">
            <a:xfrm flipV="1">
              <a:off x="4704" y="957"/>
              <a:ext cx="288" cy="2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571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30" name="Line 38">
            <a:extLst>
              <a:ext uri="{FF2B5EF4-FFF2-40B4-BE49-F238E27FC236}">
                <a16:creationId xmlns:a16="http://schemas.microsoft.com/office/drawing/2014/main" id="{9D8ADDD9-A532-4224-A3BE-4DD4E78F050F}"/>
              </a:ext>
            </a:extLst>
          </p:cNvPr>
          <p:cNvSpPr>
            <a:spLocks noChangeShapeType="1"/>
          </p:cNvSpPr>
          <p:nvPr/>
        </p:nvSpPr>
        <p:spPr bwMode="auto">
          <a:xfrm>
            <a:off x="3028950" y="1230587"/>
            <a:ext cx="5048250" cy="4762"/>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indefinite" fill="hold" grpId="0" nodeType="withEffect">
                                  <p:stCondLst>
                                    <p:cond delay="0"/>
                                  </p:stCondLst>
                                  <p:childTnLst>
                                    <p:animScale>
                                      <p:cBhvr>
                                        <p:cTn id="6" dur="500" fill="hold"/>
                                        <p:tgtEl>
                                          <p:spTgt spid="59400"/>
                                        </p:tgtEl>
                                      </p:cBhvr>
                                      <p:by x="150000" y="150000"/>
                                    </p:animScale>
                                  </p:childTnLst>
                                </p:cTn>
                              </p:par>
                              <p:par>
                                <p:cTn id="7" presetID="3" presetClass="emph" presetSubtype="2" repeatCount="indefinite" fill="hold" grpId="1" nodeType="withEffect">
                                  <p:stCondLst>
                                    <p:cond delay="0"/>
                                  </p:stCondLst>
                                  <p:childTnLst>
                                    <p:animClr clrSpc="rgb" dir="cw">
                                      <p:cBhvr override="childStyle">
                                        <p:cTn id="8" dur="1000" fill="hold"/>
                                        <p:tgtEl>
                                          <p:spTgt spid="59400"/>
                                        </p:tgtEl>
                                        <p:attrNameLst>
                                          <p:attrName>style.color</p:attrName>
                                        </p:attrNameLst>
                                      </p:cBhvr>
                                      <p:to>
                                        <a:srgbClr val="FF3300"/>
                                      </p:to>
                                    </p:animClr>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9415"/>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59416"/>
                                        </p:tgtEl>
                                        <p:attrNameLst>
                                          <p:attrName>style.visibility</p:attrName>
                                        </p:attrNameLst>
                                      </p:cBhvr>
                                      <p:to>
                                        <p:strVal val="visible"/>
                                      </p:to>
                                    </p:set>
                                  </p:childTnLst>
                                </p:cTn>
                              </p:par>
                            </p:childTnLst>
                          </p:cTn>
                        </p:par>
                        <p:par>
                          <p:cTn id="16" fill="hold" nodeType="afterGroup">
                            <p:stCondLst>
                              <p:cond delay="0"/>
                            </p:stCondLst>
                            <p:childTnLst>
                              <p:par>
                                <p:cTn id="17" presetID="0" presetClass="path" presetSubtype="0" accel="50000" decel="50000" fill="hold" nodeType="afterEffect">
                                  <p:stCondLst>
                                    <p:cond delay="0"/>
                                  </p:stCondLst>
                                  <p:childTnLst>
                                    <p:animMotion origin="layout" path="M -1.25E-6 7.40741E-7 L -0.03854 -0.16667 L 0.01458 -0.29583 " pathEditMode="relative" rAng="0" ptsTypes="AAA">
                                      <p:cBhvr>
                                        <p:cTn id="18" dur="2000" fill="hold"/>
                                        <p:tgtEl>
                                          <p:spTgt spid="59416"/>
                                        </p:tgtEl>
                                        <p:attrNameLst>
                                          <p:attrName>ppt_x</p:attrName>
                                          <p:attrName>ppt_y</p:attrName>
                                        </p:attrNameLst>
                                      </p:cBhvr>
                                      <p:rCtr x="-1198" y="-14792"/>
                                    </p:animMotion>
                                  </p:childTnLst>
                                </p:cTn>
                              </p:par>
                              <p:par>
                                <p:cTn id="19" presetID="8" presetClass="emph" presetSubtype="0" fill="hold" nodeType="withEffect">
                                  <p:stCondLst>
                                    <p:cond delay="0"/>
                                  </p:stCondLst>
                                  <p:childTnLst>
                                    <p:animRot by="10200000">
                                      <p:cBhvr>
                                        <p:cTn id="20" dur="2000" fill="hold"/>
                                        <p:tgtEl>
                                          <p:spTgt spid="59416"/>
                                        </p:tgtEl>
                                        <p:attrNameLst>
                                          <p:attrName>r</p:attrName>
                                        </p:attrNameLst>
                                      </p:cBhvr>
                                    </p:animRot>
                                  </p:childTnLst>
                                  <p:subTnLst>
                                    <p:set>
                                      <p:cBhvr override="childStyle">
                                        <p:cTn dur="1" fill="hold" display="0" masterRel="sameClick" afterEffect="1">
                                          <p:stCondLst>
                                            <p:cond evt="end" delay="0">
                                              <p:tn val="19"/>
                                            </p:cond>
                                          </p:stCondLst>
                                        </p:cTn>
                                        <p:tgtEl>
                                          <p:spTgt spid="59416"/>
                                        </p:tgtEl>
                                        <p:attrNameLst>
                                          <p:attrName>style.visibility</p:attrName>
                                        </p:attrNameLst>
                                      </p:cBhvr>
                                      <p:to>
                                        <p:strVal val="hidden"/>
                                      </p:to>
                                    </p:set>
                                  </p:subTnLst>
                                </p:cTn>
                              </p:par>
                            </p:childTnLst>
                          </p:cTn>
                        </p:par>
                        <p:par>
                          <p:cTn id="21" fill="hold" nodeType="afterGroup">
                            <p:stCondLst>
                              <p:cond delay="2000"/>
                            </p:stCondLst>
                            <p:childTnLst>
                              <p:par>
                                <p:cTn id="22" presetID="1" presetClass="entr" presetSubtype="0" fill="hold" nodeType="afterEffect">
                                  <p:stCondLst>
                                    <p:cond delay="0"/>
                                  </p:stCondLst>
                                  <p:childTnLst>
                                    <p:set>
                                      <p:cBhvr>
                                        <p:cTn id="23" dur="1" fill="hold">
                                          <p:stCondLst>
                                            <p:cond delay="0"/>
                                          </p:stCondLst>
                                        </p:cTn>
                                        <p:tgtEl>
                                          <p:spTgt spid="5941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59411"/>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59420"/>
                                        </p:tgtEl>
                                        <p:attrNameLst>
                                          <p:attrName>style.visibility</p:attrName>
                                        </p:attrNameLst>
                                      </p:cBhvr>
                                      <p:to>
                                        <p:strVal val="visible"/>
                                      </p:to>
                                    </p:set>
                                  </p:childTnLst>
                                </p:cTn>
                              </p:par>
                            </p:childTnLst>
                          </p:cTn>
                        </p:par>
                        <p:par>
                          <p:cTn id="31" fill="hold" nodeType="afterGroup">
                            <p:stCondLst>
                              <p:cond delay="0"/>
                            </p:stCondLst>
                            <p:childTnLst>
                              <p:par>
                                <p:cTn id="32" presetID="0" presetClass="path" presetSubtype="0" accel="50000" decel="50000" fill="hold" nodeType="afterEffect">
                                  <p:stCondLst>
                                    <p:cond delay="0"/>
                                  </p:stCondLst>
                                  <p:childTnLst>
                                    <p:animMotion origin="layout" path="M 3.75E-6 4.07407E-6 L -0.1474 -0.26667 L -0.27188 -0.36042 " pathEditMode="relative" rAng="0" ptsTypes="AAA">
                                      <p:cBhvr>
                                        <p:cTn id="33" dur="2000" fill="hold"/>
                                        <p:tgtEl>
                                          <p:spTgt spid="59420"/>
                                        </p:tgtEl>
                                        <p:attrNameLst>
                                          <p:attrName>ppt_x</p:attrName>
                                          <p:attrName>ppt_y</p:attrName>
                                        </p:attrNameLst>
                                      </p:cBhvr>
                                      <p:rCtr x="-13594" y="-18032"/>
                                    </p:animMotion>
                                  </p:childTnLst>
                                </p:cTn>
                              </p:par>
                              <p:par>
                                <p:cTn id="34" presetID="8" presetClass="emph" presetSubtype="0" fill="hold" nodeType="withEffect">
                                  <p:stCondLst>
                                    <p:cond delay="0"/>
                                  </p:stCondLst>
                                  <p:childTnLst>
                                    <p:animRot by="-10800000">
                                      <p:cBhvr>
                                        <p:cTn id="35" dur="2000" fill="hold"/>
                                        <p:tgtEl>
                                          <p:spTgt spid="59420"/>
                                        </p:tgtEl>
                                        <p:attrNameLst>
                                          <p:attrName>r</p:attrName>
                                        </p:attrNameLst>
                                      </p:cBhvr>
                                    </p:animRot>
                                  </p:childTnLst>
                                  <p:subTnLst>
                                    <p:set>
                                      <p:cBhvr override="childStyle">
                                        <p:cTn dur="1" fill="hold" display="0" masterRel="sameClick" afterEffect="1">
                                          <p:stCondLst>
                                            <p:cond evt="end" delay="0">
                                              <p:tn val="34"/>
                                            </p:cond>
                                          </p:stCondLst>
                                        </p:cTn>
                                        <p:tgtEl>
                                          <p:spTgt spid="59420"/>
                                        </p:tgtEl>
                                        <p:attrNameLst>
                                          <p:attrName>style.visibility</p:attrName>
                                        </p:attrNameLst>
                                      </p:cBhvr>
                                      <p:to>
                                        <p:strVal val="hidden"/>
                                      </p:to>
                                    </p:set>
                                  </p:subTnLst>
                                </p:cTn>
                              </p:par>
                            </p:childTnLst>
                          </p:cTn>
                        </p:par>
                        <p:par>
                          <p:cTn id="36" fill="hold" nodeType="afterGroup">
                            <p:stCondLst>
                              <p:cond delay="2000"/>
                            </p:stCondLst>
                            <p:childTnLst>
                              <p:par>
                                <p:cTn id="37" presetID="1" presetClass="entr" presetSubtype="0" fill="hold" nodeType="afterEffect">
                                  <p:stCondLst>
                                    <p:cond delay="0"/>
                                  </p:stCondLst>
                                  <p:childTnLst>
                                    <p:set>
                                      <p:cBhvr>
                                        <p:cTn id="38" dur="1" fill="hold">
                                          <p:stCondLst>
                                            <p:cond delay="0"/>
                                          </p:stCondLst>
                                        </p:cTn>
                                        <p:tgtEl>
                                          <p:spTgt spid="5942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9430"/>
                                        </p:tgtEl>
                                        <p:attrNameLst>
                                          <p:attrName>style.visibility</p:attrName>
                                        </p:attrNameLst>
                                      </p:cBhvr>
                                      <p:to>
                                        <p:strVal val="visible"/>
                                      </p:to>
                                    </p:set>
                                  </p:childTnLst>
                                </p:cTn>
                              </p:par>
                            </p:childTnLst>
                          </p:cTn>
                        </p:par>
                        <p:par>
                          <p:cTn id="43" fill="hold" nodeType="afterGroup">
                            <p:stCondLst>
                              <p:cond delay="0"/>
                            </p:stCondLst>
                            <p:childTnLst>
                              <p:par>
                                <p:cTn id="44" presetID="0" presetClass="path" presetSubtype="0" accel="50000" decel="50000" fill="hold" nodeType="afterEffect">
                                  <p:stCondLst>
                                    <p:cond delay="0"/>
                                  </p:stCondLst>
                                  <p:childTnLst>
                                    <p:animMotion origin="layout" path="M 1.25E-6 3.7037E-7 L 0.00013 0.07639 " pathEditMode="relative" rAng="0" ptsTypes="AA">
                                      <p:cBhvr>
                                        <p:cTn id="45" dur="2000" fill="hold"/>
                                        <p:tgtEl>
                                          <p:spTgt spid="59430"/>
                                        </p:tgtEl>
                                        <p:attrNameLst>
                                          <p:attrName>ppt_x</p:attrName>
                                          <p:attrName>ppt_y</p:attrName>
                                        </p:attrNameLst>
                                      </p:cBhvr>
                                      <p:rCtr x="0" y="3819"/>
                                    </p:animMotion>
                                  </p:childTnLst>
                                </p:cTn>
                              </p:par>
                            </p:childTnLst>
                          </p:cTn>
                        </p:par>
                        <p:par>
                          <p:cTn id="46" fill="hold" nodeType="afterGroup">
                            <p:stCondLst>
                              <p:cond delay="2000"/>
                            </p:stCondLst>
                            <p:childTnLst>
                              <p:par>
                                <p:cTn id="47" presetID="18" presetClass="entr" presetSubtype="6" fill="hold" nodeType="afterEffect">
                                  <p:stCondLst>
                                    <p:cond delay="0"/>
                                  </p:stCondLst>
                                  <p:childTnLst>
                                    <p:set>
                                      <p:cBhvr>
                                        <p:cTn id="48" dur="1" fill="hold">
                                          <p:stCondLst>
                                            <p:cond delay="0"/>
                                          </p:stCondLst>
                                        </p:cTn>
                                        <p:tgtEl>
                                          <p:spTgt spid="59427"/>
                                        </p:tgtEl>
                                        <p:attrNameLst>
                                          <p:attrName>style.visibility</p:attrName>
                                        </p:attrNameLst>
                                      </p:cBhvr>
                                      <p:to>
                                        <p:strVal val="visible"/>
                                      </p:to>
                                    </p:set>
                                    <p:animEffect transition="in" filter="strips(downRight)">
                                      <p:cBhvr>
                                        <p:cTn id="49" dur="2000"/>
                                        <p:tgtEl>
                                          <p:spTgt spid="59427"/>
                                        </p:tgtEl>
                                      </p:cBhvr>
                                    </p:animEffect>
                                  </p:childTnLst>
                                </p:cTn>
                              </p:par>
                            </p:childTnLst>
                          </p:cTn>
                        </p:par>
                        <p:par>
                          <p:cTn id="50" fill="hold" nodeType="afterGroup">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59410"/>
                                        </p:tgtEl>
                                        <p:attrNameLst>
                                          <p:attrName>style.visibility</p:attrName>
                                        </p:attrNameLst>
                                      </p:cBhvr>
                                      <p:to>
                                        <p:strVal val="visible"/>
                                      </p:to>
                                    </p:set>
                                  </p:childTnLst>
                                </p:cTn>
                              </p:par>
                            </p:childTnLst>
                          </p:cTn>
                        </p:par>
                        <p:par>
                          <p:cTn id="53" fill="hold" nodeType="afterGroup">
                            <p:stCondLst>
                              <p:cond delay="4000"/>
                            </p:stCondLst>
                            <p:childTnLst>
                              <p:par>
                                <p:cTn id="54" presetID="0" presetClass="path" presetSubtype="0" accel="50000" decel="50000" fill="hold" grpId="2" nodeType="afterEffect">
                                  <p:stCondLst>
                                    <p:cond delay="2000"/>
                                  </p:stCondLst>
                                  <p:childTnLst>
                                    <p:animMotion origin="layout" path="M 0 1.85185E-6 L 0.11693 0.44768 " pathEditMode="relative" rAng="0" ptsTypes="AA">
                                      <p:cBhvr>
                                        <p:cTn id="55" dur="2000" fill="hold"/>
                                        <p:tgtEl>
                                          <p:spTgt spid="59410"/>
                                        </p:tgtEl>
                                        <p:attrNameLst>
                                          <p:attrName>ppt_x</p:attrName>
                                          <p:attrName>ppt_y</p:attrName>
                                        </p:attrNameLst>
                                      </p:cBhvr>
                                      <p:rCtr x="5846" y="22384"/>
                                    </p:animMotion>
                                  </p:childTnLst>
                                </p:cTn>
                              </p:par>
                              <p:par>
                                <p:cTn id="56" presetID="8" presetClass="emph" presetSubtype="0" fill="hold" grpId="1" nodeType="withEffect">
                                  <p:stCondLst>
                                    <p:cond delay="0"/>
                                  </p:stCondLst>
                                  <p:childTnLst>
                                    <p:animRot by="21600000">
                                      <p:cBhvr>
                                        <p:cTn id="57" dur="2000" fill="hold"/>
                                        <p:tgtEl>
                                          <p:spTgt spid="594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0" grpId="0"/>
      <p:bldP spid="59400" grpId="1"/>
      <p:bldP spid="59410" grpId="0" animBg="1"/>
      <p:bldP spid="59410" grpId="1" animBg="1"/>
      <p:bldP spid="59410"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Line 7">
            <a:extLst>
              <a:ext uri="{FF2B5EF4-FFF2-40B4-BE49-F238E27FC236}">
                <a16:creationId xmlns:a16="http://schemas.microsoft.com/office/drawing/2014/main" id="{3C27B695-FAC7-43A5-B47A-E3EC37E5C20A}"/>
              </a:ext>
            </a:extLst>
          </p:cNvPr>
          <p:cNvSpPr>
            <a:spLocks noChangeShapeType="1"/>
          </p:cNvSpPr>
          <p:nvPr/>
        </p:nvSpPr>
        <p:spPr bwMode="auto">
          <a:xfrm flipH="1">
            <a:off x="1479277" y="992818"/>
            <a:ext cx="27111" cy="1312668"/>
          </a:xfrm>
          <a:prstGeom prst="line">
            <a:avLst/>
          </a:prstGeom>
          <a:noFill/>
          <a:ln w="38100">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48" name="Line 8">
            <a:extLst>
              <a:ext uri="{FF2B5EF4-FFF2-40B4-BE49-F238E27FC236}">
                <a16:creationId xmlns:a16="http://schemas.microsoft.com/office/drawing/2014/main" id="{6B36A441-4733-4938-9BD2-0B3C02205A27}"/>
              </a:ext>
            </a:extLst>
          </p:cNvPr>
          <p:cNvSpPr>
            <a:spLocks noChangeShapeType="1"/>
          </p:cNvSpPr>
          <p:nvPr/>
        </p:nvSpPr>
        <p:spPr bwMode="auto">
          <a:xfrm>
            <a:off x="837257" y="1601258"/>
            <a:ext cx="3521552" cy="28576"/>
          </a:xfrm>
          <a:prstGeom prst="line">
            <a:avLst/>
          </a:prstGeom>
          <a:noFill/>
          <a:ln w="38100">
            <a:solidFill>
              <a:srgbClr val="0066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49" name="Text Box 9">
            <a:extLst>
              <a:ext uri="{FF2B5EF4-FFF2-40B4-BE49-F238E27FC236}">
                <a16:creationId xmlns:a16="http://schemas.microsoft.com/office/drawing/2014/main" id="{4C2EE038-CAF9-48B5-9337-BBE16B77C491}"/>
              </a:ext>
            </a:extLst>
          </p:cNvPr>
          <p:cNvSpPr txBox="1">
            <a:spLocks noChangeArrowheads="1"/>
          </p:cNvSpPr>
          <p:nvPr/>
        </p:nvSpPr>
        <p:spPr bwMode="auto">
          <a:xfrm>
            <a:off x="796450" y="956250"/>
            <a:ext cx="8286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rPr>
              <a:t>GT</a:t>
            </a:r>
          </a:p>
        </p:txBody>
      </p:sp>
      <p:sp>
        <p:nvSpPr>
          <p:cNvPr id="10250" name="Text Box 10">
            <a:extLst>
              <a:ext uri="{FF2B5EF4-FFF2-40B4-BE49-F238E27FC236}">
                <a16:creationId xmlns:a16="http://schemas.microsoft.com/office/drawing/2014/main" id="{79CF148C-2C51-4FC7-A5C6-75FA5AF54BC1}"/>
              </a:ext>
            </a:extLst>
          </p:cNvPr>
          <p:cNvSpPr txBox="1">
            <a:spLocks noChangeArrowheads="1"/>
          </p:cNvSpPr>
          <p:nvPr/>
        </p:nvSpPr>
        <p:spPr bwMode="auto">
          <a:xfrm>
            <a:off x="796450" y="1719274"/>
            <a:ext cx="8286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rPr>
              <a:t>KL</a:t>
            </a:r>
          </a:p>
        </p:txBody>
      </p:sp>
      <p:sp>
        <p:nvSpPr>
          <p:cNvPr id="10251" name="Text Box 11">
            <a:extLst>
              <a:ext uri="{FF2B5EF4-FFF2-40B4-BE49-F238E27FC236}">
                <a16:creationId xmlns:a16="http://schemas.microsoft.com/office/drawing/2014/main" id="{63F8C64F-8782-40B6-9AF5-DC7EA50EE6D0}"/>
              </a:ext>
            </a:extLst>
          </p:cNvPr>
          <p:cNvSpPr txBox="1">
            <a:spLocks noChangeArrowheads="1"/>
          </p:cNvSpPr>
          <p:nvPr/>
        </p:nvSpPr>
        <p:spPr bwMode="auto">
          <a:xfrm>
            <a:off x="1926758" y="992818"/>
            <a:ext cx="12239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a:latin typeface="Times New Roman" panose="02020603050405020304" pitchFamily="18" charset="0"/>
                <a:cs typeface="Times New Roman" panose="02020603050405020304" pitchFamily="18" charset="0"/>
                <a:sym typeface="Symbol" panose="05050102010706020507" pitchFamily="18" charset="2"/>
              </a:rPr>
              <a:t> ABC</a:t>
            </a:r>
          </a:p>
        </p:txBody>
      </p:sp>
      <p:sp>
        <p:nvSpPr>
          <p:cNvPr id="10253" name="Text Box 13">
            <a:extLst>
              <a:ext uri="{FF2B5EF4-FFF2-40B4-BE49-F238E27FC236}">
                <a16:creationId xmlns:a16="http://schemas.microsoft.com/office/drawing/2014/main" id="{D7B99B20-6C72-4C1E-BFCF-9BD898A01371}"/>
              </a:ext>
            </a:extLst>
          </p:cNvPr>
          <p:cNvSpPr txBox="1">
            <a:spLocks noChangeArrowheads="1"/>
          </p:cNvSpPr>
          <p:nvPr/>
        </p:nvSpPr>
        <p:spPr bwMode="auto">
          <a:xfrm>
            <a:off x="1593375" y="1761253"/>
            <a:ext cx="32098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b="1">
                <a:latin typeface="Times New Roman" panose="02020603050405020304" pitchFamily="18" charset="0"/>
                <a:cs typeface="Times New Roman" panose="02020603050405020304" pitchFamily="18" charset="0"/>
              </a:rPr>
              <a:t>A + B + C = 180</a:t>
            </a:r>
            <a:r>
              <a:rPr lang="en-US" sz="2800" b="1" baseline="30000">
                <a:latin typeface="Times New Roman" panose="02020603050405020304" pitchFamily="18" charset="0"/>
                <a:cs typeface="Times New Roman" panose="02020603050405020304" pitchFamily="18" charset="0"/>
              </a:rPr>
              <a:t>0</a:t>
            </a:r>
            <a:endParaRPr lang="en-US" sz="2800" b="1">
              <a:latin typeface="Times New Roman" panose="02020603050405020304" pitchFamily="18" charset="0"/>
              <a:cs typeface="Times New Roman" panose="02020603050405020304" pitchFamily="18" charset="0"/>
            </a:endParaRPr>
          </a:p>
        </p:txBody>
      </p:sp>
      <p:grpSp>
        <p:nvGrpSpPr>
          <p:cNvPr id="10257" name="Group 17">
            <a:extLst>
              <a:ext uri="{FF2B5EF4-FFF2-40B4-BE49-F238E27FC236}">
                <a16:creationId xmlns:a16="http://schemas.microsoft.com/office/drawing/2014/main" id="{896297DA-1111-4A4C-863C-411F0EC48C5A}"/>
              </a:ext>
            </a:extLst>
          </p:cNvPr>
          <p:cNvGrpSpPr>
            <a:grpSpLocks/>
          </p:cNvGrpSpPr>
          <p:nvPr/>
        </p:nvGrpSpPr>
        <p:grpSpPr bwMode="auto">
          <a:xfrm>
            <a:off x="2231214" y="1682909"/>
            <a:ext cx="352422" cy="137425"/>
            <a:chOff x="884" y="3952"/>
            <a:chExt cx="91" cy="45"/>
          </a:xfrm>
        </p:grpSpPr>
        <p:sp>
          <p:nvSpPr>
            <p:cNvPr id="10258" name="Line 18">
              <a:extLst>
                <a:ext uri="{FF2B5EF4-FFF2-40B4-BE49-F238E27FC236}">
                  <a16:creationId xmlns:a16="http://schemas.microsoft.com/office/drawing/2014/main" id="{CD72CF21-2EBA-4FEC-BC6F-1572DA44A7D1}"/>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59" name="Line 19">
              <a:extLst>
                <a:ext uri="{FF2B5EF4-FFF2-40B4-BE49-F238E27FC236}">
                  <a16:creationId xmlns:a16="http://schemas.microsoft.com/office/drawing/2014/main" id="{257246A7-B0B3-4FE0-AB30-E39DE0FB0EE4}"/>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0260" name="Group 20">
            <a:extLst>
              <a:ext uri="{FF2B5EF4-FFF2-40B4-BE49-F238E27FC236}">
                <a16:creationId xmlns:a16="http://schemas.microsoft.com/office/drawing/2014/main" id="{3C482D7F-407C-48F0-983D-F7A67735AC87}"/>
              </a:ext>
            </a:extLst>
          </p:cNvPr>
          <p:cNvGrpSpPr>
            <a:grpSpLocks/>
          </p:cNvGrpSpPr>
          <p:nvPr/>
        </p:nvGrpSpPr>
        <p:grpSpPr bwMode="auto">
          <a:xfrm>
            <a:off x="2883573" y="1660790"/>
            <a:ext cx="352424" cy="137425"/>
            <a:chOff x="884" y="3952"/>
            <a:chExt cx="91" cy="45"/>
          </a:xfrm>
        </p:grpSpPr>
        <p:sp>
          <p:nvSpPr>
            <p:cNvPr id="10261" name="Line 21">
              <a:extLst>
                <a:ext uri="{FF2B5EF4-FFF2-40B4-BE49-F238E27FC236}">
                  <a16:creationId xmlns:a16="http://schemas.microsoft.com/office/drawing/2014/main" id="{FEEF7DF0-08F9-4B64-A1DE-6B834E11FC6A}"/>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62" name="Line 22">
              <a:extLst>
                <a:ext uri="{FF2B5EF4-FFF2-40B4-BE49-F238E27FC236}">
                  <a16:creationId xmlns:a16="http://schemas.microsoft.com/office/drawing/2014/main" id="{B7CB028F-F5AA-491C-9932-7194C1CD63DF}"/>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10263" name="Text Box 23">
            <a:extLst>
              <a:ext uri="{FF2B5EF4-FFF2-40B4-BE49-F238E27FC236}">
                <a16:creationId xmlns:a16="http://schemas.microsoft.com/office/drawing/2014/main" id="{2C3A26E9-C740-452E-8903-C3B82E72D5AA}"/>
              </a:ext>
            </a:extLst>
          </p:cNvPr>
          <p:cNvSpPr txBox="1">
            <a:spLocks noChangeArrowheads="1"/>
          </p:cNvSpPr>
          <p:nvPr/>
        </p:nvSpPr>
        <p:spPr bwMode="auto">
          <a:xfrm>
            <a:off x="7625943" y="2916228"/>
            <a:ext cx="1979613" cy="461665"/>
          </a:xfrm>
          <a:prstGeom prst="rect">
            <a:avLst/>
          </a:prstGeom>
          <a:solidFill>
            <a:srgbClr val="92D050"/>
          </a:solidFill>
          <a:ln>
            <a:noFill/>
          </a:ln>
          <a:effec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Chứng minh: </a:t>
            </a:r>
          </a:p>
        </p:txBody>
      </p:sp>
      <p:grpSp>
        <p:nvGrpSpPr>
          <p:cNvPr id="10268" name="Group 28">
            <a:extLst>
              <a:ext uri="{FF2B5EF4-FFF2-40B4-BE49-F238E27FC236}">
                <a16:creationId xmlns:a16="http://schemas.microsoft.com/office/drawing/2014/main" id="{F06B52CB-8445-4D61-88DF-0D01EBE329DE}"/>
              </a:ext>
            </a:extLst>
          </p:cNvPr>
          <p:cNvGrpSpPr>
            <a:grpSpLocks/>
          </p:cNvGrpSpPr>
          <p:nvPr/>
        </p:nvGrpSpPr>
        <p:grpSpPr bwMode="auto">
          <a:xfrm>
            <a:off x="1620924" y="1673606"/>
            <a:ext cx="352424" cy="137423"/>
            <a:chOff x="884" y="3952"/>
            <a:chExt cx="91" cy="45"/>
          </a:xfrm>
        </p:grpSpPr>
        <p:sp>
          <p:nvSpPr>
            <p:cNvPr id="10269" name="Line 29">
              <a:extLst>
                <a:ext uri="{FF2B5EF4-FFF2-40B4-BE49-F238E27FC236}">
                  <a16:creationId xmlns:a16="http://schemas.microsoft.com/office/drawing/2014/main" id="{1BED0398-0AF9-48A0-B103-9683E25801D0}"/>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0270" name="Line 30">
              <a:extLst>
                <a:ext uri="{FF2B5EF4-FFF2-40B4-BE49-F238E27FC236}">
                  <a16:creationId xmlns:a16="http://schemas.microsoft.com/office/drawing/2014/main" id="{03BE8947-6778-4421-B17C-1D340A889E69}"/>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10300" name="Text Box 60">
            <a:extLst>
              <a:ext uri="{FF2B5EF4-FFF2-40B4-BE49-F238E27FC236}">
                <a16:creationId xmlns:a16="http://schemas.microsoft.com/office/drawing/2014/main" id="{C3DD8B45-CFCF-442E-A207-84E7CAF966E1}"/>
              </a:ext>
            </a:extLst>
          </p:cNvPr>
          <p:cNvSpPr txBox="1">
            <a:spLocks noChangeArrowheads="1"/>
          </p:cNvSpPr>
          <p:nvPr/>
        </p:nvSpPr>
        <p:spPr bwMode="auto">
          <a:xfrm>
            <a:off x="7474338" y="629201"/>
            <a:ext cx="396875"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100" b="1">
                <a:solidFill>
                  <a:srgbClr val="660033"/>
                </a:solidFill>
                <a:effectLst>
                  <a:outerShdw blurRad="38100" dist="38100" dir="2700000" algn="tl">
                    <a:srgbClr val="C0C0C0"/>
                  </a:outerShdw>
                </a:effectLst>
                <a:latin typeface="Arial" panose="020B0604020202020204" pitchFamily="34" charset="0"/>
              </a:rPr>
              <a:t>x</a:t>
            </a:r>
          </a:p>
        </p:txBody>
      </p:sp>
      <p:sp>
        <p:nvSpPr>
          <p:cNvPr id="10301" name="Text Box 61">
            <a:extLst>
              <a:ext uri="{FF2B5EF4-FFF2-40B4-BE49-F238E27FC236}">
                <a16:creationId xmlns:a16="http://schemas.microsoft.com/office/drawing/2014/main" id="{E406CDAA-40E7-462B-967E-CB22DDC3A80A}"/>
              </a:ext>
            </a:extLst>
          </p:cNvPr>
          <p:cNvSpPr txBox="1">
            <a:spLocks noChangeArrowheads="1"/>
          </p:cNvSpPr>
          <p:nvPr/>
        </p:nvSpPr>
        <p:spPr bwMode="auto">
          <a:xfrm>
            <a:off x="10039738" y="638726"/>
            <a:ext cx="576263"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100" b="1">
                <a:solidFill>
                  <a:srgbClr val="660033"/>
                </a:solidFill>
                <a:effectLst>
                  <a:outerShdw blurRad="38100" dist="38100" dir="2700000" algn="tl">
                    <a:srgbClr val="C0C0C0"/>
                  </a:outerShdw>
                </a:effectLst>
                <a:latin typeface="Arial" panose="020B0604020202020204" pitchFamily="34" charset="0"/>
              </a:rPr>
              <a:t>y</a:t>
            </a:r>
          </a:p>
        </p:txBody>
      </p:sp>
      <p:sp>
        <p:nvSpPr>
          <p:cNvPr id="10302" name="Line 62">
            <a:extLst>
              <a:ext uri="{FF2B5EF4-FFF2-40B4-BE49-F238E27FC236}">
                <a16:creationId xmlns:a16="http://schemas.microsoft.com/office/drawing/2014/main" id="{CFBEBA39-B8C4-46EF-A29B-8DD51038C39B}"/>
              </a:ext>
            </a:extLst>
          </p:cNvPr>
          <p:cNvSpPr>
            <a:spLocks noChangeShapeType="1"/>
          </p:cNvSpPr>
          <p:nvPr/>
        </p:nvSpPr>
        <p:spPr bwMode="auto">
          <a:xfrm>
            <a:off x="7323526" y="740326"/>
            <a:ext cx="3095625" cy="0"/>
          </a:xfrm>
          <a:prstGeom prst="line">
            <a:avLst/>
          </a:prstGeom>
          <a:noFill/>
          <a:ln w="28575">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303" name="Group 63">
            <a:extLst>
              <a:ext uri="{FF2B5EF4-FFF2-40B4-BE49-F238E27FC236}">
                <a16:creationId xmlns:a16="http://schemas.microsoft.com/office/drawing/2014/main" id="{BD6D11B6-CA8B-45E7-8332-872656651849}"/>
              </a:ext>
            </a:extLst>
          </p:cNvPr>
          <p:cNvGrpSpPr>
            <a:grpSpLocks/>
          </p:cNvGrpSpPr>
          <p:nvPr/>
        </p:nvGrpSpPr>
        <p:grpSpPr bwMode="auto">
          <a:xfrm>
            <a:off x="6917125" y="775252"/>
            <a:ext cx="5003800" cy="684213"/>
            <a:chOff x="703" y="1253"/>
            <a:chExt cx="3492" cy="589"/>
          </a:xfrm>
        </p:grpSpPr>
        <p:sp>
          <p:nvSpPr>
            <p:cNvPr id="10304" name="Rectangle 64">
              <a:extLst>
                <a:ext uri="{FF2B5EF4-FFF2-40B4-BE49-F238E27FC236}">
                  <a16:creationId xmlns:a16="http://schemas.microsoft.com/office/drawing/2014/main" id="{0B4A6593-9A2C-4522-9B1D-6A53A7CF84AA}"/>
                </a:ext>
              </a:extLst>
            </p:cNvPr>
            <p:cNvSpPr>
              <a:spLocks noChangeArrowheads="1"/>
            </p:cNvSpPr>
            <p:nvPr/>
          </p:nvSpPr>
          <p:spPr bwMode="auto">
            <a:xfrm>
              <a:off x="703" y="1253"/>
              <a:ext cx="3492" cy="589"/>
            </a:xfrm>
            <a:prstGeom prst="rect">
              <a:avLst/>
            </a:prstGeom>
            <a:solidFill>
              <a:schemeClr val="bg1"/>
            </a:solidFill>
            <a:ln w="38100">
              <a:solidFill>
                <a:srgbClr val="0066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05" name="Line 65">
              <a:extLst>
                <a:ext uri="{FF2B5EF4-FFF2-40B4-BE49-F238E27FC236}">
                  <a16:creationId xmlns:a16="http://schemas.microsoft.com/office/drawing/2014/main" id="{409754C4-04F2-4D87-8619-F5ECF077A057}"/>
                </a:ext>
              </a:extLst>
            </p:cNvPr>
            <p:cNvSpPr>
              <a:spLocks noChangeShapeType="1"/>
            </p:cNvSpPr>
            <p:nvPr/>
          </p:nvSpPr>
          <p:spPr bwMode="auto">
            <a:xfrm>
              <a:off x="1020" y="1275"/>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06" name="Line 66">
              <a:extLst>
                <a:ext uri="{FF2B5EF4-FFF2-40B4-BE49-F238E27FC236}">
                  <a16:creationId xmlns:a16="http://schemas.microsoft.com/office/drawing/2014/main" id="{6F98CD34-4090-45E2-9D3F-D67235D5FF6B}"/>
                </a:ext>
              </a:extLst>
            </p:cNvPr>
            <p:cNvSpPr>
              <a:spLocks noChangeShapeType="1"/>
            </p:cNvSpPr>
            <p:nvPr/>
          </p:nvSpPr>
          <p:spPr bwMode="auto">
            <a:xfrm>
              <a:off x="1327" y="1269"/>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07" name="Line 67">
              <a:extLst>
                <a:ext uri="{FF2B5EF4-FFF2-40B4-BE49-F238E27FC236}">
                  <a16:creationId xmlns:a16="http://schemas.microsoft.com/office/drawing/2014/main" id="{2ECDE7C2-2C30-457A-8E78-C361643A0769}"/>
                </a:ext>
              </a:extLst>
            </p:cNvPr>
            <p:cNvSpPr>
              <a:spLocks noChangeShapeType="1"/>
            </p:cNvSpPr>
            <p:nvPr/>
          </p:nvSpPr>
          <p:spPr bwMode="auto">
            <a:xfrm>
              <a:off x="1647" y="1263"/>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08" name="Line 68">
              <a:extLst>
                <a:ext uri="{FF2B5EF4-FFF2-40B4-BE49-F238E27FC236}">
                  <a16:creationId xmlns:a16="http://schemas.microsoft.com/office/drawing/2014/main" id="{3ACDA02A-C370-4687-A616-4B28D1178E04}"/>
                </a:ext>
              </a:extLst>
            </p:cNvPr>
            <p:cNvSpPr>
              <a:spLocks noChangeShapeType="1"/>
            </p:cNvSpPr>
            <p:nvPr/>
          </p:nvSpPr>
          <p:spPr bwMode="auto">
            <a:xfrm>
              <a:off x="1965" y="1263"/>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09" name="Line 69">
              <a:extLst>
                <a:ext uri="{FF2B5EF4-FFF2-40B4-BE49-F238E27FC236}">
                  <a16:creationId xmlns:a16="http://schemas.microsoft.com/office/drawing/2014/main" id="{4B98E548-9B13-4D38-A632-D6FF67AF893A}"/>
                </a:ext>
              </a:extLst>
            </p:cNvPr>
            <p:cNvSpPr>
              <a:spLocks noChangeShapeType="1"/>
            </p:cNvSpPr>
            <p:nvPr/>
          </p:nvSpPr>
          <p:spPr bwMode="auto">
            <a:xfrm>
              <a:off x="2284" y="1269"/>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0" name="Line 70">
              <a:extLst>
                <a:ext uri="{FF2B5EF4-FFF2-40B4-BE49-F238E27FC236}">
                  <a16:creationId xmlns:a16="http://schemas.microsoft.com/office/drawing/2014/main" id="{D421A760-13E5-4E87-AC8F-B6D8FFADF2D5}"/>
                </a:ext>
              </a:extLst>
            </p:cNvPr>
            <p:cNvSpPr>
              <a:spLocks noChangeShapeType="1"/>
            </p:cNvSpPr>
            <p:nvPr/>
          </p:nvSpPr>
          <p:spPr bwMode="auto">
            <a:xfrm>
              <a:off x="2605" y="1263"/>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1" name="Line 71">
              <a:extLst>
                <a:ext uri="{FF2B5EF4-FFF2-40B4-BE49-F238E27FC236}">
                  <a16:creationId xmlns:a16="http://schemas.microsoft.com/office/drawing/2014/main" id="{8985807D-18E7-468D-B051-A5FF0B8E2AA3}"/>
                </a:ext>
              </a:extLst>
            </p:cNvPr>
            <p:cNvSpPr>
              <a:spLocks noChangeShapeType="1"/>
            </p:cNvSpPr>
            <p:nvPr/>
          </p:nvSpPr>
          <p:spPr bwMode="auto">
            <a:xfrm>
              <a:off x="2926" y="1275"/>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2" name="Line 72">
              <a:extLst>
                <a:ext uri="{FF2B5EF4-FFF2-40B4-BE49-F238E27FC236}">
                  <a16:creationId xmlns:a16="http://schemas.microsoft.com/office/drawing/2014/main" id="{78E2A4AE-C77C-4AEC-B111-482E5D37A194}"/>
                </a:ext>
              </a:extLst>
            </p:cNvPr>
            <p:cNvSpPr>
              <a:spLocks noChangeShapeType="1"/>
            </p:cNvSpPr>
            <p:nvPr/>
          </p:nvSpPr>
          <p:spPr bwMode="auto">
            <a:xfrm>
              <a:off x="3247" y="1269"/>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3" name="Line 73">
              <a:extLst>
                <a:ext uri="{FF2B5EF4-FFF2-40B4-BE49-F238E27FC236}">
                  <a16:creationId xmlns:a16="http://schemas.microsoft.com/office/drawing/2014/main" id="{A1837E99-3294-4A22-A05A-49B122FB378F}"/>
                </a:ext>
              </a:extLst>
            </p:cNvPr>
            <p:cNvSpPr>
              <a:spLocks noChangeShapeType="1"/>
            </p:cNvSpPr>
            <p:nvPr/>
          </p:nvSpPr>
          <p:spPr bwMode="auto">
            <a:xfrm>
              <a:off x="3563" y="1274"/>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4" name="Line 74">
              <a:extLst>
                <a:ext uri="{FF2B5EF4-FFF2-40B4-BE49-F238E27FC236}">
                  <a16:creationId xmlns:a16="http://schemas.microsoft.com/office/drawing/2014/main" id="{A6C91C76-B9D1-4FE7-A478-FEE06970E2BE}"/>
                </a:ext>
              </a:extLst>
            </p:cNvPr>
            <p:cNvSpPr>
              <a:spLocks noChangeShapeType="1"/>
            </p:cNvSpPr>
            <p:nvPr/>
          </p:nvSpPr>
          <p:spPr bwMode="auto">
            <a:xfrm>
              <a:off x="3880" y="1269"/>
              <a:ext cx="0" cy="227"/>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5" name="Text Box 75">
              <a:extLst>
                <a:ext uri="{FF2B5EF4-FFF2-40B4-BE49-F238E27FC236}">
                  <a16:creationId xmlns:a16="http://schemas.microsoft.com/office/drawing/2014/main" id="{75F8BE08-C3E4-4530-B906-404C4DB17461}"/>
                </a:ext>
              </a:extLst>
            </p:cNvPr>
            <p:cNvSpPr txBox="1">
              <a:spLocks noChangeArrowheads="1"/>
            </p:cNvSpPr>
            <p:nvPr/>
          </p:nvSpPr>
          <p:spPr bwMode="auto">
            <a:xfrm>
              <a:off x="3451" y="1462"/>
              <a:ext cx="272"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9</a:t>
              </a:r>
            </a:p>
          </p:txBody>
        </p:sp>
        <p:sp>
          <p:nvSpPr>
            <p:cNvPr id="10316" name="Text Box 76">
              <a:extLst>
                <a:ext uri="{FF2B5EF4-FFF2-40B4-BE49-F238E27FC236}">
                  <a16:creationId xmlns:a16="http://schemas.microsoft.com/office/drawing/2014/main" id="{683A9DA7-B20F-4C4E-A851-CD67E2F1EA56}"/>
                </a:ext>
              </a:extLst>
            </p:cNvPr>
            <p:cNvSpPr txBox="1">
              <a:spLocks noChangeArrowheads="1"/>
            </p:cNvSpPr>
            <p:nvPr/>
          </p:nvSpPr>
          <p:spPr bwMode="auto">
            <a:xfrm>
              <a:off x="896" y="1475"/>
              <a:ext cx="215" cy="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1</a:t>
              </a:r>
            </a:p>
          </p:txBody>
        </p:sp>
        <p:sp>
          <p:nvSpPr>
            <p:cNvPr id="10317" name="Text Box 77">
              <a:extLst>
                <a:ext uri="{FF2B5EF4-FFF2-40B4-BE49-F238E27FC236}">
                  <a16:creationId xmlns:a16="http://schemas.microsoft.com/office/drawing/2014/main" id="{46BB9801-2580-445C-AFCD-A4FB36E5B9A5}"/>
                </a:ext>
              </a:extLst>
            </p:cNvPr>
            <p:cNvSpPr txBox="1">
              <a:spLocks noChangeArrowheads="1"/>
            </p:cNvSpPr>
            <p:nvPr/>
          </p:nvSpPr>
          <p:spPr bwMode="auto">
            <a:xfrm>
              <a:off x="1202" y="1471"/>
              <a:ext cx="272" cy="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2</a:t>
              </a:r>
            </a:p>
          </p:txBody>
        </p:sp>
        <p:sp>
          <p:nvSpPr>
            <p:cNvPr id="10318" name="Text Box 78">
              <a:extLst>
                <a:ext uri="{FF2B5EF4-FFF2-40B4-BE49-F238E27FC236}">
                  <a16:creationId xmlns:a16="http://schemas.microsoft.com/office/drawing/2014/main" id="{6CCD3DD6-31A1-4F4C-A75C-B58A3120A846}"/>
                </a:ext>
              </a:extLst>
            </p:cNvPr>
            <p:cNvSpPr txBox="1">
              <a:spLocks noChangeArrowheads="1"/>
            </p:cNvSpPr>
            <p:nvPr/>
          </p:nvSpPr>
          <p:spPr bwMode="auto">
            <a:xfrm>
              <a:off x="1529" y="1469"/>
              <a:ext cx="273"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3</a:t>
              </a:r>
            </a:p>
          </p:txBody>
        </p:sp>
        <p:sp>
          <p:nvSpPr>
            <p:cNvPr id="10319" name="Text Box 79">
              <a:extLst>
                <a:ext uri="{FF2B5EF4-FFF2-40B4-BE49-F238E27FC236}">
                  <a16:creationId xmlns:a16="http://schemas.microsoft.com/office/drawing/2014/main" id="{5C61B4AF-88DE-422E-A7CA-D3DCD155B5EF}"/>
                </a:ext>
              </a:extLst>
            </p:cNvPr>
            <p:cNvSpPr txBox="1">
              <a:spLocks noChangeArrowheads="1"/>
            </p:cNvSpPr>
            <p:nvPr/>
          </p:nvSpPr>
          <p:spPr bwMode="auto">
            <a:xfrm>
              <a:off x="1836" y="1477"/>
              <a:ext cx="272"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4</a:t>
              </a:r>
            </a:p>
          </p:txBody>
        </p:sp>
        <p:sp>
          <p:nvSpPr>
            <p:cNvPr id="10320" name="Text Box 80">
              <a:extLst>
                <a:ext uri="{FF2B5EF4-FFF2-40B4-BE49-F238E27FC236}">
                  <a16:creationId xmlns:a16="http://schemas.microsoft.com/office/drawing/2014/main" id="{53DC33B3-DFF7-4E89-AB8F-8435DC97A629}"/>
                </a:ext>
              </a:extLst>
            </p:cNvPr>
            <p:cNvSpPr txBox="1">
              <a:spLocks noChangeArrowheads="1"/>
            </p:cNvSpPr>
            <p:nvPr/>
          </p:nvSpPr>
          <p:spPr bwMode="auto">
            <a:xfrm>
              <a:off x="2173" y="1472"/>
              <a:ext cx="272"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5</a:t>
              </a:r>
            </a:p>
          </p:txBody>
        </p:sp>
        <p:sp>
          <p:nvSpPr>
            <p:cNvPr id="10321" name="Text Box 81">
              <a:extLst>
                <a:ext uri="{FF2B5EF4-FFF2-40B4-BE49-F238E27FC236}">
                  <a16:creationId xmlns:a16="http://schemas.microsoft.com/office/drawing/2014/main" id="{01A2AECC-67FB-4CE0-B23B-CB3454D57B77}"/>
                </a:ext>
              </a:extLst>
            </p:cNvPr>
            <p:cNvSpPr txBox="1">
              <a:spLocks noChangeArrowheads="1"/>
            </p:cNvSpPr>
            <p:nvPr/>
          </p:nvSpPr>
          <p:spPr bwMode="auto">
            <a:xfrm>
              <a:off x="2483" y="1466"/>
              <a:ext cx="272"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6</a:t>
              </a:r>
            </a:p>
          </p:txBody>
        </p:sp>
        <p:sp>
          <p:nvSpPr>
            <p:cNvPr id="10322" name="Text Box 82">
              <a:extLst>
                <a:ext uri="{FF2B5EF4-FFF2-40B4-BE49-F238E27FC236}">
                  <a16:creationId xmlns:a16="http://schemas.microsoft.com/office/drawing/2014/main" id="{7867438F-3488-480F-8BA5-DB539452F5F3}"/>
                </a:ext>
              </a:extLst>
            </p:cNvPr>
            <p:cNvSpPr txBox="1">
              <a:spLocks noChangeArrowheads="1"/>
            </p:cNvSpPr>
            <p:nvPr/>
          </p:nvSpPr>
          <p:spPr bwMode="auto">
            <a:xfrm>
              <a:off x="2804" y="1469"/>
              <a:ext cx="271" cy="34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7</a:t>
              </a:r>
            </a:p>
          </p:txBody>
        </p:sp>
        <p:sp>
          <p:nvSpPr>
            <p:cNvPr id="10323" name="Text Box 83">
              <a:extLst>
                <a:ext uri="{FF2B5EF4-FFF2-40B4-BE49-F238E27FC236}">
                  <a16:creationId xmlns:a16="http://schemas.microsoft.com/office/drawing/2014/main" id="{718D05CE-2EBB-4737-8250-F604EC540D7C}"/>
                </a:ext>
              </a:extLst>
            </p:cNvPr>
            <p:cNvSpPr txBox="1">
              <a:spLocks noChangeArrowheads="1"/>
            </p:cNvSpPr>
            <p:nvPr/>
          </p:nvSpPr>
          <p:spPr bwMode="auto">
            <a:xfrm>
              <a:off x="3133" y="1456"/>
              <a:ext cx="272" cy="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8</a:t>
              </a:r>
            </a:p>
          </p:txBody>
        </p:sp>
        <p:sp>
          <p:nvSpPr>
            <p:cNvPr id="10324" name="Text Box 84">
              <a:extLst>
                <a:ext uri="{FF2B5EF4-FFF2-40B4-BE49-F238E27FC236}">
                  <a16:creationId xmlns:a16="http://schemas.microsoft.com/office/drawing/2014/main" id="{BB9BCAB0-9986-40D5-9852-0599A149171E}"/>
                </a:ext>
              </a:extLst>
            </p:cNvPr>
            <p:cNvSpPr txBox="1">
              <a:spLocks noChangeArrowheads="1"/>
            </p:cNvSpPr>
            <p:nvPr/>
          </p:nvSpPr>
          <p:spPr bwMode="auto">
            <a:xfrm>
              <a:off x="3718" y="1456"/>
              <a:ext cx="407" cy="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990033"/>
                  </a:solidFill>
                  <a:effectLst>
                    <a:outerShdw blurRad="38100" dist="38100" dir="2700000" algn="tl">
                      <a:srgbClr val="C0C0C0"/>
                    </a:outerShdw>
                  </a:effectLst>
                  <a:latin typeface="Arial" panose="020B0604020202020204" pitchFamily="34" charset="0"/>
                </a:rPr>
                <a:t>10</a:t>
              </a:r>
            </a:p>
          </p:txBody>
        </p:sp>
        <p:grpSp>
          <p:nvGrpSpPr>
            <p:cNvPr id="10325" name="Group 85">
              <a:extLst>
                <a:ext uri="{FF2B5EF4-FFF2-40B4-BE49-F238E27FC236}">
                  <a16:creationId xmlns:a16="http://schemas.microsoft.com/office/drawing/2014/main" id="{E84E08C7-3F66-4A15-AA53-6BC70D225BE2}"/>
                </a:ext>
              </a:extLst>
            </p:cNvPr>
            <p:cNvGrpSpPr>
              <a:grpSpLocks/>
            </p:cNvGrpSpPr>
            <p:nvPr/>
          </p:nvGrpSpPr>
          <p:grpSpPr bwMode="auto">
            <a:xfrm>
              <a:off x="760" y="1275"/>
              <a:ext cx="206" cy="114"/>
              <a:chOff x="760" y="1263"/>
              <a:chExt cx="206" cy="114"/>
            </a:xfrm>
          </p:grpSpPr>
          <p:sp>
            <p:nvSpPr>
              <p:cNvPr id="10326" name="Line 86">
                <a:extLst>
                  <a:ext uri="{FF2B5EF4-FFF2-40B4-BE49-F238E27FC236}">
                    <a16:creationId xmlns:a16="http://schemas.microsoft.com/office/drawing/2014/main" id="{2556D40C-B106-4EEF-8F8D-562A39E57B67}"/>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7" name="Line 87">
                <a:extLst>
                  <a:ext uri="{FF2B5EF4-FFF2-40B4-BE49-F238E27FC236}">
                    <a16:creationId xmlns:a16="http://schemas.microsoft.com/office/drawing/2014/main" id="{D5256ECC-F2B0-41BC-8681-6AD67FA57E01}"/>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8" name="Line 88">
                <a:extLst>
                  <a:ext uri="{FF2B5EF4-FFF2-40B4-BE49-F238E27FC236}">
                    <a16:creationId xmlns:a16="http://schemas.microsoft.com/office/drawing/2014/main" id="{44BA921A-0DFE-43D0-AB8F-F8CF0D77A4CA}"/>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9" name="Line 89">
                <a:extLst>
                  <a:ext uri="{FF2B5EF4-FFF2-40B4-BE49-F238E27FC236}">
                    <a16:creationId xmlns:a16="http://schemas.microsoft.com/office/drawing/2014/main" id="{D1CFC725-8A18-4A2F-B29F-DF035B2C977D}"/>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0" name="Line 90">
                <a:extLst>
                  <a:ext uri="{FF2B5EF4-FFF2-40B4-BE49-F238E27FC236}">
                    <a16:creationId xmlns:a16="http://schemas.microsoft.com/office/drawing/2014/main" id="{C3DE14D1-02EA-4BAF-A49C-1A5D1953E7EC}"/>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31" name="Group 91">
              <a:extLst>
                <a:ext uri="{FF2B5EF4-FFF2-40B4-BE49-F238E27FC236}">
                  <a16:creationId xmlns:a16="http://schemas.microsoft.com/office/drawing/2014/main" id="{2A928616-43FA-4E40-86E4-5116DAA659C4}"/>
                </a:ext>
              </a:extLst>
            </p:cNvPr>
            <p:cNvGrpSpPr>
              <a:grpSpLocks/>
            </p:cNvGrpSpPr>
            <p:nvPr/>
          </p:nvGrpSpPr>
          <p:grpSpPr bwMode="auto">
            <a:xfrm>
              <a:off x="1066" y="1275"/>
              <a:ext cx="206" cy="114"/>
              <a:chOff x="760" y="1263"/>
              <a:chExt cx="206" cy="114"/>
            </a:xfrm>
          </p:grpSpPr>
          <p:sp>
            <p:nvSpPr>
              <p:cNvPr id="10332" name="Line 92">
                <a:extLst>
                  <a:ext uri="{FF2B5EF4-FFF2-40B4-BE49-F238E27FC236}">
                    <a16:creationId xmlns:a16="http://schemas.microsoft.com/office/drawing/2014/main" id="{AFA99B73-4048-444D-8F6F-6D6F4DA1F383}"/>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3" name="Line 93">
                <a:extLst>
                  <a:ext uri="{FF2B5EF4-FFF2-40B4-BE49-F238E27FC236}">
                    <a16:creationId xmlns:a16="http://schemas.microsoft.com/office/drawing/2014/main" id="{F47CFED3-23CA-4A3B-8FC5-AE0030407573}"/>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4" name="Line 94">
                <a:extLst>
                  <a:ext uri="{FF2B5EF4-FFF2-40B4-BE49-F238E27FC236}">
                    <a16:creationId xmlns:a16="http://schemas.microsoft.com/office/drawing/2014/main" id="{D9ACF108-0860-4C98-ADBE-8FE4E51E209A}"/>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5" name="Line 95">
                <a:extLst>
                  <a:ext uri="{FF2B5EF4-FFF2-40B4-BE49-F238E27FC236}">
                    <a16:creationId xmlns:a16="http://schemas.microsoft.com/office/drawing/2014/main" id="{D4C64F2B-897F-418F-9AAB-4194BF68FD50}"/>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6" name="Line 96">
                <a:extLst>
                  <a:ext uri="{FF2B5EF4-FFF2-40B4-BE49-F238E27FC236}">
                    <a16:creationId xmlns:a16="http://schemas.microsoft.com/office/drawing/2014/main" id="{154AE035-1BD7-4ED0-8F2D-E912C1C2F897}"/>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37" name="Group 97">
              <a:extLst>
                <a:ext uri="{FF2B5EF4-FFF2-40B4-BE49-F238E27FC236}">
                  <a16:creationId xmlns:a16="http://schemas.microsoft.com/office/drawing/2014/main" id="{7DE19AC1-D7DC-47A4-BEB0-90F241637553}"/>
                </a:ext>
              </a:extLst>
            </p:cNvPr>
            <p:cNvGrpSpPr>
              <a:grpSpLocks/>
            </p:cNvGrpSpPr>
            <p:nvPr/>
          </p:nvGrpSpPr>
          <p:grpSpPr bwMode="auto">
            <a:xfrm>
              <a:off x="1383" y="1275"/>
              <a:ext cx="206" cy="114"/>
              <a:chOff x="760" y="1263"/>
              <a:chExt cx="206" cy="114"/>
            </a:xfrm>
          </p:grpSpPr>
          <p:sp>
            <p:nvSpPr>
              <p:cNvPr id="10338" name="Line 98">
                <a:extLst>
                  <a:ext uri="{FF2B5EF4-FFF2-40B4-BE49-F238E27FC236}">
                    <a16:creationId xmlns:a16="http://schemas.microsoft.com/office/drawing/2014/main" id="{67B34004-B097-451A-A492-766AC26A921B}"/>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9" name="Line 99">
                <a:extLst>
                  <a:ext uri="{FF2B5EF4-FFF2-40B4-BE49-F238E27FC236}">
                    <a16:creationId xmlns:a16="http://schemas.microsoft.com/office/drawing/2014/main" id="{D645955D-F3B4-4816-8AA5-87A5CFAA5F32}"/>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0" name="Line 100">
                <a:extLst>
                  <a:ext uri="{FF2B5EF4-FFF2-40B4-BE49-F238E27FC236}">
                    <a16:creationId xmlns:a16="http://schemas.microsoft.com/office/drawing/2014/main" id="{6605D0EB-C90C-40A9-A9AA-C297F87B52DC}"/>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1" name="Line 101">
                <a:extLst>
                  <a:ext uri="{FF2B5EF4-FFF2-40B4-BE49-F238E27FC236}">
                    <a16:creationId xmlns:a16="http://schemas.microsoft.com/office/drawing/2014/main" id="{8CAC4966-B9DC-4A92-A584-77168471DFE8}"/>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2" name="Line 102">
                <a:extLst>
                  <a:ext uri="{FF2B5EF4-FFF2-40B4-BE49-F238E27FC236}">
                    <a16:creationId xmlns:a16="http://schemas.microsoft.com/office/drawing/2014/main" id="{C5526F65-CD42-4BD0-BFFF-CDDAE32F2916}"/>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43" name="Group 103">
              <a:extLst>
                <a:ext uri="{FF2B5EF4-FFF2-40B4-BE49-F238E27FC236}">
                  <a16:creationId xmlns:a16="http://schemas.microsoft.com/office/drawing/2014/main" id="{CC7BB8AD-3832-44AF-A816-E545394883D7}"/>
                </a:ext>
              </a:extLst>
            </p:cNvPr>
            <p:cNvGrpSpPr>
              <a:grpSpLocks/>
            </p:cNvGrpSpPr>
            <p:nvPr/>
          </p:nvGrpSpPr>
          <p:grpSpPr bwMode="auto">
            <a:xfrm>
              <a:off x="1701" y="1275"/>
              <a:ext cx="206" cy="114"/>
              <a:chOff x="760" y="1263"/>
              <a:chExt cx="206" cy="114"/>
            </a:xfrm>
          </p:grpSpPr>
          <p:sp>
            <p:nvSpPr>
              <p:cNvPr id="10344" name="Line 104">
                <a:extLst>
                  <a:ext uri="{FF2B5EF4-FFF2-40B4-BE49-F238E27FC236}">
                    <a16:creationId xmlns:a16="http://schemas.microsoft.com/office/drawing/2014/main" id="{DC2EC327-6F19-4F0E-8C92-B0A559944812}"/>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5" name="Line 105">
                <a:extLst>
                  <a:ext uri="{FF2B5EF4-FFF2-40B4-BE49-F238E27FC236}">
                    <a16:creationId xmlns:a16="http://schemas.microsoft.com/office/drawing/2014/main" id="{15A40064-5003-476E-BF13-37E05CE6D587}"/>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6" name="Line 106">
                <a:extLst>
                  <a:ext uri="{FF2B5EF4-FFF2-40B4-BE49-F238E27FC236}">
                    <a16:creationId xmlns:a16="http://schemas.microsoft.com/office/drawing/2014/main" id="{27A56FB8-5502-4D2B-A04D-0E369E08F741}"/>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7" name="Line 107">
                <a:extLst>
                  <a:ext uri="{FF2B5EF4-FFF2-40B4-BE49-F238E27FC236}">
                    <a16:creationId xmlns:a16="http://schemas.microsoft.com/office/drawing/2014/main" id="{E2C3EDBD-D63F-4F63-B1B4-4AEA08CC5663}"/>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8" name="Line 108">
                <a:extLst>
                  <a:ext uri="{FF2B5EF4-FFF2-40B4-BE49-F238E27FC236}">
                    <a16:creationId xmlns:a16="http://schemas.microsoft.com/office/drawing/2014/main" id="{463E1277-0713-40C1-97A9-415CF5F2F199}"/>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49" name="Group 109">
              <a:extLst>
                <a:ext uri="{FF2B5EF4-FFF2-40B4-BE49-F238E27FC236}">
                  <a16:creationId xmlns:a16="http://schemas.microsoft.com/office/drawing/2014/main" id="{2F8D4295-683C-48D8-BFBF-89E68AFCCF1E}"/>
                </a:ext>
              </a:extLst>
            </p:cNvPr>
            <p:cNvGrpSpPr>
              <a:grpSpLocks/>
            </p:cNvGrpSpPr>
            <p:nvPr/>
          </p:nvGrpSpPr>
          <p:grpSpPr bwMode="auto">
            <a:xfrm>
              <a:off x="2018" y="1275"/>
              <a:ext cx="206" cy="114"/>
              <a:chOff x="760" y="1263"/>
              <a:chExt cx="206" cy="114"/>
            </a:xfrm>
          </p:grpSpPr>
          <p:sp>
            <p:nvSpPr>
              <p:cNvPr id="10350" name="Line 110">
                <a:extLst>
                  <a:ext uri="{FF2B5EF4-FFF2-40B4-BE49-F238E27FC236}">
                    <a16:creationId xmlns:a16="http://schemas.microsoft.com/office/drawing/2014/main" id="{27844396-9A7A-4C78-B941-972696A34B1F}"/>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1" name="Line 111">
                <a:extLst>
                  <a:ext uri="{FF2B5EF4-FFF2-40B4-BE49-F238E27FC236}">
                    <a16:creationId xmlns:a16="http://schemas.microsoft.com/office/drawing/2014/main" id="{C6A89B72-EC65-4D23-8848-B5F0511F4E91}"/>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2" name="Line 112">
                <a:extLst>
                  <a:ext uri="{FF2B5EF4-FFF2-40B4-BE49-F238E27FC236}">
                    <a16:creationId xmlns:a16="http://schemas.microsoft.com/office/drawing/2014/main" id="{53817E63-1CC8-4484-B421-7E2226BCD0CE}"/>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3" name="Line 113">
                <a:extLst>
                  <a:ext uri="{FF2B5EF4-FFF2-40B4-BE49-F238E27FC236}">
                    <a16:creationId xmlns:a16="http://schemas.microsoft.com/office/drawing/2014/main" id="{034EA612-EC2F-4A3A-97CB-F06C5C53E7DB}"/>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4" name="Line 114">
                <a:extLst>
                  <a:ext uri="{FF2B5EF4-FFF2-40B4-BE49-F238E27FC236}">
                    <a16:creationId xmlns:a16="http://schemas.microsoft.com/office/drawing/2014/main" id="{A79F513F-CE58-4EB1-8B0B-416FA0AADC15}"/>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55" name="Group 115">
              <a:extLst>
                <a:ext uri="{FF2B5EF4-FFF2-40B4-BE49-F238E27FC236}">
                  <a16:creationId xmlns:a16="http://schemas.microsoft.com/office/drawing/2014/main" id="{65D63CEE-5514-4F77-AF34-4C3D71FDFD45}"/>
                </a:ext>
              </a:extLst>
            </p:cNvPr>
            <p:cNvGrpSpPr>
              <a:grpSpLocks/>
            </p:cNvGrpSpPr>
            <p:nvPr/>
          </p:nvGrpSpPr>
          <p:grpSpPr bwMode="auto">
            <a:xfrm>
              <a:off x="2336" y="1275"/>
              <a:ext cx="206" cy="114"/>
              <a:chOff x="760" y="1263"/>
              <a:chExt cx="206" cy="114"/>
            </a:xfrm>
          </p:grpSpPr>
          <p:sp>
            <p:nvSpPr>
              <p:cNvPr id="10356" name="Line 116">
                <a:extLst>
                  <a:ext uri="{FF2B5EF4-FFF2-40B4-BE49-F238E27FC236}">
                    <a16:creationId xmlns:a16="http://schemas.microsoft.com/office/drawing/2014/main" id="{27538C31-A3E4-43F1-A7A4-5591665C1216}"/>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7" name="Line 117">
                <a:extLst>
                  <a:ext uri="{FF2B5EF4-FFF2-40B4-BE49-F238E27FC236}">
                    <a16:creationId xmlns:a16="http://schemas.microsoft.com/office/drawing/2014/main" id="{E8C591BC-D6A4-4D0D-9A17-6DAAAC81480C}"/>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8" name="Line 118">
                <a:extLst>
                  <a:ext uri="{FF2B5EF4-FFF2-40B4-BE49-F238E27FC236}">
                    <a16:creationId xmlns:a16="http://schemas.microsoft.com/office/drawing/2014/main" id="{CE8B300C-D417-43C7-9547-948B06E70812}"/>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9" name="Line 119">
                <a:extLst>
                  <a:ext uri="{FF2B5EF4-FFF2-40B4-BE49-F238E27FC236}">
                    <a16:creationId xmlns:a16="http://schemas.microsoft.com/office/drawing/2014/main" id="{3226C833-59CF-4B5E-8126-24CA3E24910F}"/>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0" name="Line 120">
                <a:extLst>
                  <a:ext uri="{FF2B5EF4-FFF2-40B4-BE49-F238E27FC236}">
                    <a16:creationId xmlns:a16="http://schemas.microsoft.com/office/drawing/2014/main" id="{D345AA97-7234-4700-9D7C-61E1BBE68F78}"/>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61" name="Group 121">
              <a:extLst>
                <a:ext uri="{FF2B5EF4-FFF2-40B4-BE49-F238E27FC236}">
                  <a16:creationId xmlns:a16="http://schemas.microsoft.com/office/drawing/2014/main" id="{32911CD8-B63E-4BB2-9485-A16B7DF1DA33}"/>
                </a:ext>
              </a:extLst>
            </p:cNvPr>
            <p:cNvGrpSpPr>
              <a:grpSpLocks/>
            </p:cNvGrpSpPr>
            <p:nvPr/>
          </p:nvGrpSpPr>
          <p:grpSpPr bwMode="auto">
            <a:xfrm>
              <a:off x="2659" y="1275"/>
              <a:ext cx="206" cy="114"/>
              <a:chOff x="760" y="1263"/>
              <a:chExt cx="206" cy="114"/>
            </a:xfrm>
          </p:grpSpPr>
          <p:sp>
            <p:nvSpPr>
              <p:cNvPr id="10362" name="Line 122">
                <a:extLst>
                  <a:ext uri="{FF2B5EF4-FFF2-40B4-BE49-F238E27FC236}">
                    <a16:creationId xmlns:a16="http://schemas.microsoft.com/office/drawing/2014/main" id="{9F4ECABF-7226-430A-A113-D9F307400DE8}"/>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3" name="Line 123">
                <a:extLst>
                  <a:ext uri="{FF2B5EF4-FFF2-40B4-BE49-F238E27FC236}">
                    <a16:creationId xmlns:a16="http://schemas.microsoft.com/office/drawing/2014/main" id="{9CCE4AF0-EEE0-43CF-AC3C-05BFD0525435}"/>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4" name="Line 124">
                <a:extLst>
                  <a:ext uri="{FF2B5EF4-FFF2-40B4-BE49-F238E27FC236}">
                    <a16:creationId xmlns:a16="http://schemas.microsoft.com/office/drawing/2014/main" id="{C04B3064-25CF-42CA-BF34-D653E67F8721}"/>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5" name="Line 125">
                <a:extLst>
                  <a:ext uri="{FF2B5EF4-FFF2-40B4-BE49-F238E27FC236}">
                    <a16:creationId xmlns:a16="http://schemas.microsoft.com/office/drawing/2014/main" id="{3D9D8F10-3728-49FF-8A51-94A0292F82B7}"/>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6" name="Line 126">
                <a:extLst>
                  <a:ext uri="{FF2B5EF4-FFF2-40B4-BE49-F238E27FC236}">
                    <a16:creationId xmlns:a16="http://schemas.microsoft.com/office/drawing/2014/main" id="{61DB7C7C-E91B-4B8F-BCD0-5622427155EF}"/>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67" name="Group 127">
              <a:extLst>
                <a:ext uri="{FF2B5EF4-FFF2-40B4-BE49-F238E27FC236}">
                  <a16:creationId xmlns:a16="http://schemas.microsoft.com/office/drawing/2014/main" id="{7A8F4ACF-0C1C-4ED1-9645-157D1C4795CB}"/>
                </a:ext>
              </a:extLst>
            </p:cNvPr>
            <p:cNvGrpSpPr>
              <a:grpSpLocks/>
            </p:cNvGrpSpPr>
            <p:nvPr/>
          </p:nvGrpSpPr>
          <p:grpSpPr bwMode="auto">
            <a:xfrm>
              <a:off x="2981" y="1275"/>
              <a:ext cx="206" cy="114"/>
              <a:chOff x="760" y="1263"/>
              <a:chExt cx="206" cy="114"/>
            </a:xfrm>
          </p:grpSpPr>
          <p:sp>
            <p:nvSpPr>
              <p:cNvPr id="10368" name="Line 128">
                <a:extLst>
                  <a:ext uri="{FF2B5EF4-FFF2-40B4-BE49-F238E27FC236}">
                    <a16:creationId xmlns:a16="http://schemas.microsoft.com/office/drawing/2014/main" id="{FF8FC9E5-4E56-472F-8324-630E428FC643}"/>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9" name="Line 129">
                <a:extLst>
                  <a:ext uri="{FF2B5EF4-FFF2-40B4-BE49-F238E27FC236}">
                    <a16:creationId xmlns:a16="http://schemas.microsoft.com/office/drawing/2014/main" id="{524F0227-E8C0-4E3B-A5E7-257D809E5D33}"/>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0" name="Line 130">
                <a:extLst>
                  <a:ext uri="{FF2B5EF4-FFF2-40B4-BE49-F238E27FC236}">
                    <a16:creationId xmlns:a16="http://schemas.microsoft.com/office/drawing/2014/main" id="{D3855E54-6537-43FD-A6CB-B3743486BECE}"/>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1" name="Line 131">
                <a:extLst>
                  <a:ext uri="{FF2B5EF4-FFF2-40B4-BE49-F238E27FC236}">
                    <a16:creationId xmlns:a16="http://schemas.microsoft.com/office/drawing/2014/main" id="{66CF38BD-6B41-4D4A-B0D4-889B86D0B594}"/>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2" name="Line 132">
                <a:extLst>
                  <a:ext uri="{FF2B5EF4-FFF2-40B4-BE49-F238E27FC236}">
                    <a16:creationId xmlns:a16="http://schemas.microsoft.com/office/drawing/2014/main" id="{1E7B61CC-1F1B-42A6-B1A0-414E82A7C3A4}"/>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73" name="Group 133">
              <a:extLst>
                <a:ext uri="{FF2B5EF4-FFF2-40B4-BE49-F238E27FC236}">
                  <a16:creationId xmlns:a16="http://schemas.microsoft.com/office/drawing/2014/main" id="{808CF580-FFEB-40B1-BD8D-8D4D9292956F}"/>
                </a:ext>
              </a:extLst>
            </p:cNvPr>
            <p:cNvGrpSpPr>
              <a:grpSpLocks/>
            </p:cNvGrpSpPr>
            <p:nvPr/>
          </p:nvGrpSpPr>
          <p:grpSpPr bwMode="auto">
            <a:xfrm>
              <a:off x="3300" y="1275"/>
              <a:ext cx="206" cy="114"/>
              <a:chOff x="760" y="1263"/>
              <a:chExt cx="206" cy="114"/>
            </a:xfrm>
          </p:grpSpPr>
          <p:sp>
            <p:nvSpPr>
              <p:cNvPr id="10374" name="Line 134">
                <a:extLst>
                  <a:ext uri="{FF2B5EF4-FFF2-40B4-BE49-F238E27FC236}">
                    <a16:creationId xmlns:a16="http://schemas.microsoft.com/office/drawing/2014/main" id="{44FE9A93-1282-4CDB-B089-9394EA995F7C}"/>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5" name="Line 135">
                <a:extLst>
                  <a:ext uri="{FF2B5EF4-FFF2-40B4-BE49-F238E27FC236}">
                    <a16:creationId xmlns:a16="http://schemas.microsoft.com/office/drawing/2014/main" id="{4815478F-C935-4113-B8E4-0B3634FA124E}"/>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6" name="Line 136">
                <a:extLst>
                  <a:ext uri="{FF2B5EF4-FFF2-40B4-BE49-F238E27FC236}">
                    <a16:creationId xmlns:a16="http://schemas.microsoft.com/office/drawing/2014/main" id="{5FD18A86-077C-4199-9104-306BE4F4E2B3}"/>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7" name="Line 137">
                <a:extLst>
                  <a:ext uri="{FF2B5EF4-FFF2-40B4-BE49-F238E27FC236}">
                    <a16:creationId xmlns:a16="http://schemas.microsoft.com/office/drawing/2014/main" id="{867FC8E7-3B71-4D00-9477-0D30AB67626C}"/>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8" name="Line 138">
                <a:extLst>
                  <a:ext uri="{FF2B5EF4-FFF2-40B4-BE49-F238E27FC236}">
                    <a16:creationId xmlns:a16="http://schemas.microsoft.com/office/drawing/2014/main" id="{C99087AD-4670-4869-BD68-2D943E29971E}"/>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79" name="Group 139">
              <a:extLst>
                <a:ext uri="{FF2B5EF4-FFF2-40B4-BE49-F238E27FC236}">
                  <a16:creationId xmlns:a16="http://schemas.microsoft.com/office/drawing/2014/main" id="{A8107FCD-B09D-4047-9C30-B4FF09A9C3F0}"/>
                </a:ext>
              </a:extLst>
            </p:cNvPr>
            <p:cNvGrpSpPr>
              <a:grpSpLocks/>
            </p:cNvGrpSpPr>
            <p:nvPr/>
          </p:nvGrpSpPr>
          <p:grpSpPr bwMode="auto">
            <a:xfrm>
              <a:off x="3622" y="1275"/>
              <a:ext cx="206" cy="114"/>
              <a:chOff x="760" y="1263"/>
              <a:chExt cx="206" cy="114"/>
            </a:xfrm>
          </p:grpSpPr>
          <p:sp>
            <p:nvSpPr>
              <p:cNvPr id="10380" name="Line 140">
                <a:extLst>
                  <a:ext uri="{FF2B5EF4-FFF2-40B4-BE49-F238E27FC236}">
                    <a16:creationId xmlns:a16="http://schemas.microsoft.com/office/drawing/2014/main" id="{2BBD04DF-4CDA-4D0C-B1DC-5EB5F240D4DB}"/>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1" name="Line 141">
                <a:extLst>
                  <a:ext uri="{FF2B5EF4-FFF2-40B4-BE49-F238E27FC236}">
                    <a16:creationId xmlns:a16="http://schemas.microsoft.com/office/drawing/2014/main" id="{19E9C5BC-6BAD-4CAD-B427-5F1861E6CED2}"/>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2" name="Line 142">
                <a:extLst>
                  <a:ext uri="{FF2B5EF4-FFF2-40B4-BE49-F238E27FC236}">
                    <a16:creationId xmlns:a16="http://schemas.microsoft.com/office/drawing/2014/main" id="{3B8D3C00-C387-4253-966E-BD11462BC253}"/>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3" name="Line 143">
                <a:extLst>
                  <a:ext uri="{FF2B5EF4-FFF2-40B4-BE49-F238E27FC236}">
                    <a16:creationId xmlns:a16="http://schemas.microsoft.com/office/drawing/2014/main" id="{9EAD7567-2D8E-41A3-BD32-3FB35BDC2BC7}"/>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4" name="Line 144">
                <a:extLst>
                  <a:ext uri="{FF2B5EF4-FFF2-40B4-BE49-F238E27FC236}">
                    <a16:creationId xmlns:a16="http://schemas.microsoft.com/office/drawing/2014/main" id="{35E7C186-B5F3-4909-8BBF-4C4F7F5BFC59}"/>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85" name="Group 145">
              <a:extLst>
                <a:ext uri="{FF2B5EF4-FFF2-40B4-BE49-F238E27FC236}">
                  <a16:creationId xmlns:a16="http://schemas.microsoft.com/office/drawing/2014/main" id="{5B1F0DC5-7F0E-4EAD-88F3-4961762A7FA5}"/>
                </a:ext>
              </a:extLst>
            </p:cNvPr>
            <p:cNvGrpSpPr>
              <a:grpSpLocks/>
            </p:cNvGrpSpPr>
            <p:nvPr/>
          </p:nvGrpSpPr>
          <p:grpSpPr bwMode="auto">
            <a:xfrm>
              <a:off x="3928" y="1275"/>
              <a:ext cx="206" cy="114"/>
              <a:chOff x="760" y="1263"/>
              <a:chExt cx="206" cy="114"/>
            </a:xfrm>
          </p:grpSpPr>
          <p:sp>
            <p:nvSpPr>
              <p:cNvPr id="10386" name="Line 146">
                <a:extLst>
                  <a:ext uri="{FF2B5EF4-FFF2-40B4-BE49-F238E27FC236}">
                    <a16:creationId xmlns:a16="http://schemas.microsoft.com/office/drawing/2014/main" id="{2DDB8DD0-145A-42A0-8A1D-BD44C930300B}"/>
                  </a:ext>
                </a:extLst>
              </p:cNvPr>
              <p:cNvSpPr>
                <a:spLocks noChangeShapeType="1"/>
              </p:cNvSpPr>
              <p:nvPr/>
            </p:nvSpPr>
            <p:spPr bwMode="auto">
              <a:xfrm>
                <a:off x="760"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7" name="Line 147">
                <a:extLst>
                  <a:ext uri="{FF2B5EF4-FFF2-40B4-BE49-F238E27FC236}">
                    <a16:creationId xmlns:a16="http://schemas.microsoft.com/office/drawing/2014/main" id="{4CB0047E-7461-4B1F-A6BE-589BB35E80D7}"/>
                  </a:ext>
                </a:extLst>
              </p:cNvPr>
              <p:cNvSpPr>
                <a:spLocks noChangeShapeType="1"/>
              </p:cNvSpPr>
              <p:nvPr/>
            </p:nvSpPr>
            <p:spPr bwMode="auto">
              <a:xfrm>
                <a:off x="811"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8" name="Line 148">
                <a:extLst>
                  <a:ext uri="{FF2B5EF4-FFF2-40B4-BE49-F238E27FC236}">
                    <a16:creationId xmlns:a16="http://schemas.microsoft.com/office/drawing/2014/main" id="{1A9F2E40-3A45-40E5-8CDF-50FC836949C1}"/>
                  </a:ext>
                </a:extLst>
              </p:cNvPr>
              <p:cNvSpPr>
                <a:spLocks noChangeShapeType="1"/>
              </p:cNvSpPr>
              <p:nvPr/>
            </p:nvSpPr>
            <p:spPr bwMode="auto">
              <a:xfrm>
                <a:off x="863"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9" name="Line 149">
                <a:extLst>
                  <a:ext uri="{FF2B5EF4-FFF2-40B4-BE49-F238E27FC236}">
                    <a16:creationId xmlns:a16="http://schemas.microsoft.com/office/drawing/2014/main" id="{AA887EF2-D154-4448-8C39-EB1737018242}"/>
                  </a:ext>
                </a:extLst>
              </p:cNvPr>
              <p:cNvSpPr>
                <a:spLocks noChangeShapeType="1"/>
              </p:cNvSpPr>
              <p:nvPr/>
            </p:nvSpPr>
            <p:spPr bwMode="auto">
              <a:xfrm>
                <a:off x="914"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0" name="Line 150">
                <a:extLst>
                  <a:ext uri="{FF2B5EF4-FFF2-40B4-BE49-F238E27FC236}">
                    <a16:creationId xmlns:a16="http://schemas.microsoft.com/office/drawing/2014/main" id="{33E665A0-01B6-45F5-9C2E-FA6C2740509C}"/>
                  </a:ext>
                </a:extLst>
              </p:cNvPr>
              <p:cNvSpPr>
                <a:spLocks noChangeShapeType="1"/>
              </p:cNvSpPr>
              <p:nvPr/>
            </p:nvSpPr>
            <p:spPr bwMode="auto">
              <a:xfrm>
                <a:off x="966" y="1263"/>
                <a:ext cx="0" cy="114"/>
              </a:xfrm>
              <a:prstGeom prst="line">
                <a:avLst/>
              </a:prstGeom>
              <a:noFill/>
              <a:ln w="19050">
                <a:solidFill>
                  <a:srgbClr val="00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0391" name="Text Box 151">
            <a:extLst>
              <a:ext uri="{FF2B5EF4-FFF2-40B4-BE49-F238E27FC236}">
                <a16:creationId xmlns:a16="http://schemas.microsoft.com/office/drawing/2014/main" id="{ABAC0FC4-8703-4EEC-9AFA-763E812991E7}"/>
              </a:ext>
            </a:extLst>
          </p:cNvPr>
          <p:cNvSpPr txBox="1">
            <a:spLocks noChangeArrowheads="1"/>
          </p:cNvSpPr>
          <p:nvPr/>
        </p:nvSpPr>
        <p:spPr bwMode="auto">
          <a:xfrm>
            <a:off x="8369687" y="699052"/>
            <a:ext cx="4318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500" b="1">
                <a:effectLst>
                  <a:outerShdw blurRad="38100" dist="38100" dir="2700000" algn="tl">
                    <a:srgbClr val="C0C0C0"/>
                  </a:outerShdw>
                </a:effectLst>
                <a:latin typeface="Arial" panose="020B0604020202020204" pitchFamily="34" charset="0"/>
              </a:rPr>
              <a:t>1</a:t>
            </a:r>
          </a:p>
        </p:txBody>
      </p:sp>
      <p:sp>
        <p:nvSpPr>
          <p:cNvPr id="10392" name="Text Box 152">
            <a:extLst>
              <a:ext uri="{FF2B5EF4-FFF2-40B4-BE49-F238E27FC236}">
                <a16:creationId xmlns:a16="http://schemas.microsoft.com/office/drawing/2014/main" id="{E381078F-C523-4996-88A6-F7FA8E9527E4}"/>
              </a:ext>
            </a:extLst>
          </p:cNvPr>
          <p:cNvSpPr txBox="1">
            <a:spLocks noChangeArrowheads="1"/>
          </p:cNvSpPr>
          <p:nvPr/>
        </p:nvSpPr>
        <p:spPr bwMode="auto">
          <a:xfrm>
            <a:off x="8861812" y="689527"/>
            <a:ext cx="4318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500" b="1">
                <a:effectLst>
                  <a:outerShdw blurRad="38100" dist="38100" dir="2700000" algn="tl">
                    <a:srgbClr val="C0C0C0"/>
                  </a:outerShdw>
                </a:effectLst>
                <a:latin typeface="Arial" panose="020B0604020202020204" pitchFamily="34" charset="0"/>
              </a:rPr>
              <a:t>2</a:t>
            </a:r>
          </a:p>
        </p:txBody>
      </p:sp>
      <p:sp>
        <p:nvSpPr>
          <p:cNvPr id="10393" name="Arc 153">
            <a:extLst>
              <a:ext uri="{FF2B5EF4-FFF2-40B4-BE49-F238E27FC236}">
                <a16:creationId xmlns:a16="http://schemas.microsoft.com/office/drawing/2014/main" id="{3664B6DF-7AF7-48B0-B54C-90E9AF129294}"/>
              </a:ext>
            </a:extLst>
          </p:cNvPr>
          <p:cNvSpPr>
            <a:spLocks/>
          </p:cNvSpPr>
          <p:nvPr/>
        </p:nvSpPr>
        <p:spPr bwMode="auto">
          <a:xfrm rot="10800000">
            <a:off x="8399850" y="741914"/>
            <a:ext cx="215900" cy="271462"/>
          </a:xfrm>
          <a:custGeom>
            <a:avLst/>
            <a:gdLst>
              <a:gd name="G0" fmla="+- 0 0 0"/>
              <a:gd name="G1" fmla="+- 20445 0 0"/>
              <a:gd name="G2" fmla="+- 21600 0 0"/>
              <a:gd name="T0" fmla="*/ 6968 w 21600"/>
              <a:gd name="T1" fmla="*/ 0 h 20445"/>
              <a:gd name="T2" fmla="*/ 21600 w 21600"/>
              <a:gd name="T3" fmla="*/ 20445 h 20445"/>
              <a:gd name="T4" fmla="*/ 0 w 21600"/>
              <a:gd name="T5" fmla="*/ 20445 h 20445"/>
            </a:gdLst>
            <a:ahLst/>
            <a:cxnLst>
              <a:cxn ang="0">
                <a:pos x="T0" y="T1"/>
              </a:cxn>
              <a:cxn ang="0">
                <a:pos x="T2" y="T3"/>
              </a:cxn>
              <a:cxn ang="0">
                <a:pos x="T4" y="T5"/>
              </a:cxn>
            </a:cxnLst>
            <a:rect l="0" t="0" r="r" b="b"/>
            <a:pathLst>
              <a:path w="21600" h="20445" fill="none" extrusionOk="0">
                <a:moveTo>
                  <a:pt x="6968" y="-1"/>
                </a:moveTo>
                <a:cubicBezTo>
                  <a:pt x="15717" y="2981"/>
                  <a:pt x="21600" y="11201"/>
                  <a:pt x="21600" y="20445"/>
                </a:cubicBezTo>
              </a:path>
              <a:path w="21600" h="20445" stroke="0" extrusionOk="0">
                <a:moveTo>
                  <a:pt x="6968" y="-1"/>
                </a:moveTo>
                <a:cubicBezTo>
                  <a:pt x="15717" y="2981"/>
                  <a:pt x="21600" y="11201"/>
                  <a:pt x="21600" y="20445"/>
                </a:cubicBezTo>
                <a:lnTo>
                  <a:pt x="0" y="20445"/>
                </a:lnTo>
                <a:close/>
              </a:path>
            </a:pathLst>
          </a:custGeom>
          <a:noFill/>
          <a:ln w="19050">
            <a:solidFill>
              <a:srgbClr val="0000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4" name="Arc 154">
            <a:extLst>
              <a:ext uri="{FF2B5EF4-FFF2-40B4-BE49-F238E27FC236}">
                <a16:creationId xmlns:a16="http://schemas.microsoft.com/office/drawing/2014/main" id="{B72F63DC-7A6B-4779-BF23-A8A5B2311867}"/>
              </a:ext>
            </a:extLst>
          </p:cNvPr>
          <p:cNvSpPr>
            <a:spLocks/>
          </p:cNvSpPr>
          <p:nvPr/>
        </p:nvSpPr>
        <p:spPr bwMode="auto">
          <a:xfrm>
            <a:off x="7892047" y="2010759"/>
            <a:ext cx="226854" cy="412750"/>
          </a:xfrm>
          <a:custGeom>
            <a:avLst/>
            <a:gdLst>
              <a:gd name="G0" fmla="+- 0 0 0"/>
              <a:gd name="G1" fmla="+- 21600 0 0"/>
              <a:gd name="G2" fmla="+- 21600 0 0"/>
              <a:gd name="T0" fmla="*/ 0 w 21008"/>
              <a:gd name="T1" fmla="*/ 0 h 21600"/>
              <a:gd name="T2" fmla="*/ 21008 w 21008"/>
              <a:gd name="T3" fmla="*/ 16579 h 21600"/>
              <a:gd name="T4" fmla="*/ 0 w 21008"/>
              <a:gd name="T5" fmla="*/ 21600 h 21600"/>
            </a:gdLst>
            <a:ahLst/>
            <a:cxnLst>
              <a:cxn ang="0">
                <a:pos x="T0" y="T1"/>
              </a:cxn>
              <a:cxn ang="0">
                <a:pos x="T2" y="T3"/>
              </a:cxn>
              <a:cxn ang="0">
                <a:pos x="T4" y="T5"/>
              </a:cxn>
            </a:cxnLst>
            <a:rect l="0" t="0" r="r" b="b"/>
            <a:pathLst>
              <a:path w="21008" h="21600" fill="none" extrusionOk="0">
                <a:moveTo>
                  <a:pt x="0" y="0"/>
                </a:moveTo>
                <a:cubicBezTo>
                  <a:pt x="9995" y="0"/>
                  <a:pt x="18684" y="6857"/>
                  <a:pt x="21008" y="16578"/>
                </a:cubicBezTo>
              </a:path>
              <a:path w="21008" h="21600" stroke="0" extrusionOk="0">
                <a:moveTo>
                  <a:pt x="0" y="0"/>
                </a:moveTo>
                <a:cubicBezTo>
                  <a:pt x="9995" y="0"/>
                  <a:pt x="18684" y="6857"/>
                  <a:pt x="21008" y="16578"/>
                </a:cubicBezTo>
                <a:lnTo>
                  <a:pt x="0" y="21600"/>
                </a:lnTo>
                <a:close/>
              </a:path>
            </a:pathLst>
          </a:custGeom>
          <a:noFill/>
          <a:ln w="19050">
            <a:solidFill>
              <a:srgbClr val="0000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395" name="Group 155">
            <a:extLst>
              <a:ext uri="{FF2B5EF4-FFF2-40B4-BE49-F238E27FC236}">
                <a16:creationId xmlns:a16="http://schemas.microsoft.com/office/drawing/2014/main" id="{5B5C71C5-3FEA-4B4B-97CA-864DA53E87D8}"/>
              </a:ext>
            </a:extLst>
          </p:cNvPr>
          <p:cNvGrpSpPr>
            <a:grpSpLocks/>
          </p:cNvGrpSpPr>
          <p:nvPr/>
        </p:nvGrpSpPr>
        <p:grpSpPr bwMode="auto">
          <a:xfrm>
            <a:off x="8884037" y="726039"/>
            <a:ext cx="338138" cy="273050"/>
            <a:chOff x="1414" y="1675"/>
            <a:chExt cx="213" cy="172"/>
          </a:xfrm>
        </p:grpSpPr>
        <p:sp>
          <p:nvSpPr>
            <p:cNvPr id="10396" name="Arc 156">
              <a:extLst>
                <a:ext uri="{FF2B5EF4-FFF2-40B4-BE49-F238E27FC236}">
                  <a16:creationId xmlns:a16="http://schemas.microsoft.com/office/drawing/2014/main" id="{4BAF694F-FFB8-4442-BE6C-BAB1450BC347}"/>
                </a:ext>
              </a:extLst>
            </p:cNvPr>
            <p:cNvSpPr>
              <a:spLocks/>
            </p:cNvSpPr>
            <p:nvPr/>
          </p:nvSpPr>
          <p:spPr bwMode="auto">
            <a:xfrm rot="189003">
              <a:off x="1414" y="1675"/>
              <a:ext cx="181" cy="172"/>
            </a:xfrm>
            <a:custGeom>
              <a:avLst/>
              <a:gdLst>
                <a:gd name="G0" fmla="+- 0 0 0"/>
                <a:gd name="G1" fmla="+- 6110 0 0"/>
                <a:gd name="G2" fmla="+- 21600 0 0"/>
                <a:gd name="T0" fmla="*/ 20718 w 21600"/>
                <a:gd name="T1" fmla="*/ 0 h 20553"/>
                <a:gd name="T2" fmla="*/ 16061 w 21600"/>
                <a:gd name="T3" fmla="*/ 20553 h 20553"/>
                <a:gd name="T4" fmla="*/ 0 w 21600"/>
                <a:gd name="T5" fmla="*/ 6110 h 20553"/>
              </a:gdLst>
              <a:ahLst/>
              <a:cxnLst>
                <a:cxn ang="0">
                  <a:pos x="T0" y="T1"/>
                </a:cxn>
                <a:cxn ang="0">
                  <a:pos x="T2" y="T3"/>
                </a:cxn>
                <a:cxn ang="0">
                  <a:pos x="T4" y="T5"/>
                </a:cxn>
              </a:cxnLst>
              <a:rect l="0" t="0" r="r" b="b"/>
              <a:pathLst>
                <a:path w="21600" h="20553" fill="none" extrusionOk="0">
                  <a:moveTo>
                    <a:pt x="20717" y="0"/>
                  </a:moveTo>
                  <a:cubicBezTo>
                    <a:pt x="21302" y="1983"/>
                    <a:pt x="21600" y="4041"/>
                    <a:pt x="21600" y="6110"/>
                  </a:cubicBezTo>
                  <a:cubicBezTo>
                    <a:pt x="21600" y="11443"/>
                    <a:pt x="19627" y="16587"/>
                    <a:pt x="16061" y="20553"/>
                  </a:cubicBezTo>
                </a:path>
                <a:path w="21600" h="20553" stroke="0" extrusionOk="0">
                  <a:moveTo>
                    <a:pt x="20717" y="0"/>
                  </a:moveTo>
                  <a:cubicBezTo>
                    <a:pt x="21302" y="1983"/>
                    <a:pt x="21600" y="4041"/>
                    <a:pt x="21600" y="6110"/>
                  </a:cubicBezTo>
                  <a:cubicBezTo>
                    <a:pt x="21600" y="11443"/>
                    <a:pt x="19627" y="16587"/>
                    <a:pt x="16061" y="20553"/>
                  </a:cubicBezTo>
                  <a:lnTo>
                    <a:pt x="0" y="6110"/>
                  </a:lnTo>
                  <a:close/>
                </a:path>
              </a:pathLst>
            </a:custGeom>
            <a:noFill/>
            <a:ln w="19050">
              <a:solidFill>
                <a:srgbClr val="99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7" name="Line 157">
              <a:extLst>
                <a:ext uri="{FF2B5EF4-FFF2-40B4-BE49-F238E27FC236}">
                  <a16:creationId xmlns:a16="http://schemas.microsoft.com/office/drawing/2014/main" id="{FDE96B68-CB82-48D2-A841-D3299927CA18}"/>
                </a:ext>
              </a:extLst>
            </p:cNvPr>
            <p:cNvSpPr>
              <a:spLocks noChangeShapeType="1"/>
            </p:cNvSpPr>
            <p:nvPr/>
          </p:nvSpPr>
          <p:spPr bwMode="auto">
            <a:xfrm>
              <a:off x="1547" y="1762"/>
              <a:ext cx="80" cy="27"/>
            </a:xfrm>
            <a:prstGeom prst="line">
              <a:avLst/>
            </a:prstGeom>
            <a:noFill/>
            <a:ln w="1905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398" name="Group 158">
            <a:extLst>
              <a:ext uri="{FF2B5EF4-FFF2-40B4-BE49-F238E27FC236}">
                <a16:creationId xmlns:a16="http://schemas.microsoft.com/office/drawing/2014/main" id="{7B4A1FD5-BBF8-4658-A00F-73E9BC673489}"/>
              </a:ext>
            </a:extLst>
          </p:cNvPr>
          <p:cNvGrpSpPr>
            <a:grpSpLocks/>
          </p:cNvGrpSpPr>
          <p:nvPr/>
        </p:nvGrpSpPr>
        <p:grpSpPr bwMode="auto">
          <a:xfrm>
            <a:off x="9922071" y="2026921"/>
            <a:ext cx="226854" cy="285697"/>
            <a:chOff x="2121" y="2273"/>
            <a:chExt cx="80" cy="114"/>
          </a:xfrm>
        </p:grpSpPr>
        <p:sp>
          <p:nvSpPr>
            <p:cNvPr id="10399" name="Arc 159">
              <a:extLst>
                <a:ext uri="{FF2B5EF4-FFF2-40B4-BE49-F238E27FC236}">
                  <a16:creationId xmlns:a16="http://schemas.microsoft.com/office/drawing/2014/main" id="{5BDCE508-0037-4E03-84AE-51D5D681026C}"/>
                </a:ext>
              </a:extLst>
            </p:cNvPr>
            <p:cNvSpPr>
              <a:spLocks/>
            </p:cNvSpPr>
            <p:nvPr/>
          </p:nvSpPr>
          <p:spPr bwMode="auto">
            <a:xfrm flipH="1">
              <a:off x="2154" y="2273"/>
              <a:ext cx="46" cy="11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9900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0" name="Line 160">
              <a:extLst>
                <a:ext uri="{FF2B5EF4-FFF2-40B4-BE49-F238E27FC236}">
                  <a16:creationId xmlns:a16="http://schemas.microsoft.com/office/drawing/2014/main" id="{492DE603-C31E-4B71-8463-DACB2515CDB3}"/>
                </a:ext>
              </a:extLst>
            </p:cNvPr>
            <p:cNvSpPr>
              <a:spLocks noChangeShapeType="1"/>
            </p:cNvSpPr>
            <p:nvPr/>
          </p:nvSpPr>
          <p:spPr bwMode="auto">
            <a:xfrm>
              <a:off x="2121" y="2313"/>
              <a:ext cx="80" cy="27"/>
            </a:xfrm>
            <a:prstGeom prst="line">
              <a:avLst/>
            </a:prstGeom>
            <a:noFill/>
            <a:ln w="1905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404" name="Text Box 164">
            <a:extLst>
              <a:ext uri="{FF2B5EF4-FFF2-40B4-BE49-F238E27FC236}">
                <a16:creationId xmlns:a16="http://schemas.microsoft.com/office/drawing/2014/main" id="{CE73EEEB-18CA-4D67-9BF9-717AEE28B5FB}"/>
              </a:ext>
            </a:extLst>
          </p:cNvPr>
          <p:cNvSpPr txBox="1">
            <a:spLocks noChangeArrowheads="1"/>
          </p:cNvSpPr>
          <p:nvPr/>
        </p:nvSpPr>
        <p:spPr bwMode="auto">
          <a:xfrm>
            <a:off x="7193350" y="-43898"/>
            <a:ext cx="13335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6000">
                <a:solidFill>
                  <a:srgbClr val="660066"/>
                </a:solidFill>
                <a:latin typeface="Arial" panose="020B0604020202020204" pitchFamily="34" charset="0"/>
                <a:sym typeface="Wingdings" panose="05000000000000000000" pitchFamily="2" charset="2"/>
              </a:rPr>
              <a:t></a:t>
            </a:r>
          </a:p>
        </p:txBody>
      </p:sp>
      <p:pic>
        <p:nvPicPr>
          <p:cNvPr id="167" name="Picture 166">
            <a:extLst>
              <a:ext uri="{FF2B5EF4-FFF2-40B4-BE49-F238E27FC236}">
                <a16:creationId xmlns:a16="http://schemas.microsoft.com/office/drawing/2014/main" id="{6E175C4D-426D-433A-B5D6-6581A5B37BB2}"/>
              </a:ext>
            </a:extLst>
          </p:cNvPr>
          <p:cNvPicPr>
            <a:picLocks noChangeAspect="1"/>
          </p:cNvPicPr>
          <p:nvPr/>
        </p:nvPicPr>
        <p:blipFill>
          <a:blip r:embed="rId2"/>
          <a:stretch>
            <a:fillRect/>
          </a:stretch>
        </p:blipFill>
        <p:spPr>
          <a:xfrm>
            <a:off x="7283028" y="225081"/>
            <a:ext cx="3697529" cy="2522022"/>
          </a:xfrm>
          <a:prstGeom prst="rect">
            <a:avLst/>
          </a:prstGeom>
        </p:spPr>
      </p:pic>
      <p:sp>
        <p:nvSpPr>
          <p:cNvPr id="168" name="Rectangle 167">
            <a:extLst>
              <a:ext uri="{FF2B5EF4-FFF2-40B4-BE49-F238E27FC236}">
                <a16:creationId xmlns:a16="http://schemas.microsoft.com/office/drawing/2014/main" id="{AD61EA04-69D6-431C-87FC-95E6ED0A40B3}"/>
              </a:ext>
            </a:extLst>
          </p:cNvPr>
          <p:cNvSpPr/>
          <p:nvPr/>
        </p:nvSpPr>
        <p:spPr>
          <a:xfrm>
            <a:off x="190577" y="138143"/>
            <a:ext cx="3877985" cy="523220"/>
          </a:xfrm>
          <a:prstGeom prst="rect">
            <a:avLst/>
          </a:prstGeom>
          <a:solidFill>
            <a:srgbClr val="FFFF00"/>
          </a:solidFill>
        </p:spPr>
        <p:txBody>
          <a:bodyPr wrap="none">
            <a:spAutoFit/>
          </a:bodyPr>
          <a:lstStyle/>
          <a:p>
            <a:pPr algn="just"/>
            <a:r>
              <a:rPr lang="en-US" sz="2800" b="1">
                <a:latin typeface="Times New Roman" panose="02020603050405020304" pitchFamily="18" charset="0"/>
                <a:ea typeface="Times New Roman" panose="02020603050405020304" pitchFamily="18" charset="0"/>
              </a:rPr>
              <a:t>b, </a:t>
            </a:r>
            <a:r>
              <a:rPr lang="en-US" sz="2800" b="1" err="1">
                <a:latin typeface="Times New Roman" panose="02020603050405020304" pitchFamily="18" charset="0"/>
                <a:ea typeface="Times New Roman" panose="02020603050405020304" pitchFamily="18" charset="0"/>
              </a:rPr>
              <a:t>Chứng</a:t>
            </a:r>
            <a:r>
              <a:rPr lang="en-US" sz="2800" b="1">
                <a:latin typeface="Times New Roman" panose="02020603050405020304" pitchFamily="18" charset="0"/>
                <a:ea typeface="Times New Roman" panose="02020603050405020304" pitchFamily="18" charset="0"/>
              </a:rPr>
              <a:t> </a:t>
            </a:r>
            <a:r>
              <a:rPr lang="en-US" sz="2800" b="1" err="1">
                <a:latin typeface="Times New Roman" panose="02020603050405020304" pitchFamily="18" charset="0"/>
                <a:ea typeface="Times New Roman" panose="02020603050405020304" pitchFamily="18" charset="0"/>
              </a:rPr>
              <a:t>minh</a:t>
            </a:r>
            <a:r>
              <a:rPr lang="en-US" sz="2800" b="1">
                <a:latin typeface="Times New Roman" panose="02020603050405020304" pitchFamily="18" charset="0"/>
                <a:ea typeface="Times New Roman" panose="02020603050405020304" pitchFamily="18" charset="0"/>
              </a:rPr>
              <a:t> </a:t>
            </a:r>
            <a:r>
              <a:rPr lang="pt-BR" sz="2800" b="1">
                <a:latin typeface="Times New Roman" panose="02020603050405020304" pitchFamily="18" charset="0"/>
                <a:ea typeface="Times New Roman" panose="02020603050405020304" pitchFamily="18" charset="0"/>
              </a:rPr>
              <a:t>định lý: </a:t>
            </a:r>
            <a:endParaRPr lang="en-US" sz="2800">
              <a:latin typeface="Times New Roman" panose="02020603050405020304" pitchFamily="18" charset="0"/>
              <a:ea typeface="Times New Roman" panose="02020603050405020304" pitchFamily="18" charset="0"/>
            </a:endParaRPr>
          </a:p>
        </p:txBody>
      </p:sp>
      <p:cxnSp>
        <p:nvCxnSpPr>
          <p:cNvPr id="3" name="Straight Connector 2">
            <a:extLst>
              <a:ext uri="{FF2B5EF4-FFF2-40B4-BE49-F238E27FC236}">
                <a16:creationId xmlns:a16="http://schemas.microsoft.com/office/drawing/2014/main" id="{20087083-9F74-4FAB-8AF3-3A5E595EB865}"/>
              </a:ext>
            </a:extLst>
          </p:cNvPr>
          <p:cNvCxnSpPr>
            <a:cxnSpLocks/>
          </p:cNvCxnSpPr>
          <p:nvPr/>
        </p:nvCxnSpPr>
        <p:spPr>
          <a:xfrm>
            <a:off x="5008730" y="2611087"/>
            <a:ext cx="0" cy="407851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Arrow: Up 3">
            <a:extLst>
              <a:ext uri="{FF2B5EF4-FFF2-40B4-BE49-F238E27FC236}">
                <a16:creationId xmlns:a16="http://schemas.microsoft.com/office/drawing/2014/main" id="{F2071B89-9005-486C-8452-F24F026C14E1}"/>
              </a:ext>
            </a:extLst>
          </p:cNvPr>
          <p:cNvSpPr/>
          <p:nvPr/>
        </p:nvSpPr>
        <p:spPr>
          <a:xfrm>
            <a:off x="2359145" y="2253176"/>
            <a:ext cx="263593" cy="52322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ext Box 13">
            <a:extLst>
              <a:ext uri="{FF2B5EF4-FFF2-40B4-BE49-F238E27FC236}">
                <a16:creationId xmlns:a16="http://schemas.microsoft.com/office/drawing/2014/main" id="{A84485E5-9CD6-40A5-887B-46F231E2A0AC}"/>
              </a:ext>
            </a:extLst>
          </p:cNvPr>
          <p:cNvSpPr txBox="1">
            <a:spLocks noChangeArrowheads="1"/>
          </p:cNvSpPr>
          <p:nvPr/>
        </p:nvSpPr>
        <p:spPr bwMode="auto">
          <a:xfrm>
            <a:off x="887103" y="2937241"/>
            <a:ext cx="352262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a:latin typeface="Times New Roman" panose="02020603050405020304" pitchFamily="18" charset="0"/>
                <a:cs typeface="Times New Roman" panose="02020603050405020304" pitchFamily="18" charset="0"/>
              </a:rPr>
              <a:t>A</a:t>
            </a:r>
            <a:r>
              <a:rPr lang="en-US" altLang="en-US" sz="2800" b="1" baseline="-25000">
                <a:latin typeface="Times New Roman" panose="02020603050405020304" pitchFamily="18" charset="0"/>
                <a:cs typeface="Times New Roman" panose="02020603050405020304" pitchFamily="18" charset="0"/>
              </a:rPr>
              <a:t>1</a:t>
            </a:r>
            <a:r>
              <a:rPr lang="en-US" sz="2800" b="1">
                <a:latin typeface="Times New Roman" panose="02020603050405020304" pitchFamily="18" charset="0"/>
                <a:cs typeface="Times New Roman" panose="02020603050405020304" pitchFamily="18" charset="0"/>
              </a:rPr>
              <a:t> + BAC + </a:t>
            </a:r>
            <a:r>
              <a:rPr lang="en-US" altLang="en-US" sz="2800" b="1">
                <a:latin typeface="Times New Roman" panose="02020603050405020304" pitchFamily="18" charset="0"/>
                <a:cs typeface="Times New Roman" panose="02020603050405020304" pitchFamily="18" charset="0"/>
              </a:rPr>
              <a:t>A</a:t>
            </a:r>
            <a:r>
              <a:rPr lang="en-US" altLang="en-US" sz="2800" b="1" baseline="-2500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 180</a:t>
            </a:r>
            <a:r>
              <a:rPr lang="en-US" sz="2800" b="1" baseline="30000">
                <a:latin typeface="Times New Roman" panose="02020603050405020304" pitchFamily="18" charset="0"/>
                <a:cs typeface="Times New Roman" panose="02020603050405020304" pitchFamily="18" charset="0"/>
              </a:rPr>
              <a:t>0</a:t>
            </a:r>
            <a:endParaRPr lang="en-US" sz="2800" b="1">
              <a:latin typeface="Times New Roman" panose="02020603050405020304" pitchFamily="18" charset="0"/>
              <a:cs typeface="Times New Roman" panose="02020603050405020304" pitchFamily="18" charset="0"/>
            </a:endParaRPr>
          </a:p>
        </p:txBody>
      </p:sp>
      <p:grpSp>
        <p:nvGrpSpPr>
          <p:cNvPr id="173" name="Group 17">
            <a:extLst>
              <a:ext uri="{FF2B5EF4-FFF2-40B4-BE49-F238E27FC236}">
                <a16:creationId xmlns:a16="http://schemas.microsoft.com/office/drawing/2014/main" id="{8B16BE35-0CAD-4E05-A38D-948819AAACD8}"/>
              </a:ext>
            </a:extLst>
          </p:cNvPr>
          <p:cNvGrpSpPr>
            <a:grpSpLocks/>
          </p:cNvGrpSpPr>
          <p:nvPr/>
        </p:nvGrpSpPr>
        <p:grpSpPr bwMode="auto">
          <a:xfrm>
            <a:off x="1837693" y="2858897"/>
            <a:ext cx="533061" cy="194754"/>
            <a:chOff x="884" y="3952"/>
            <a:chExt cx="91" cy="45"/>
          </a:xfrm>
        </p:grpSpPr>
        <p:sp>
          <p:nvSpPr>
            <p:cNvPr id="174" name="Line 18">
              <a:extLst>
                <a:ext uri="{FF2B5EF4-FFF2-40B4-BE49-F238E27FC236}">
                  <a16:creationId xmlns:a16="http://schemas.microsoft.com/office/drawing/2014/main" id="{123FC65C-0053-4A61-A965-1911012F48B6}"/>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75" name="Line 19">
              <a:extLst>
                <a:ext uri="{FF2B5EF4-FFF2-40B4-BE49-F238E27FC236}">
                  <a16:creationId xmlns:a16="http://schemas.microsoft.com/office/drawing/2014/main" id="{D49D97E1-52A7-44C5-8D6B-40E36B27BDD9}"/>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76" name="Group 20">
            <a:extLst>
              <a:ext uri="{FF2B5EF4-FFF2-40B4-BE49-F238E27FC236}">
                <a16:creationId xmlns:a16="http://schemas.microsoft.com/office/drawing/2014/main" id="{06A5ADE0-97CC-4D53-889B-339201E740D3}"/>
              </a:ext>
            </a:extLst>
          </p:cNvPr>
          <p:cNvGrpSpPr>
            <a:grpSpLocks/>
          </p:cNvGrpSpPr>
          <p:nvPr/>
        </p:nvGrpSpPr>
        <p:grpSpPr bwMode="auto">
          <a:xfrm>
            <a:off x="2784523" y="2887561"/>
            <a:ext cx="352424" cy="137425"/>
            <a:chOff x="884" y="3952"/>
            <a:chExt cx="91" cy="45"/>
          </a:xfrm>
        </p:grpSpPr>
        <p:sp>
          <p:nvSpPr>
            <p:cNvPr id="177" name="Line 21">
              <a:extLst>
                <a:ext uri="{FF2B5EF4-FFF2-40B4-BE49-F238E27FC236}">
                  <a16:creationId xmlns:a16="http://schemas.microsoft.com/office/drawing/2014/main" id="{FF4E10C6-B719-48AA-9BDB-0FBDA40F0928}"/>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78" name="Line 22">
              <a:extLst>
                <a:ext uri="{FF2B5EF4-FFF2-40B4-BE49-F238E27FC236}">
                  <a16:creationId xmlns:a16="http://schemas.microsoft.com/office/drawing/2014/main" id="{CED57B2A-4B4F-4E3B-AE7E-3618E974629B}"/>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79" name="Group 28">
            <a:extLst>
              <a:ext uri="{FF2B5EF4-FFF2-40B4-BE49-F238E27FC236}">
                <a16:creationId xmlns:a16="http://schemas.microsoft.com/office/drawing/2014/main" id="{51B01415-1EAC-4079-9956-8C45C84E9463}"/>
              </a:ext>
            </a:extLst>
          </p:cNvPr>
          <p:cNvGrpSpPr>
            <a:grpSpLocks/>
          </p:cNvGrpSpPr>
          <p:nvPr/>
        </p:nvGrpSpPr>
        <p:grpSpPr bwMode="auto">
          <a:xfrm>
            <a:off x="981475" y="2916228"/>
            <a:ext cx="352424" cy="137423"/>
            <a:chOff x="884" y="3952"/>
            <a:chExt cx="91" cy="45"/>
          </a:xfrm>
        </p:grpSpPr>
        <p:sp>
          <p:nvSpPr>
            <p:cNvPr id="180" name="Line 29">
              <a:extLst>
                <a:ext uri="{FF2B5EF4-FFF2-40B4-BE49-F238E27FC236}">
                  <a16:creationId xmlns:a16="http://schemas.microsoft.com/office/drawing/2014/main" id="{9F38717B-DB14-4DE3-9494-5572ECADE4D9}"/>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81" name="Line 30">
              <a:extLst>
                <a:ext uri="{FF2B5EF4-FFF2-40B4-BE49-F238E27FC236}">
                  <a16:creationId xmlns:a16="http://schemas.microsoft.com/office/drawing/2014/main" id="{A8B54FD4-6B19-4061-A32F-0F3E381BD244}"/>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sp>
        <p:nvSpPr>
          <p:cNvPr id="182" name="Arrow: Up 181">
            <a:extLst>
              <a:ext uri="{FF2B5EF4-FFF2-40B4-BE49-F238E27FC236}">
                <a16:creationId xmlns:a16="http://schemas.microsoft.com/office/drawing/2014/main" id="{1D031311-4BAE-4DC8-9EFB-9AC065861668}"/>
              </a:ext>
            </a:extLst>
          </p:cNvPr>
          <p:cNvSpPr/>
          <p:nvPr/>
        </p:nvSpPr>
        <p:spPr>
          <a:xfrm>
            <a:off x="2384821" y="3462879"/>
            <a:ext cx="263593" cy="52322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EBC4CD8-4AC4-41A2-B21F-B63C1A1FF022}"/>
              </a:ext>
            </a:extLst>
          </p:cNvPr>
          <p:cNvCxnSpPr>
            <a:cxnSpLocks/>
          </p:cNvCxnSpPr>
          <p:nvPr/>
        </p:nvCxnSpPr>
        <p:spPr>
          <a:xfrm>
            <a:off x="1241946" y="4039737"/>
            <a:ext cx="249799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
        <p:nvSpPr>
          <p:cNvPr id="7" name="Rectangle 6">
            <a:extLst>
              <a:ext uri="{FF2B5EF4-FFF2-40B4-BE49-F238E27FC236}">
                <a16:creationId xmlns:a16="http://schemas.microsoft.com/office/drawing/2014/main" id="{30631603-7B26-4B70-BC6A-B37ED9D595BA}"/>
              </a:ext>
            </a:extLst>
          </p:cNvPr>
          <p:cNvSpPr/>
          <p:nvPr/>
        </p:nvSpPr>
        <p:spPr>
          <a:xfrm>
            <a:off x="683692" y="4342185"/>
            <a:ext cx="1396536" cy="523220"/>
          </a:xfrm>
          <a:prstGeom prst="rect">
            <a:avLst/>
          </a:prstGeom>
        </p:spPr>
        <p:txBody>
          <a:bodyPr wrap="none">
            <a:spAutoFit/>
          </a:bodyPr>
          <a:lstStyle/>
          <a:p>
            <a:r>
              <a:rPr lang="en-US" altLang="en-US" sz="2800" b="1">
                <a:latin typeface="Times New Roman" panose="02020603050405020304" pitchFamily="18" charset="0"/>
                <a:cs typeface="Times New Roman" panose="02020603050405020304" pitchFamily="18" charset="0"/>
              </a:rPr>
              <a:t>A</a:t>
            </a:r>
            <a:r>
              <a:rPr lang="en-US" altLang="en-US" sz="2800" b="1" baseline="-25000">
                <a:latin typeface="Times New Roman" panose="02020603050405020304" pitchFamily="18" charset="0"/>
                <a:cs typeface="Times New Roman" panose="02020603050405020304" pitchFamily="18" charset="0"/>
              </a:rPr>
              <a:t>1  </a:t>
            </a:r>
            <a:r>
              <a:rPr lang="en-US" altLang="en-US" sz="2800" b="1">
                <a:latin typeface="Times New Roman" panose="02020603050405020304" pitchFamily="18" charset="0"/>
                <a:cs typeface="Times New Roman" panose="02020603050405020304" pitchFamily="18" charset="0"/>
              </a:rPr>
              <a:t>=  B </a:t>
            </a:r>
            <a:endParaRPr lang="en-US" sz="2800"/>
          </a:p>
        </p:txBody>
      </p:sp>
      <p:sp>
        <p:nvSpPr>
          <p:cNvPr id="8" name="Rectangle 7">
            <a:extLst>
              <a:ext uri="{FF2B5EF4-FFF2-40B4-BE49-F238E27FC236}">
                <a16:creationId xmlns:a16="http://schemas.microsoft.com/office/drawing/2014/main" id="{36C5D583-81C9-4E58-B5B0-7F4175192853}"/>
              </a:ext>
            </a:extLst>
          </p:cNvPr>
          <p:cNvSpPr/>
          <p:nvPr/>
        </p:nvSpPr>
        <p:spPr>
          <a:xfrm>
            <a:off x="3031251" y="4391469"/>
            <a:ext cx="1417376" cy="523220"/>
          </a:xfrm>
          <a:prstGeom prst="rect">
            <a:avLst/>
          </a:prstGeom>
        </p:spPr>
        <p:txBody>
          <a:bodyPr wrap="none">
            <a:spAutoFit/>
          </a:bodyPr>
          <a:lstStyle/>
          <a:p>
            <a:r>
              <a:rPr lang="en-US" altLang="en-US" sz="2800" b="1">
                <a:latin typeface="Times New Roman" panose="02020603050405020304" pitchFamily="18" charset="0"/>
                <a:cs typeface="Times New Roman" panose="02020603050405020304" pitchFamily="18" charset="0"/>
              </a:rPr>
              <a:t>A</a:t>
            </a:r>
            <a:r>
              <a:rPr lang="en-US" altLang="en-US" sz="2800" b="1" baseline="-25000">
                <a:latin typeface="Times New Roman" panose="02020603050405020304" pitchFamily="18" charset="0"/>
                <a:cs typeface="Times New Roman" panose="02020603050405020304" pitchFamily="18" charset="0"/>
              </a:rPr>
              <a:t>2  </a:t>
            </a:r>
            <a:r>
              <a:rPr lang="en-US" altLang="en-US" sz="2800" b="1">
                <a:latin typeface="Times New Roman" panose="02020603050405020304" pitchFamily="18" charset="0"/>
                <a:cs typeface="Times New Roman" panose="02020603050405020304" pitchFamily="18" charset="0"/>
              </a:rPr>
              <a:t>=  C </a:t>
            </a:r>
            <a:endParaRPr lang="en-US" sz="2800"/>
          </a:p>
        </p:txBody>
      </p:sp>
      <p:grpSp>
        <p:nvGrpSpPr>
          <p:cNvPr id="187" name="Group 20">
            <a:extLst>
              <a:ext uri="{FF2B5EF4-FFF2-40B4-BE49-F238E27FC236}">
                <a16:creationId xmlns:a16="http://schemas.microsoft.com/office/drawing/2014/main" id="{E588ECC8-A325-41C3-B598-D4C3834C0715}"/>
              </a:ext>
            </a:extLst>
          </p:cNvPr>
          <p:cNvGrpSpPr>
            <a:grpSpLocks/>
          </p:cNvGrpSpPr>
          <p:nvPr/>
        </p:nvGrpSpPr>
        <p:grpSpPr bwMode="auto">
          <a:xfrm>
            <a:off x="3081829" y="4371836"/>
            <a:ext cx="352424" cy="137425"/>
            <a:chOff x="884" y="3952"/>
            <a:chExt cx="91" cy="45"/>
          </a:xfrm>
        </p:grpSpPr>
        <p:sp>
          <p:nvSpPr>
            <p:cNvPr id="188" name="Line 21">
              <a:extLst>
                <a:ext uri="{FF2B5EF4-FFF2-40B4-BE49-F238E27FC236}">
                  <a16:creationId xmlns:a16="http://schemas.microsoft.com/office/drawing/2014/main" id="{49DA0C8E-3DB3-44E0-AA4C-FA8B28A3252A}"/>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89" name="Line 22">
              <a:extLst>
                <a:ext uri="{FF2B5EF4-FFF2-40B4-BE49-F238E27FC236}">
                  <a16:creationId xmlns:a16="http://schemas.microsoft.com/office/drawing/2014/main" id="{E2428F78-ECF1-4CEE-AA09-D2B014E342C3}"/>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90" name="Group 20">
            <a:extLst>
              <a:ext uri="{FF2B5EF4-FFF2-40B4-BE49-F238E27FC236}">
                <a16:creationId xmlns:a16="http://schemas.microsoft.com/office/drawing/2014/main" id="{134983C2-086D-4C7E-A161-613BA57B0276}"/>
              </a:ext>
            </a:extLst>
          </p:cNvPr>
          <p:cNvGrpSpPr>
            <a:grpSpLocks/>
          </p:cNvGrpSpPr>
          <p:nvPr/>
        </p:nvGrpSpPr>
        <p:grpSpPr bwMode="auto">
          <a:xfrm>
            <a:off x="3931483" y="4361474"/>
            <a:ext cx="352424" cy="137425"/>
            <a:chOff x="884" y="3952"/>
            <a:chExt cx="91" cy="45"/>
          </a:xfrm>
        </p:grpSpPr>
        <p:sp>
          <p:nvSpPr>
            <p:cNvPr id="191" name="Line 21">
              <a:extLst>
                <a:ext uri="{FF2B5EF4-FFF2-40B4-BE49-F238E27FC236}">
                  <a16:creationId xmlns:a16="http://schemas.microsoft.com/office/drawing/2014/main" id="{67D8F136-C2FF-4922-8D46-FAD9358A53AF}"/>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92" name="Line 22">
              <a:extLst>
                <a:ext uri="{FF2B5EF4-FFF2-40B4-BE49-F238E27FC236}">
                  <a16:creationId xmlns:a16="http://schemas.microsoft.com/office/drawing/2014/main" id="{076D148E-4FC2-475C-B192-E331ADBD4A41}"/>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93" name="Group 20">
            <a:extLst>
              <a:ext uri="{FF2B5EF4-FFF2-40B4-BE49-F238E27FC236}">
                <a16:creationId xmlns:a16="http://schemas.microsoft.com/office/drawing/2014/main" id="{CAE3AF12-5100-48A6-B854-69694A74630C}"/>
              </a:ext>
            </a:extLst>
          </p:cNvPr>
          <p:cNvGrpSpPr>
            <a:grpSpLocks/>
          </p:cNvGrpSpPr>
          <p:nvPr/>
        </p:nvGrpSpPr>
        <p:grpSpPr bwMode="auto">
          <a:xfrm>
            <a:off x="723039" y="4319516"/>
            <a:ext cx="352424" cy="137425"/>
            <a:chOff x="884" y="3952"/>
            <a:chExt cx="91" cy="45"/>
          </a:xfrm>
        </p:grpSpPr>
        <p:sp>
          <p:nvSpPr>
            <p:cNvPr id="194" name="Line 21">
              <a:extLst>
                <a:ext uri="{FF2B5EF4-FFF2-40B4-BE49-F238E27FC236}">
                  <a16:creationId xmlns:a16="http://schemas.microsoft.com/office/drawing/2014/main" id="{9F35DF23-73C3-413B-B260-AE356F3D1EF5}"/>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95" name="Line 22">
              <a:extLst>
                <a:ext uri="{FF2B5EF4-FFF2-40B4-BE49-F238E27FC236}">
                  <a16:creationId xmlns:a16="http://schemas.microsoft.com/office/drawing/2014/main" id="{744452B0-4AA3-4928-BC9F-4E69CA64AFAA}"/>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grpSp>
        <p:nvGrpSpPr>
          <p:cNvPr id="196" name="Group 20">
            <a:extLst>
              <a:ext uri="{FF2B5EF4-FFF2-40B4-BE49-F238E27FC236}">
                <a16:creationId xmlns:a16="http://schemas.microsoft.com/office/drawing/2014/main" id="{916604A6-60BF-4471-8CAC-AF112547FFAE}"/>
              </a:ext>
            </a:extLst>
          </p:cNvPr>
          <p:cNvGrpSpPr>
            <a:grpSpLocks/>
          </p:cNvGrpSpPr>
          <p:nvPr/>
        </p:nvGrpSpPr>
        <p:grpSpPr bwMode="auto">
          <a:xfrm>
            <a:off x="1559045" y="4322802"/>
            <a:ext cx="352424" cy="137425"/>
            <a:chOff x="884" y="3952"/>
            <a:chExt cx="91" cy="45"/>
          </a:xfrm>
        </p:grpSpPr>
        <p:sp>
          <p:nvSpPr>
            <p:cNvPr id="197" name="Line 21">
              <a:extLst>
                <a:ext uri="{FF2B5EF4-FFF2-40B4-BE49-F238E27FC236}">
                  <a16:creationId xmlns:a16="http://schemas.microsoft.com/office/drawing/2014/main" id="{A1F383C3-9253-4DD4-A880-D4D9B4795282}"/>
                </a:ext>
              </a:extLst>
            </p:cNvPr>
            <p:cNvSpPr>
              <a:spLocks noChangeShapeType="1"/>
            </p:cNvSpPr>
            <p:nvPr/>
          </p:nvSpPr>
          <p:spPr bwMode="auto">
            <a:xfrm flipV="1">
              <a:off x="884" y="3952"/>
              <a:ext cx="46"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98" name="Line 22">
              <a:extLst>
                <a:ext uri="{FF2B5EF4-FFF2-40B4-BE49-F238E27FC236}">
                  <a16:creationId xmlns:a16="http://schemas.microsoft.com/office/drawing/2014/main" id="{60197E06-1531-4494-A34B-1186FC1639BB}"/>
                </a:ext>
              </a:extLst>
            </p:cNvPr>
            <p:cNvSpPr>
              <a:spLocks noChangeShapeType="1"/>
            </p:cNvSpPr>
            <p:nvPr/>
          </p:nvSpPr>
          <p:spPr bwMode="auto">
            <a:xfrm>
              <a:off x="930" y="3952"/>
              <a:ext cx="45" cy="45"/>
            </a:xfrm>
            <a:prstGeom prst="line">
              <a:avLst/>
            </a:prstGeom>
            <a:noFill/>
            <a:ln w="28575">
              <a:solidFill>
                <a:schemeClr val="tx1">
                  <a:lumMod val="85000"/>
                  <a:lumOff val="1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grpSp>
      <p:cxnSp>
        <p:nvCxnSpPr>
          <p:cNvPr id="13" name="Straight Connector 12">
            <a:extLst>
              <a:ext uri="{FF2B5EF4-FFF2-40B4-BE49-F238E27FC236}">
                <a16:creationId xmlns:a16="http://schemas.microsoft.com/office/drawing/2014/main" id="{9808278A-2439-4DA8-995D-68DCF1A8CBDD}"/>
              </a:ext>
            </a:extLst>
          </p:cNvPr>
          <p:cNvCxnSpPr>
            <a:cxnSpLocks/>
          </p:cNvCxnSpPr>
          <p:nvPr/>
        </p:nvCxnSpPr>
        <p:spPr>
          <a:xfrm>
            <a:off x="3762753" y="4003430"/>
            <a:ext cx="0" cy="2308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88FBCF55-FC05-4FA1-9E1D-94856058DA01}"/>
              </a:ext>
            </a:extLst>
          </p:cNvPr>
          <p:cNvCxnSpPr/>
          <p:nvPr/>
        </p:nvCxnSpPr>
        <p:spPr>
          <a:xfrm>
            <a:off x="1272302" y="4015817"/>
            <a:ext cx="0" cy="2308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10" name="Arrow: Up 209">
            <a:extLst>
              <a:ext uri="{FF2B5EF4-FFF2-40B4-BE49-F238E27FC236}">
                <a16:creationId xmlns:a16="http://schemas.microsoft.com/office/drawing/2014/main" id="{706ADA92-543F-4835-87F1-D14589398135}"/>
              </a:ext>
            </a:extLst>
          </p:cNvPr>
          <p:cNvSpPr/>
          <p:nvPr/>
        </p:nvSpPr>
        <p:spPr>
          <a:xfrm>
            <a:off x="1160999" y="4859096"/>
            <a:ext cx="263593" cy="52322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Arrow: Up 210">
            <a:extLst>
              <a:ext uri="{FF2B5EF4-FFF2-40B4-BE49-F238E27FC236}">
                <a16:creationId xmlns:a16="http://schemas.microsoft.com/office/drawing/2014/main" id="{6A70C487-1FD1-4A69-872C-8CFD3ABD11D5}"/>
              </a:ext>
            </a:extLst>
          </p:cNvPr>
          <p:cNvSpPr/>
          <p:nvPr/>
        </p:nvSpPr>
        <p:spPr>
          <a:xfrm>
            <a:off x="3608142" y="4830619"/>
            <a:ext cx="263593" cy="52322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391C67B-ADF7-4373-AD5A-E78D72768747}"/>
              </a:ext>
            </a:extLst>
          </p:cNvPr>
          <p:cNvSpPr/>
          <p:nvPr/>
        </p:nvSpPr>
        <p:spPr>
          <a:xfrm>
            <a:off x="3110487" y="5322477"/>
            <a:ext cx="1420582" cy="523220"/>
          </a:xfrm>
          <a:prstGeom prst="rect">
            <a:avLst/>
          </a:prstGeom>
        </p:spPr>
        <p:txBody>
          <a:bodyPr wrap="none">
            <a:spAutoFit/>
          </a:bodyPr>
          <a:lstStyle/>
          <a:p>
            <a:r>
              <a:rPr lang="en-US" altLang="en-US" sz="2800" b="1">
                <a:latin typeface="Times New Roman" panose="02020603050405020304" pitchFamily="18" charset="0"/>
                <a:cs typeface="Times New Roman" panose="02020603050405020304" pitchFamily="18" charset="0"/>
              </a:rPr>
              <a:t>xy // BC</a:t>
            </a:r>
            <a:endParaRPr lang="en-US" sz="2800"/>
          </a:p>
        </p:txBody>
      </p:sp>
      <p:sp>
        <p:nvSpPr>
          <p:cNvPr id="214" name="Rectangle 213">
            <a:extLst>
              <a:ext uri="{FF2B5EF4-FFF2-40B4-BE49-F238E27FC236}">
                <a16:creationId xmlns:a16="http://schemas.microsoft.com/office/drawing/2014/main" id="{AE21DB71-5AC7-4CDE-AE44-3A8D390370A0}"/>
              </a:ext>
            </a:extLst>
          </p:cNvPr>
          <p:cNvSpPr/>
          <p:nvPr/>
        </p:nvSpPr>
        <p:spPr>
          <a:xfrm>
            <a:off x="644499" y="5322477"/>
            <a:ext cx="1420582" cy="523220"/>
          </a:xfrm>
          <a:prstGeom prst="rect">
            <a:avLst/>
          </a:prstGeom>
        </p:spPr>
        <p:txBody>
          <a:bodyPr wrap="none">
            <a:spAutoFit/>
          </a:bodyPr>
          <a:lstStyle/>
          <a:p>
            <a:r>
              <a:rPr lang="en-US" altLang="en-US" sz="2800" b="1">
                <a:latin typeface="Times New Roman" panose="02020603050405020304" pitchFamily="18" charset="0"/>
                <a:cs typeface="Times New Roman" panose="02020603050405020304" pitchFamily="18" charset="0"/>
              </a:rPr>
              <a:t>xy // BC</a:t>
            </a:r>
            <a:endParaRPr lang="en-US" sz="2800"/>
          </a:p>
        </p:txBody>
      </p:sp>
      <p:sp>
        <p:nvSpPr>
          <p:cNvPr id="21" name="Rectangle 20">
            <a:extLst>
              <a:ext uri="{FF2B5EF4-FFF2-40B4-BE49-F238E27FC236}">
                <a16:creationId xmlns:a16="http://schemas.microsoft.com/office/drawing/2014/main" id="{1A17B540-5FAE-4567-BBDB-A8A5CBFA1236}"/>
              </a:ext>
            </a:extLst>
          </p:cNvPr>
          <p:cNvSpPr/>
          <p:nvPr/>
        </p:nvSpPr>
        <p:spPr>
          <a:xfrm>
            <a:off x="469189" y="6084699"/>
            <a:ext cx="4294445" cy="461665"/>
          </a:xfrm>
          <a:prstGeom prst="rect">
            <a:avLst/>
          </a:prstGeom>
          <a:solidFill>
            <a:schemeClr val="accent2">
              <a:lumMod val="40000"/>
              <a:lumOff val="60000"/>
            </a:schemeClr>
          </a:solidFill>
        </p:spPr>
        <p:txBody>
          <a:bodyPr wrap="none">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Qua A kẻ đường thẳng xy // BC</a:t>
            </a:r>
          </a:p>
        </p:txBody>
      </p:sp>
      <p:sp>
        <p:nvSpPr>
          <p:cNvPr id="25" name="Rectangle 24">
            <a:extLst>
              <a:ext uri="{FF2B5EF4-FFF2-40B4-BE49-F238E27FC236}">
                <a16:creationId xmlns:a16="http://schemas.microsoft.com/office/drawing/2014/main" id="{DDE43C57-86F2-4F56-B8C2-945C1A1C8A37}"/>
              </a:ext>
            </a:extLst>
          </p:cNvPr>
          <p:cNvSpPr/>
          <p:nvPr/>
        </p:nvSpPr>
        <p:spPr>
          <a:xfrm>
            <a:off x="5173449" y="3480108"/>
            <a:ext cx="6850223" cy="3152811"/>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8" name="Group 14">
            <a:extLst>
              <a:ext uri="{FF2B5EF4-FFF2-40B4-BE49-F238E27FC236}">
                <a16:creationId xmlns:a16="http://schemas.microsoft.com/office/drawing/2014/main" id="{7BB9651C-3D64-439A-B06B-6E5C28306435}"/>
              </a:ext>
            </a:extLst>
          </p:cNvPr>
          <p:cNvGrpSpPr>
            <a:grpSpLocks/>
          </p:cNvGrpSpPr>
          <p:nvPr/>
        </p:nvGrpSpPr>
        <p:grpSpPr bwMode="auto">
          <a:xfrm>
            <a:off x="7184093" y="4595149"/>
            <a:ext cx="338338" cy="216846"/>
            <a:chOff x="884" y="3952"/>
            <a:chExt cx="91" cy="45"/>
          </a:xfrm>
        </p:grpSpPr>
        <p:sp>
          <p:nvSpPr>
            <p:cNvPr id="239" name="Line 15">
              <a:extLst>
                <a:ext uri="{FF2B5EF4-FFF2-40B4-BE49-F238E27FC236}">
                  <a16:creationId xmlns:a16="http://schemas.microsoft.com/office/drawing/2014/main" id="{02AC3070-58DC-4690-96FD-9A69243CC502}"/>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40" name="Line 16">
              <a:extLst>
                <a:ext uri="{FF2B5EF4-FFF2-40B4-BE49-F238E27FC236}">
                  <a16:creationId xmlns:a16="http://schemas.microsoft.com/office/drawing/2014/main" id="{B093A6CF-322D-4E8E-B881-F061DA7C3F9B}"/>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sp>
        <p:nvSpPr>
          <p:cNvPr id="241" name="Text Box 24">
            <a:extLst>
              <a:ext uri="{FF2B5EF4-FFF2-40B4-BE49-F238E27FC236}">
                <a16:creationId xmlns:a16="http://schemas.microsoft.com/office/drawing/2014/main" id="{2E6A0EDA-C68E-4D4C-A192-C107228672E7}"/>
              </a:ext>
            </a:extLst>
          </p:cNvPr>
          <p:cNvSpPr txBox="1">
            <a:spLocks noChangeArrowheads="1"/>
          </p:cNvSpPr>
          <p:nvPr/>
        </p:nvSpPr>
        <p:spPr bwMode="auto">
          <a:xfrm>
            <a:off x="6661984" y="3678796"/>
            <a:ext cx="47529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Qua A kẻ đường thẳng xy // BC</a:t>
            </a:r>
          </a:p>
        </p:txBody>
      </p:sp>
      <p:sp>
        <p:nvSpPr>
          <p:cNvPr id="242" name="Text Box 25">
            <a:extLst>
              <a:ext uri="{FF2B5EF4-FFF2-40B4-BE49-F238E27FC236}">
                <a16:creationId xmlns:a16="http://schemas.microsoft.com/office/drawing/2014/main" id="{6CF52DB6-9113-4671-8400-203DE622AA28}"/>
              </a:ext>
            </a:extLst>
          </p:cNvPr>
          <p:cNvSpPr txBox="1">
            <a:spLocks noChangeArrowheads="1"/>
          </p:cNvSpPr>
          <p:nvPr/>
        </p:nvSpPr>
        <p:spPr bwMode="auto">
          <a:xfrm>
            <a:off x="5264667" y="4194499"/>
            <a:ext cx="24495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Vì:    xy // BC</a:t>
            </a:r>
          </a:p>
        </p:txBody>
      </p:sp>
      <p:sp>
        <p:nvSpPr>
          <p:cNvPr id="243" name="Rectangle 26">
            <a:extLst>
              <a:ext uri="{FF2B5EF4-FFF2-40B4-BE49-F238E27FC236}">
                <a16:creationId xmlns:a16="http://schemas.microsoft.com/office/drawing/2014/main" id="{2F19FFB6-13D5-4E45-87FD-71E752822A09}"/>
              </a:ext>
            </a:extLst>
          </p:cNvPr>
          <p:cNvSpPr>
            <a:spLocks noChangeArrowheads="1"/>
          </p:cNvSpPr>
          <p:nvPr/>
        </p:nvSpPr>
        <p:spPr bwMode="auto">
          <a:xfrm>
            <a:off x="6176749" y="4682960"/>
            <a:ext cx="64456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b="1">
                <a:latin typeface="Times New Roman" panose="02020603050405020304" pitchFamily="18" charset="0"/>
                <a:cs typeface="Times New Roman" panose="02020603050405020304" pitchFamily="18" charset="0"/>
              </a:rPr>
              <a:t>Suy ra  A</a:t>
            </a:r>
            <a:r>
              <a:rPr lang="en-US" altLang="en-US" sz="2400" b="1" baseline="-25000">
                <a:latin typeface="Times New Roman" panose="02020603050405020304" pitchFamily="18" charset="0"/>
                <a:cs typeface="Times New Roman" panose="02020603050405020304" pitchFamily="18" charset="0"/>
              </a:rPr>
              <a:t>1  </a:t>
            </a:r>
            <a:r>
              <a:rPr lang="en-US" altLang="en-US" sz="2400" b="1">
                <a:latin typeface="Times New Roman" panose="02020603050405020304" pitchFamily="18" charset="0"/>
                <a:cs typeface="Times New Roman" panose="02020603050405020304" pitchFamily="18" charset="0"/>
              </a:rPr>
              <a:t>=  B    ( 2 góc so le trong )      (1)</a:t>
            </a:r>
          </a:p>
        </p:txBody>
      </p:sp>
      <p:sp>
        <p:nvSpPr>
          <p:cNvPr id="244" name="Rectangle 27">
            <a:extLst>
              <a:ext uri="{FF2B5EF4-FFF2-40B4-BE49-F238E27FC236}">
                <a16:creationId xmlns:a16="http://schemas.microsoft.com/office/drawing/2014/main" id="{77FF4367-AE3D-4A18-97E9-BFF1E187DC46}"/>
              </a:ext>
            </a:extLst>
          </p:cNvPr>
          <p:cNvSpPr>
            <a:spLocks noChangeArrowheads="1"/>
          </p:cNvSpPr>
          <p:nvPr/>
        </p:nvSpPr>
        <p:spPr bwMode="auto">
          <a:xfrm>
            <a:off x="6754644" y="5164719"/>
            <a:ext cx="5183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b="1">
                <a:latin typeface="Times New Roman" panose="02020603050405020304" pitchFamily="18" charset="0"/>
                <a:cs typeface="Times New Roman" panose="02020603050405020304" pitchFamily="18" charset="0"/>
              </a:rPr>
              <a:t>và  A</a:t>
            </a:r>
            <a:r>
              <a:rPr lang="en-US" altLang="en-US" sz="2400" b="1" baseline="-25000">
                <a:latin typeface="Times New Roman" panose="02020603050405020304" pitchFamily="18" charset="0"/>
                <a:cs typeface="Times New Roman" panose="02020603050405020304" pitchFamily="18" charset="0"/>
              </a:rPr>
              <a:t>2  </a:t>
            </a:r>
            <a:r>
              <a:rPr lang="en-US" altLang="en-US" sz="2400" b="1">
                <a:latin typeface="Times New Roman" panose="02020603050405020304" pitchFamily="18" charset="0"/>
                <a:cs typeface="Times New Roman" panose="02020603050405020304" pitchFamily="18" charset="0"/>
              </a:rPr>
              <a:t>=  C    ( 2 góc so le trong )      (2)</a:t>
            </a:r>
          </a:p>
        </p:txBody>
      </p:sp>
      <p:grpSp>
        <p:nvGrpSpPr>
          <p:cNvPr id="245" name="Group 31">
            <a:extLst>
              <a:ext uri="{FF2B5EF4-FFF2-40B4-BE49-F238E27FC236}">
                <a16:creationId xmlns:a16="http://schemas.microsoft.com/office/drawing/2014/main" id="{7A1C75B0-013C-4E5E-8329-E58CCD41F59D}"/>
              </a:ext>
            </a:extLst>
          </p:cNvPr>
          <p:cNvGrpSpPr>
            <a:grpSpLocks/>
          </p:cNvGrpSpPr>
          <p:nvPr/>
        </p:nvGrpSpPr>
        <p:grpSpPr bwMode="auto">
          <a:xfrm>
            <a:off x="7197861" y="5134464"/>
            <a:ext cx="338336" cy="216849"/>
            <a:chOff x="884" y="3952"/>
            <a:chExt cx="91" cy="45"/>
          </a:xfrm>
        </p:grpSpPr>
        <p:sp>
          <p:nvSpPr>
            <p:cNvPr id="246" name="Line 32">
              <a:extLst>
                <a:ext uri="{FF2B5EF4-FFF2-40B4-BE49-F238E27FC236}">
                  <a16:creationId xmlns:a16="http://schemas.microsoft.com/office/drawing/2014/main" id="{DC0B7D19-7390-45F6-A8BC-7EED97C88D5A}"/>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47" name="Line 33">
              <a:extLst>
                <a:ext uri="{FF2B5EF4-FFF2-40B4-BE49-F238E27FC236}">
                  <a16:creationId xmlns:a16="http://schemas.microsoft.com/office/drawing/2014/main" id="{24B943BB-5496-4431-A985-4F09E7CC8638}"/>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48" name="Group 34">
            <a:extLst>
              <a:ext uri="{FF2B5EF4-FFF2-40B4-BE49-F238E27FC236}">
                <a16:creationId xmlns:a16="http://schemas.microsoft.com/office/drawing/2014/main" id="{2065297A-9805-47AD-9312-27E3F75043CB}"/>
              </a:ext>
            </a:extLst>
          </p:cNvPr>
          <p:cNvGrpSpPr>
            <a:grpSpLocks/>
          </p:cNvGrpSpPr>
          <p:nvPr/>
        </p:nvGrpSpPr>
        <p:grpSpPr bwMode="auto">
          <a:xfrm>
            <a:off x="7985280" y="5134465"/>
            <a:ext cx="338338" cy="216846"/>
            <a:chOff x="884" y="3952"/>
            <a:chExt cx="91" cy="45"/>
          </a:xfrm>
        </p:grpSpPr>
        <p:sp>
          <p:nvSpPr>
            <p:cNvPr id="249" name="Line 35">
              <a:extLst>
                <a:ext uri="{FF2B5EF4-FFF2-40B4-BE49-F238E27FC236}">
                  <a16:creationId xmlns:a16="http://schemas.microsoft.com/office/drawing/2014/main" id="{1C90ACD7-3E75-4D86-84EC-E6E79AE6FA1D}"/>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50" name="Line 36">
              <a:extLst>
                <a:ext uri="{FF2B5EF4-FFF2-40B4-BE49-F238E27FC236}">
                  <a16:creationId xmlns:a16="http://schemas.microsoft.com/office/drawing/2014/main" id="{27165145-510F-40A1-A74A-10C04361AB9F}"/>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51" name="Group 37">
            <a:extLst>
              <a:ext uri="{FF2B5EF4-FFF2-40B4-BE49-F238E27FC236}">
                <a16:creationId xmlns:a16="http://schemas.microsoft.com/office/drawing/2014/main" id="{4A856D4C-7687-435D-9C07-F510D4799B12}"/>
              </a:ext>
            </a:extLst>
          </p:cNvPr>
          <p:cNvGrpSpPr>
            <a:grpSpLocks/>
          </p:cNvGrpSpPr>
          <p:nvPr/>
        </p:nvGrpSpPr>
        <p:grpSpPr bwMode="auto">
          <a:xfrm>
            <a:off x="7951211" y="4573749"/>
            <a:ext cx="338338" cy="216846"/>
            <a:chOff x="884" y="3952"/>
            <a:chExt cx="91" cy="45"/>
          </a:xfrm>
        </p:grpSpPr>
        <p:sp>
          <p:nvSpPr>
            <p:cNvPr id="252" name="Line 38">
              <a:extLst>
                <a:ext uri="{FF2B5EF4-FFF2-40B4-BE49-F238E27FC236}">
                  <a16:creationId xmlns:a16="http://schemas.microsoft.com/office/drawing/2014/main" id="{AEE81E47-5C66-48C5-8FD8-470F72E152E5}"/>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53" name="Line 39">
              <a:extLst>
                <a:ext uri="{FF2B5EF4-FFF2-40B4-BE49-F238E27FC236}">
                  <a16:creationId xmlns:a16="http://schemas.microsoft.com/office/drawing/2014/main" id="{E6A86889-7E8B-427F-ADF7-09C8664C7B42}"/>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sp>
        <p:nvSpPr>
          <p:cNvPr id="254" name="Text Box 40">
            <a:extLst>
              <a:ext uri="{FF2B5EF4-FFF2-40B4-BE49-F238E27FC236}">
                <a16:creationId xmlns:a16="http://schemas.microsoft.com/office/drawing/2014/main" id="{B8A134AF-E743-4DBC-B9F3-11302D4CE015}"/>
              </a:ext>
            </a:extLst>
          </p:cNvPr>
          <p:cNvSpPr txBox="1">
            <a:spLocks noChangeArrowheads="1"/>
          </p:cNvSpPr>
          <p:nvPr/>
        </p:nvSpPr>
        <p:spPr bwMode="auto">
          <a:xfrm>
            <a:off x="5213593" y="5650711"/>
            <a:ext cx="32623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Từ (1) và (2) suy ra:</a:t>
            </a:r>
          </a:p>
        </p:txBody>
      </p:sp>
      <p:sp>
        <p:nvSpPr>
          <p:cNvPr id="255" name="Rectangle 254">
            <a:extLst>
              <a:ext uri="{FF2B5EF4-FFF2-40B4-BE49-F238E27FC236}">
                <a16:creationId xmlns:a16="http://schemas.microsoft.com/office/drawing/2014/main" id="{03CF8033-C2F0-4252-8881-581154B1BF61}"/>
              </a:ext>
            </a:extLst>
          </p:cNvPr>
          <p:cNvSpPr/>
          <p:nvPr/>
        </p:nvSpPr>
        <p:spPr>
          <a:xfrm>
            <a:off x="8398075" y="6186988"/>
            <a:ext cx="3233257" cy="461665"/>
          </a:xfrm>
          <a:prstGeom prst="rect">
            <a:avLst/>
          </a:prstGeom>
        </p:spPr>
        <p:txBody>
          <a:bodyPr wrap="none">
            <a:spAutoFit/>
          </a:bodyPr>
          <a:lstStyle/>
          <a:p>
            <a:r>
              <a:rPr lang="en-US" altLang="en-US" sz="2400" b="1">
                <a:latin typeface="Times New Roman" panose="02020603050405020304" pitchFamily="18" charset="0"/>
                <a:cs typeface="Times New Roman" panose="02020603050405020304" pitchFamily="18" charset="0"/>
              </a:rPr>
              <a:t>BAC + A</a:t>
            </a:r>
            <a:r>
              <a:rPr lang="en-US" altLang="en-US" sz="2400" b="1" baseline="-25000">
                <a:latin typeface="Times New Roman" panose="02020603050405020304" pitchFamily="18" charset="0"/>
                <a:cs typeface="Times New Roman" panose="02020603050405020304" pitchFamily="18" charset="0"/>
              </a:rPr>
              <a:t>1</a:t>
            </a:r>
            <a:r>
              <a:rPr lang="en-US" altLang="en-US" sz="2400" b="1">
                <a:latin typeface="Times New Roman" panose="02020603050405020304" pitchFamily="18" charset="0"/>
                <a:cs typeface="Times New Roman" panose="02020603050405020304" pitchFamily="18" charset="0"/>
              </a:rPr>
              <a:t> + A</a:t>
            </a:r>
            <a:r>
              <a:rPr lang="en-US" altLang="en-US" sz="2400" b="1" baseline="-25000">
                <a:latin typeface="Times New Roman" panose="02020603050405020304" pitchFamily="18" charset="0"/>
                <a:cs typeface="Times New Roman" panose="02020603050405020304" pitchFamily="18" charset="0"/>
              </a:rPr>
              <a:t>2</a:t>
            </a:r>
            <a:r>
              <a:rPr lang="en-US" altLang="en-US" sz="2400" b="1">
                <a:latin typeface="Times New Roman" panose="02020603050405020304" pitchFamily="18" charset="0"/>
                <a:cs typeface="Times New Roman" panose="02020603050405020304" pitchFamily="18" charset="0"/>
              </a:rPr>
              <a:t>   =  180</a:t>
            </a:r>
            <a:r>
              <a:rPr lang="en-US" altLang="en-US" sz="2400" b="1" baseline="30000">
                <a:latin typeface="Times New Roman" panose="02020603050405020304" pitchFamily="18" charset="0"/>
                <a:cs typeface="Times New Roman" panose="02020603050405020304" pitchFamily="18" charset="0"/>
              </a:rPr>
              <a:t>0</a:t>
            </a:r>
            <a:endParaRPr lang="en-US" sz="2400"/>
          </a:p>
        </p:txBody>
      </p:sp>
      <p:sp>
        <p:nvSpPr>
          <p:cNvPr id="256" name="Rectangle 255">
            <a:extLst>
              <a:ext uri="{FF2B5EF4-FFF2-40B4-BE49-F238E27FC236}">
                <a16:creationId xmlns:a16="http://schemas.microsoft.com/office/drawing/2014/main" id="{A66B5307-0227-450B-874D-87100CDD88ED}"/>
              </a:ext>
            </a:extLst>
          </p:cNvPr>
          <p:cNvSpPr/>
          <p:nvPr/>
        </p:nvSpPr>
        <p:spPr>
          <a:xfrm>
            <a:off x="6211243" y="6180062"/>
            <a:ext cx="2249334" cy="461665"/>
          </a:xfrm>
          <a:prstGeom prst="rect">
            <a:avLst/>
          </a:prstGeom>
        </p:spPr>
        <p:txBody>
          <a:bodyPr wrap="none">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BAC + B + C  =</a:t>
            </a:r>
          </a:p>
        </p:txBody>
      </p:sp>
      <p:grpSp>
        <p:nvGrpSpPr>
          <p:cNvPr id="257" name="Group 34">
            <a:extLst>
              <a:ext uri="{FF2B5EF4-FFF2-40B4-BE49-F238E27FC236}">
                <a16:creationId xmlns:a16="http://schemas.microsoft.com/office/drawing/2014/main" id="{1C215335-D5BA-4B45-9935-A10C38204438}"/>
              </a:ext>
            </a:extLst>
          </p:cNvPr>
          <p:cNvGrpSpPr>
            <a:grpSpLocks/>
          </p:cNvGrpSpPr>
          <p:nvPr/>
        </p:nvGrpSpPr>
        <p:grpSpPr bwMode="auto">
          <a:xfrm>
            <a:off x="6377736" y="6053975"/>
            <a:ext cx="508370" cy="208143"/>
            <a:chOff x="884" y="3952"/>
            <a:chExt cx="91" cy="45"/>
          </a:xfrm>
        </p:grpSpPr>
        <p:sp>
          <p:nvSpPr>
            <p:cNvPr id="258" name="Line 35">
              <a:extLst>
                <a:ext uri="{FF2B5EF4-FFF2-40B4-BE49-F238E27FC236}">
                  <a16:creationId xmlns:a16="http://schemas.microsoft.com/office/drawing/2014/main" id="{55672CAB-813D-4572-BA8A-FEB0E55FD6B8}"/>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59" name="Line 36">
              <a:extLst>
                <a:ext uri="{FF2B5EF4-FFF2-40B4-BE49-F238E27FC236}">
                  <a16:creationId xmlns:a16="http://schemas.microsoft.com/office/drawing/2014/main" id="{998ED16B-9D5F-4A51-BCC3-9534ABC23804}"/>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60" name="Group 34">
            <a:extLst>
              <a:ext uri="{FF2B5EF4-FFF2-40B4-BE49-F238E27FC236}">
                <a16:creationId xmlns:a16="http://schemas.microsoft.com/office/drawing/2014/main" id="{D5DE2FE4-99BE-424E-859A-BE13B90D9B6F}"/>
              </a:ext>
            </a:extLst>
          </p:cNvPr>
          <p:cNvGrpSpPr>
            <a:grpSpLocks/>
          </p:cNvGrpSpPr>
          <p:nvPr/>
        </p:nvGrpSpPr>
        <p:grpSpPr bwMode="auto">
          <a:xfrm>
            <a:off x="7184093" y="6104215"/>
            <a:ext cx="346423" cy="208143"/>
            <a:chOff x="884" y="3952"/>
            <a:chExt cx="91" cy="45"/>
          </a:xfrm>
        </p:grpSpPr>
        <p:sp>
          <p:nvSpPr>
            <p:cNvPr id="261" name="Line 35">
              <a:extLst>
                <a:ext uri="{FF2B5EF4-FFF2-40B4-BE49-F238E27FC236}">
                  <a16:creationId xmlns:a16="http://schemas.microsoft.com/office/drawing/2014/main" id="{314CCBD1-7EF4-4526-A89F-96A24AF08FF8}"/>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62" name="Line 36">
              <a:extLst>
                <a:ext uri="{FF2B5EF4-FFF2-40B4-BE49-F238E27FC236}">
                  <a16:creationId xmlns:a16="http://schemas.microsoft.com/office/drawing/2014/main" id="{75C2F699-1684-46AF-94E6-2386A872F0A9}"/>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63" name="Group 34">
            <a:extLst>
              <a:ext uri="{FF2B5EF4-FFF2-40B4-BE49-F238E27FC236}">
                <a16:creationId xmlns:a16="http://schemas.microsoft.com/office/drawing/2014/main" id="{9D4ABBD5-6480-4A9A-8AB8-B94D4BBFCDB9}"/>
              </a:ext>
            </a:extLst>
          </p:cNvPr>
          <p:cNvGrpSpPr>
            <a:grpSpLocks/>
          </p:cNvGrpSpPr>
          <p:nvPr/>
        </p:nvGrpSpPr>
        <p:grpSpPr bwMode="auto">
          <a:xfrm>
            <a:off x="7732284" y="6106491"/>
            <a:ext cx="346423" cy="208143"/>
            <a:chOff x="884" y="3952"/>
            <a:chExt cx="91" cy="45"/>
          </a:xfrm>
        </p:grpSpPr>
        <p:sp>
          <p:nvSpPr>
            <p:cNvPr id="264" name="Line 35">
              <a:extLst>
                <a:ext uri="{FF2B5EF4-FFF2-40B4-BE49-F238E27FC236}">
                  <a16:creationId xmlns:a16="http://schemas.microsoft.com/office/drawing/2014/main" id="{F88C0A1F-4AA3-44A3-9F10-A700D643612A}"/>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65" name="Line 36">
              <a:extLst>
                <a:ext uri="{FF2B5EF4-FFF2-40B4-BE49-F238E27FC236}">
                  <a16:creationId xmlns:a16="http://schemas.microsoft.com/office/drawing/2014/main" id="{E0500CAA-7983-4BD4-A977-E20BCDB1078F}"/>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66" name="Group 34">
            <a:extLst>
              <a:ext uri="{FF2B5EF4-FFF2-40B4-BE49-F238E27FC236}">
                <a16:creationId xmlns:a16="http://schemas.microsoft.com/office/drawing/2014/main" id="{A14AE4BC-945F-4592-8581-D391F0EFB9C4}"/>
              </a:ext>
            </a:extLst>
          </p:cNvPr>
          <p:cNvGrpSpPr>
            <a:grpSpLocks/>
          </p:cNvGrpSpPr>
          <p:nvPr/>
        </p:nvGrpSpPr>
        <p:grpSpPr bwMode="auto">
          <a:xfrm>
            <a:off x="9399588" y="6149708"/>
            <a:ext cx="346423" cy="208143"/>
            <a:chOff x="884" y="3952"/>
            <a:chExt cx="91" cy="45"/>
          </a:xfrm>
        </p:grpSpPr>
        <p:sp>
          <p:nvSpPr>
            <p:cNvPr id="267" name="Line 35">
              <a:extLst>
                <a:ext uri="{FF2B5EF4-FFF2-40B4-BE49-F238E27FC236}">
                  <a16:creationId xmlns:a16="http://schemas.microsoft.com/office/drawing/2014/main" id="{1A0D7417-545E-47A1-855D-EA96D6216E34}"/>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68" name="Line 36">
              <a:extLst>
                <a:ext uri="{FF2B5EF4-FFF2-40B4-BE49-F238E27FC236}">
                  <a16:creationId xmlns:a16="http://schemas.microsoft.com/office/drawing/2014/main" id="{B26585B8-51F6-4F86-92F0-19F298587B61}"/>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69" name="Group 34">
            <a:extLst>
              <a:ext uri="{FF2B5EF4-FFF2-40B4-BE49-F238E27FC236}">
                <a16:creationId xmlns:a16="http://schemas.microsoft.com/office/drawing/2014/main" id="{6470DA40-09E7-404E-9C71-2539A8413EF7}"/>
              </a:ext>
            </a:extLst>
          </p:cNvPr>
          <p:cNvGrpSpPr>
            <a:grpSpLocks/>
          </p:cNvGrpSpPr>
          <p:nvPr/>
        </p:nvGrpSpPr>
        <p:grpSpPr bwMode="auto">
          <a:xfrm>
            <a:off x="10016012" y="6138332"/>
            <a:ext cx="346423" cy="208143"/>
            <a:chOff x="884" y="3952"/>
            <a:chExt cx="91" cy="45"/>
          </a:xfrm>
        </p:grpSpPr>
        <p:sp>
          <p:nvSpPr>
            <p:cNvPr id="270" name="Line 35">
              <a:extLst>
                <a:ext uri="{FF2B5EF4-FFF2-40B4-BE49-F238E27FC236}">
                  <a16:creationId xmlns:a16="http://schemas.microsoft.com/office/drawing/2014/main" id="{FCFC8F6E-4E2D-45A9-88B4-F1F885380582}"/>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71" name="Line 36">
              <a:extLst>
                <a:ext uri="{FF2B5EF4-FFF2-40B4-BE49-F238E27FC236}">
                  <a16:creationId xmlns:a16="http://schemas.microsoft.com/office/drawing/2014/main" id="{9FA1C6B7-6E97-4065-B74E-F019A1BAEE0B}"/>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grpSp>
        <p:nvGrpSpPr>
          <p:cNvPr id="272" name="Group 34">
            <a:extLst>
              <a:ext uri="{FF2B5EF4-FFF2-40B4-BE49-F238E27FC236}">
                <a16:creationId xmlns:a16="http://schemas.microsoft.com/office/drawing/2014/main" id="{549AEA59-634F-4FD3-9B52-CF554F3CE977}"/>
              </a:ext>
            </a:extLst>
          </p:cNvPr>
          <p:cNvGrpSpPr>
            <a:grpSpLocks/>
          </p:cNvGrpSpPr>
          <p:nvPr/>
        </p:nvGrpSpPr>
        <p:grpSpPr bwMode="auto">
          <a:xfrm>
            <a:off x="8536358" y="6056247"/>
            <a:ext cx="508370" cy="208143"/>
            <a:chOff x="884" y="3952"/>
            <a:chExt cx="91" cy="45"/>
          </a:xfrm>
        </p:grpSpPr>
        <p:sp>
          <p:nvSpPr>
            <p:cNvPr id="273" name="Line 35">
              <a:extLst>
                <a:ext uri="{FF2B5EF4-FFF2-40B4-BE49-F238E27FC236}">
                  <a16:creationId xmlns:a16="http://schemas.microsoft.com/office/drawing/2014/main" id="{70C04818-53ED-4EBF-93E3-FFA93CF4CDC9}"/>
                </a:ext>
              </a:extLst>
            </p:cNvPr>
            <p:cNvSpPr>
              <a:spLocks noChangeShapeType="1"/>
            </p:cNvSpPr>
            <p:nvPr/>
          </p:nvSpPr>
          <p:spPr bwMode="auto">
            <a:xfrm flipV="1">
              <a:off x="884" y="3952"/>
              <a:ext cx="46"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274" name="Line 36">
              <a:extLst>
                <a:ext uri="{FF2B5EF4-FFF2-40B4-BE49-F238E27FC236}">
                  <a16:creationId xmlns:a16="http://schemas.microsoft.com/office/drawing/2014/main" id="{6341EE66-E2C5-4FD4-B5E2-0B81A04BB5BF}"/>
                </a:ext>
              </a:extLst>
            </p:cNvPr>
            <p:cNvSpPr>
              <a:spLocks noChangeShapeType="1"/>
            </p:cNvSpPr>
            <p:nvPr/>
          </p:nvSpPr>
          <p:spPr bwMode="auto">
            <a:xfrm>
              <a:off x="930" y="3952"/>
              <a:ext cx="45" cy="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wipe(down)">
                                      <p:cBhvr>
                                        <p:cTn id="7" dur="580">
                                          <p:stCondLst>
                                            <p:cond delay="0"/>
                                          </p:stCondLst>
                                        </p:cTn>
                                        <p:tgtEl>
                                          <p:spTgt spid="167"/>
                                        </p:tgtEl>
                                      </p:cBhvr>
                                    </p:animEffect>
                                    <p:anim calcmode="lin" valueType="num">
                                      <p:cBhvr>
                                        <p:cTn id="8" dur="1822" tmFilter="0,0; 0.14,0.36; 0.43,0.73; 0.71,0.91; 1.0,1.0">
                                          <p:stCondLst>
                                            <p:cond delay="0"/>
                                          </p:stCondLst>
                                        </p:cTn>
                                        <p:tgtEl>
                                          <p:spTgt spid="16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7"/>
                                        </p:tgtEl>
                                        <p:attrNameLst>
                                          <p:attrName>ppt_y</p:attrName>
                                        </p:attrNameLst>
                                      </p:cBhvr>
                                      <p:tavLst>
                                        <p:tav tm="0" fmla="#ppt_y-sin(pi*$)/81">
                                          <p:val>
                                            <p:fltVal val="0"/>
                                          </p:val>
                                        </p:tav>
                                        <p:tav tm="100000">
                                          <p:val>
                                            <p:fltVal val="1"/>
                                          </p:val>
                                        </p:tav>
                                      </p:tavLst>
                                    </p:anim>
                                    <p:animScale>
                                      <p:cBhvr>
                                        <p:cTn id="13" dur="26">
                                          <p:stCondLst>
                                            <p:cond delay="650"/>
                                          </p:stCondLst>
                                        </p:cTn>
                                        <p:tgtEl>
                                          <p:spTgt spid="167"/>
                                        </p:tgtEl>
                                      </p:cBhvr>
                                      <p:to x="100000" y="60000"/>
                                    </p:animScale>
                                    <p:animScale>
                                      <p:cBhvr>
                                        <p:cTn id="14" dur="166" decel="50000">
                                          <p:stCondLst>
                                            <p:cond delay="676"/>
                                          </p:stCondLst>
                                        </p:cTn>
                                        <p:tgtEl>
                                          <p:spTgt spid="167"/>
                                        </p:tgtEl>
                                      </p:cBhvr>
                                      <p:to x="100000" y="100000"/>
                                    </p:animScale>
                                    <p:animScale>
                                      <p:cBhvr>
                                        <p:cTn id="15" dur="26">
                                          <p:stCondLst>
                                            <p:cond delay="1312"/>
                                          </p:stCondLst>
                                        </p:cTn>
                                        <p:tgtEl>
                                          <p:spTgt spid="167"/>
                                        </p:tgtEl>
                                      </p:cBhvr>
                                      <p:to x="100000" y="80000"/>
                                    </p:animScale>
                                    <p:animScale>
                                      <p:cBhvr>
                                        <p:cTn id="16" dur="166" decel="50000">
                                          <p:stCondLst>
                                            <p:cond delay="1338"/>
                                          </p:stCondLst>
                                        </p:cTn>
                                        <p:tgtEl>
                                          <p:spTgt spid="167"/>
                                        </p:tgtEl>
                                      </p:cBhvr>
                                      <p:to x="100000" y="100000"/>
                                    </p:animScale>
                                    <p:animScale>
                                      <p:cBhvr>
                                        <p:cTn id="17" dur="26">
                                          <p:stCondLst>
                                            <p:cond delay="1642"/>
                                          </p:stCondLst>
                                        </p:cTn>
                                        <p:tgtEl>
                                          <p:spTgt spid="167"/>
                                        </p:tgtEl>
                                      </p:cBhvr>
                                      <p:to x="100000" y="90000"/>
                                    </p:animScale>
                                    <p:animScale>
                                      <p:cBhvr>
                                        <p:cTn id="18" dur="166" decel="50000">
                                          <p:stCondLst>
                                            <p:cond delay="1668"/>
                                          </p:stCondLst>
                                        </p:cTn>
                                        <p:tgtEl>
                                          <p:spTgt spid="167"/>
                                        </p:tgtEl>
                                      </p:cBhvr>
                                      <p:to x="100000" y="100000"/>
                                    </p:animScale>
                                    <p:animScale>
                                      <p:cBhvr>
                                        <p:cTn id="19" dur="26">
                                          <p:stCondLst>
                                            <p:cond delay="1808"/>
                                          </p:stCondLst>
                                        </p:cTn>
                                        <p:tgtEl>
                                          <p:spTgt spid="167"/>
                                        </p:tgtEl>
                                      </p:cBhvr>
                                      <p:to x="100000" y="95000"/>
                                    </p:animScale>
                                    <p:animScale>
                                      <p:cBhvr>
                                        <p:cTn id="20" dur="166" decel="50000">
                                          <p:stCondLst>
                                            <p:cond delay="1834"/>
                                          </p:stCondLst>
                                        </p:cTn>
                                        <p:tgtEl>
                                          <p:spTgt spid="167"/>
                                        </p:tgtEl>
                                      </p:cBhvr>
                                      <p:to x="100000" y="100000"/>
                                    </p:animScale>
                                  </p:childTnLst>
                                </p:cTn>
                              </p:par>
                              <p:par>
                                <p:cTn id="21" presetID="55" presetClass="entr" presetSubtype="0" fill="hold" nodeType="withEffect">
                                  <p:stCondLst>
                                    <p:cond delay="0"/>
                                  </p:stCondLst>
                                  <p:childTnLst>
                                    <p:set>
                                      <p:cBhvr>
                                        <p:cTn id="22" dur="1" fill="hold">
                                          <p:stCondLst>
                                            <p:cond delay="0"/>
                                          </p:stCondLst>
                                        </p:cTn>
                                        <p:tgtEl>
                                          <p:spTgt spid="10257"/>
                                        </p:tgtEl>
                                        <p:attrNameLst>
                                          <p:attrName>style.visibility</p:attrName>
                                        </p:attrNameLst>
                                      </p:cBhvr>
                                      <p:to>
                                        <p:strVal val="visible"/>
                                      </p:to>
                                    </p:set>
                                    <p:anim calcmode="lin" valueType="num">
                                      <p:cBhvr>
                                        <p:cTn id="23" dur="1000" fill="hold"/>
                                        <p:tgtEl>
                                          <p:spTgt spid="10257"/>
                                        </p:tgtEl>
                                        <p:attrNameLst>
                                          <p:attrName>ppt_w</p:attrName>
                                        </p:attrNameLst>
                                      </p:cBhvr>
                                      <p:tavLst>
                                        <p:tav tm="0">
                                          <p:val>
                                            <p:strVal val="#ppt_w*0.70"/>
                                          </p:val>
                                        </p:tav>
                                        <p:tav tm="100000">
                                          <p:val>
                                            <p:strVal val="#ppt_w"/>
                                          </p:val>
                                        </p:tav>
                                      </p:tavLst>
                                    </p:anim>
                                    <p:anim calcmode="lin" valueType="num">
                                      <p:cBhvr>
                                        <p:cTn id="24" dur="1000" fill="hold"/>
                                        <p:tgtEl>
                                          <p:spTgt spid="10257"/>
                                        </p:tgtEl>
                                        <p:attrNameLst>
                                          <p:attrName>ppt_h</p:attrName>
                                        </p:attrNameLst>
                                      </p:cBhvr>
                                      <p:tavLst>
                                        <p:tav tm="0">
                                          <p:val>
                                            <p:strVal val="#ppt_h"/>
                                          </p:val>
                                        </p:tav>
                                        <p:tav tm="100000">
                                          <p:val>
                                            <p:strVal val="#ppt_h"/>
                                          </p:val>
                                        </p:tav>
                                      </p:tavLst>
                                    </p:anim>
                                    <p:animEffect transition="in" filter="fade">
                                      <p:cBhvr>
                                        <p:cTn id="25" dur="1000"/>
                                        <p:tgtEl>
                                          <p:spTgt spid="10257"/>
                                        </p:tgtEl>
                                      </p:cBhvr>
                                    </p:animEffect>
                                  </p:childTnLst>
                                </p:cTn>
                              </p:par>
                              <p:par>
                                <p:cTn id="26" presetID="55" presetClass="entr" presetSubtype="0" fill="hold" nodeType="withEffect">
                                  <p:stCondLst>
                                    <p:cond delay="0"/>
                                  </p:stCondLst>
                                  <p:childTnLst>
                                    <p:set>
                                      <p:cBhvr>
                                        <p:cTn id="27" dur="1" fill="hold">
                                          <p:stCondLst>
                                            <p:cond delay="0"/>
                                          </p:stCondLst>
                                        </p:cTn>
                                        <p:tgtEl>
                                          <p:spTgt spid="10260"/>
                                        </p:tgtEl>
                                        <p:attrNameLst>
                                          <p:attrName>style.visibility</p:attrName>
                                        </p:attrNameLst>
                                      </p:cBhvr>
                                      <p:to>
                                        <p:strVal val="visible"/>
                                      </p:to>
                                    </p:set>
                                    <p:anim calcmode="lin" valueType="num">
                                      <p:cBhvr>
                                        <p:cTn id="28" dur="1000" fill="hold"/>
                                        <p:tgtEl>
                                          <p:spTgt spid="10260"/>
                                        </p:tgtEl>
                                        <p:attrNameLst>
                                          <p:attrName>ppt_w</p:attrName>
                                        </p:attrNameLst>
                                      </p:cBhvr>
                                      <p:tavLst>
                                        <p:tav tm="0">
                                          <p:val>
                                            <p:strVal val="#ppt_w*0.70"/>
                                          </p:val>
                                        </p:tav>
                                        <p:tav tm="100000">
                                          <p:val>
                                            <p:strVal val="#ppt_w"/>
                                          </p:val>
                                        </p:tav>
                                      </p:tavLst>
                                    </p:anim>
                                    <p:anim calcmode="lin" valueType="num">
                                      <p:cBhvr>
                                        <p:cTn id="29" dur="1000" fill="hold"/>
                                        <p:tgtEl>
                                          <p:spTgt spid="10260"/>
                                        </p:tgtEl>
                                        <p:attrNameLst>
                                          <p:attrName>ppt_h</p:attrName>
                                        </p:attrNameLst>
                                      </p:cBhvr>
                                      <p:tavLst>
                                        <p:tav tm="0">
                                          <p:val>
                                            <p:strVal val="#ppt_h"/>
                                          </p:val>
                                        </p:tav>
                                        <p:tav tm="100000">
                                          <p:val>
                                            <p:strVal val="#ppt_h"/>
                                          </p:val>
                                        </p:tav>
                                      </p:tavLst>
                                    </p:anim>
                                    <p:animEffect transition="in" filter="fade">
                                      <p:cBhvr>
                                        <p:cTn id="30" dur="1000"/>
                                        <p:tgtEl>
                                          <p:spTgt spid="10260"/>
                                        </p:tgtEl>
                                      </p:cBhvr>
                                    </p:animEffect>
                                  </p:childTnLst>
                                </p:cTn>
                              </p:par>
                              <p:par>
                                <p:cTn id="31" presetID="55" presetClass="entr" presetSubtype="0" fill="hold" nodeType="withEffect">
                                  <p:stCondLst>
                                    <p:cond delay="0"/>
                                  </p:stCondLst>
                                  <p:childTnLst>
                                    <p:set>
                                      <p:cBhvr>
                                        <p:cTn id="32" dur="1" fill="hold">
                                          <p:stCondLst>
                                            <p:cond delay="0"/>
                                          </p:stCondLst>
                                        </p:cTn>
                                        <p:tgtEl>
                                          <p:spTgt spid="10268"/>
                                        </p:tgtEl>
                                        <p:attrNameLst>
                                          <p:attrName>style.visibility</p:attrName>
                                        </p:attrNameLst>
                                      </p:cBhvr>
                                      <p:to>
                                        <p:strVal val="visible"/>
                                      </p:to>
                                    </p:set>
                                    <p:anim calcmode="lin" valueType="num">
                                      <p:cBhvr>
                                        <p:cTn id="33" dur="1000" fill="hold"/>
                                        <p:tgtEl>
                                          <p:spTgt spid="10268"/>
                                        </p:tgtEl>
                                        <p:attrNameLst>
                                          <p:attrName>ppt_w</p:attrName>
                                        </p:attrNameLst>
                                      </p:cBhvr>
                                      <p:tavLst>
                                        <p:tav tm="0">
                                          <p:val>
                                            <p:strVal val="#ppt_w*0.70"/>
                                          </p:val>
                                        </p:tav>
                                        <p:tav tm="100000">
                                          <p:val>
                                            <p:strVal val="#ppt_w"/>
                                          </p:val>
                                        </p:tav>
                                      </p:tavLst>
                                    </p:anim>
                                    <p:anim calcmode="lin" valueType="num">
                                      <p:cBhvr>
                                        <p:cTn id="34" dur="1000" fill="hold"/>
                                        <p:tgtEl>
                                          <p:spTgt spid="10268"/>
                                        </p:tgtEl>
                                        <p:attrNameLst>
                                          <p:attrName>ppt_h</p:attrName>
                                        </p:attrNameLst>
                                      </p:cBhvr>
                                      <p:tavLst>
                                        <p:tav tm="0">
                                          <p:val>
                                            <p:strVal val="#ppt_h"/>
                                          </p:val>
                                        </p:tav>
                                        <p:tav tm="100000">
                                          <p:val>
                                            <p:strVal val="#ppt_h"/>
                                          </p:val>
                                        </p:tav>
                                      </p:tavLst>
                                    </p:anim>
                                    <p:animEffect transition="in" filter="fade">
                                      <p:cBhvr>
                                        <p:cTn id="35" dur="1000"/>
                                        <p:tgtEl>
                                          <p:spTgt spid="10268"/>
                                        </p:tgtEl>
                                      </p:cBhvr>
                                    </p:animEffect>
                                  </p:childTnLst>
                                </p:cTn>
                              </p:par>
                            </p:childTnLst>
                          </p:cTn>
                        </p:par>
                        <p:par>
                          <p:cTn id="36" fill="hold" nodeType="afterGroup">
                            <p:stCondLst>
                              <p:cond delay="2500"/>
                            </p:stCondLst>
                            <p:childTnLst>
                              <p:par>
                                <p:cTn id="37" presetID="43" presetClass="entr" presetSubtype="0" fill="hold" nodeType="afterEffect">
                                  <p:stCondLst>
                                    <p:cond delay="0"/>
                                  </p:stCondLst>
                                  <p:childTnLst>
                                    <p:set>
                                      <p:cBhvr>
                                        <p:cTn id="38" dur="1" fill="hold">
                                          <p:stCondLst>
                                            <p:cond delay="0"/>
                                          </p:stCondLst>
                                        </p:cTn>
                                        <p:tgtEl>
                                          <p:spTgt spid="10303"/>
                                        </p:tgtEl>
                                        <p:attrNameLst>
                                          <p:attrName>style.visibility</p:attrName>
                                        </p:attrNameLst>
                                      </p:cBhvr>
                                      <p:to>
                                        <p:strVal val="visible"/>
                                      </p:to>
                                    </p:set>
                                    <p:animEffect transition="in" filter="fade">
                                      <p:cBhvr>
                                        <p:cTn id="39" dur="100"/>
                                        <p:tgtEl>
                                          <p:spTgt spid="10303"/>
                                        </p:tgtEl>
                                      </p:cBhvr>
                                    </p:animEffect>
                                    <p:anim calcmode="lin" valueType="num">
                                      <p:cBhvr>
                                        <p:cTn id="40" dur="400" fill="hold"/>
                                        <p:tgtEl>
                                          <p:spTgt spid="10303"/>
                                        </p:tgtEl>
                                        <p:attrNameLst>
                                          <p:attrName>ppt_x</p:attrName>
                                        </p:attrNameLst>
                                      </p:cBhvr>
                                      <p:tavLst>
                                        <p:tav tm="0">
                                          <p:val>
                                            <p:strVal val="#ppt_x"/>
                                          </p:val>
                                        </p:tav>
                                        <p:tav tm="100000">
                                          <p:val>
                                            <p:strVal val="#ppt_x"/>
                                          </p:val>
                                        </p:tav>
                                      </p:tavLst>
                                    </p:anim>
                                    <p:anim calcmode="lin" valueType="num">
                                      <p:cBhvr>
                                        <p:cTn id="41" dur="400" fill="hold"/>
                                        <p:tgtEl>
                                          <p:spTgt spid="10303"/>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1030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1030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4" fill="hold" nodeType="afterGroup">
                            <p:stCondLst>
                              <p:cond delay="3500"/>
                            </p:stCondLst>
                            <p:childTnLst>
                              <p:par>
                                <p:cTn id="45" presetID="52" presetClass="entr" presetSubtype="0" fill="hold" grpId="0" nodeType="afterEffect">
                                  <p:stCondLst>
                                    <p:cond delay="0"/>
                                  </p:stCondLst>
                                  <p:childTnLst>
                                    <p:set>
                                      <p:cBhvr>
                                        <p:cTn id="46" dur="1" fill="hold">
                                          <p:stCondLst>
                                            <p:cond delay="0"/>
                                          </p:stCondLst>
                                        </p:cTn>
                                        <p:tgtEl>
                                          <p:spTgt spid="10404"/>
                                        </p:tgtEl>
                                        <p:attrNameLst>
                                          <p:attrName>style.visibility</p:attrName>
                                        </p:attrNameLst>
                                      </p:cBhvr>
                                      <p:to>
                                        <p:strVal val="visible"/>
                                      </p:to>
                                    </p:set>
                                    <p:animScale>
                                      <p:cBhvr>
                                        <p:cTn id="47" dur="500" decel="50000" fill="hold">
                                          <p:stCondLst>
                                            <p:cond delay="0"/>
                                          </p:stCondLst>
                                        </p:cTn>
                                        <p:tgtEl>
                                          <p:spTgt spid="1040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500" decel="50000" fill="hold">
                                          <p:stCondLst>
                                            <p:cond delay="0"/>
                                          </p:stCondLst>
                                        </p:cTn>
                                        <p:tgtEl>
                                          <p:spTgt spid="10404"/>
                                        </p:tgtEl>
                                        <p:attrNameLst>
                                          <p:attrName>ppt_x</p:attrName>
                                          <p:attrName>ppt_y</p:attrName>
                                        </p:attrNameLst>
                                      </p:cBhvr>
                                    </p:animMotion>
                                    <p:animEffect transition="in" filter="fade">
                                      <p:cBhvr>
                                        <p:cTn id="49" dur="500"/>
                                        <p:tgtEl>
                                          <p:spTgt spid="10404"/>
                                        </p:tgtEl>
                                      </p:cBhvr>
                                    </p:animEffect>
                                  </p:childTnLst>
                                </p:cTn>
                              </p:par>
                            </p:childTnLst>
                          </p:cTn>
                        </p:par>
                        <p:par>
                          <p:cTn id="50" fill="hold" nodeType="afterGroup">
                            <p:stCondLst>
                              <p:cond delay="4000"/>
                            </p:stCondLst>
                            <p:childTnLst>
                              <p:par>
                                <p:cTn id="51" presetID="63" presetClass="path" presetSubtype="0" accel="50000" decel="50000" fill="hold" grpId="1" nodeType="afterEffect">
                                  <p:stCondLst>
                                    <p:cond delay="0"/>
                                  </p:stCondLst>
                                  <p:childTnLst>
                                    <p:animMotion origin="layout" path="M -1.45833E-6 1.85185E-6 L 0.33893 0.00185 " pathEditMode="relative" rAng="0" ptsTypes="AA">
                                      <p:cBhvr>
                                        <p:cTn id="52" dur="1000" fill="hold"/>
                                        <p:tgtEl>
                                          <p:spTgt spid="10404"/>
                                        </p:tgtEl>
                                        <p:attrNameLst>
                                          <p:attrName>ppt_x</p:attrName>
                                          <p:attrName>ppt_y</p:attrName>
                                        </p:attrNameLst>
                                      </p:cBhvr>
                                      <p:rCtr x="16940" y="93"/>
                                    </p:animMotion>
                                  </p:childTnLst>
                                </p:cTn>
                              </p:par>
                              <p:par>
                                <p:cTn id="53" presetID="18" presetClass="entr" presetSubtype="6" fill="hold" nodeType="withEffect">
                                  <p:stCondLst>
                                    <p:cond delay="0"/>
                                  </p:stCondLst>
                                  <p:childTnLst>
                                    <p:set>
                                      <p:cBhvr>
                                        <p:cTn id="54" dur="1" fill="hold">
                                          <p:stCondLst>
                                            <p:cond delay="0"/>
                                          </p:stCondLst>
                                        </p:cTn>
                                        <p:tgtEl>
                                          <p:spTgt spid="10302"/>
                                        </p:tgtEl>
                                        <p:attrNameLst>
                                          <p:attrName>style.visibility</p:attrName>
                                        </p:attrNameLst>
                                      </p:cBhvr>
                                      <p:to>
                                        <p:strVal val="visible"/>
                                      </p:to>
                                    </p:set>
                                    <p:animEffect transition="in" filter="strips(downRight)">
                                      <p:cBhvr>
                                        <p:cTn id="55" dur="1000"/>
                                        <p:tgtEl>
                                          <p:spTgt spid="10302"/>
                                        </p:tgtEl>
                                      </p:cBhvr>
                                    </p:animEffect>
                                  </p:childTnLst>
                                </p:cTn>
                              </p:par>
                            </p:childTnLst>
                          </p:cTn>
                        </p:par>
                        <p:par>
                          <p:cTn id="56" fill="hold" nodeType="afterGroup">
                            <p:stCondLst>
                              <p:cond delay="5000"/>
                            </p:stCondLst>
                            <p:childTnLst>
                              <p:par>
                                <p:cTn id="57" presetID="54" presetClass="exit" presetSubtype="0" decel="100000" fill="hold" grpId="2" nodeType="afterEffect">
                                  <p:stCondLst>
                                    <p:cond delay="0"/>
                                  </p:stCondLst>
                                  <p:childTnLst>
                                    <p:anim calcmode="lin" valueType="num">
                                      <p:cBhvr>
                                        <p:cTn id="58" dur="1000"/>
                                        <p:tgtEl>
                                          <p:spTgt spid="10404"/>
                                        </p:tgtEl>
                                        <p:attrNameLst>
                                          <p:attrName>ppt_w</p:attrName>
                                        </p:attrNameLst>
                                      </p:cBhvr>
                                      <p:tavLst>
                                        <p:tav tm="0">
                                          <p:val>
                                            <p:strVal val="ppt_w"/>
                                          </p:val>
                                        </p:tav>
                                        <p:tav tm="100000">
                                          <p:val>
                                            <p:strVal val="ppt_w*0.05"/>
                                          </p:val>
                                        </p:tav>
                                      </p:tavLst>
                                    </p:anim>
                                    <p:anim calcmode="lin" valueType="num">
                                      <p:cBhvr>
                                        <p:cTn id="59" dur="1000"/>
                                        <p:tgtEl>
                                          <p:spTgt spid="10404"/>
                                        </p:tgtEl>
                                        <p:attrNameLst>
                                          <p:attrName>ppt_h</p:attrName>
                                        </p:attrNameLst>
                                      </p:cBhvr>
                                      <p:tavLst>
                                        <p:tav tm="0">
                                          <p:val>
                                            <p:strVal val="ppt_h"/>
                                          </p:val>
                                        </p:tav>
                                        <p:tav tm="100000">
                                          <p:val>
                                            <p:strVal val="ppt_h"/>
                                          </p:val>
                                        </p:tav>
                                      </p:tavLst>
                                    </p:anim>
                                    <p:anim calcmode="lin" valueType="num">
                                      <p:cBhvr>
                                        <p:cTn id="60" dur="1000"/>
                                        <p:tgtEl>
                                          <p:spTgt spid="10404"/>
                                        </p:tgtEl>
                                        <p:attrNameLst>
                                          <p:attrName>ppt_x</p:attrName>
                                        </p:attrNameLst>
                                      </p:cBhvr>
                                      <p:tavLst>
                                        <p:tav tm="0">
                                          <p:val>
                                            <p:strVal val="ppt_x"/>
                                          </p:val>
                                        </p:tav>
                                        <p:tav tm="100000">
                                          <p:val>
                                            <p:strVal val="ppt_x-.2"/>
                                          </p:val>
                                        </p:tav>
                                      </p:tavLst>
                                    </p:anim>
                                    <p:anim calcmode="lin" valueType="num">
                                      <p:cBhvr>
                                        <p:cTn id="61" dur="1000"/>
                                        <p:tgtEl>
                                          <p:spTgt spid="10404"/>
                                        </p:tgtEl>
                                        <p:attrNameLst>
                                          <p:attrName>ppt_y</p:attrName>
                                        </p:attrNameLst>
                                      </p:cBhvr>
                                      <p:tavLst>
                                        <p:tav tm="0">
                                          <p:val>
                                            <p:strVal val="ppt_y"/>
                                          </p:val>
                                        </p:tav>
                                        <p:tav tm="100000">
                                          <p:val>
                                            <p:strVal val="ppt_y"/>
                                          </p:val>
                                        </p:tav>
                                      </p:tavLst>
                                    </p:anim>
                                    <p:animEffect transition="out" filter="fade">
                                      <p:cBhvr>
                                        <p:cTn id="62" dur="1000"/>
                                        <p:tgtEl>
                                          <p:spTgt spid="10404"/>
                                        </p:tgtEl>
                                      </p:cBhvr>
                                    </p:animEffect>
                                    <p:set>
                                      <p:cBhvr>
                                        <p:cTn id="63" dur="1" fill="hold">
                                          <p:stCondLst>
                                            <p:cond delay="999"/>
                                          </p:stCondLst>
                                        </p:cTn>
                                        <p:tgtEl>
                                          <p:spTgt spid="10404"/>
                                        </p:tgtEl>
                                        <p:attrNameLst>
                                          <p:attrName>style.visibility</p:attrName>
                                        </p:attrNameLst>
                                      </p:cBhvr>
                                      <p:to>
                                        <p:strVal val="hidden"/>
                                      </p:to>
                                    </p:set>
                                  </p:childTnLst>
                                </p:cTn>
                              </p:par>
                            </p:childTnLst>
                          </p:cTn>
                        </p:par>
                        <p:par>
                          <p:cTn id="64" fill="hold" nodeType="afterGroup">
                            <p:stCondLst>
                              <p:cond delay="6000"/>
                            </p:stCondLst>
                            <p:childTnLst>
                              <p:par>
                                <p:cTn id="65" presetID="2" presetClass="exit" presetSubtype="4" fill="hold" nodeType="afterEffect">
                                  <p:stCondLst>
                                    <p:cond delay="0"/>
                                  </p:stCondLst>
                                  <p:childTnLst>
                                    <p:anim calcmode="lin" valueType="num">
                                      <p:cBhvr additive="base">
                                        <p:cTn id="66" dur="500"/>
                                        <p:tgtEl>
                                          <p:spTgt spid="10303"/>
                                        </p:tgtEl>
                                        <p:attrNameLst>
                                          <p:attrName>ppt_x</p:attrName>
                                        </p:attrNameLst>
                                      </p:cBhvr>
                                      <p:tavLst>
                                        <p:tav tm="0">
                                          <p:val>
                                            <p:strVal val="ppt_x"/>
                                          </p:val>
                                        </p:tav>
                                        <p:tav tm="100000">
                                          <p:val>
                                            <p:strVal val="ppt_x"/>
                                          </p:val>
                                        </p:tav>
                                      </p:tavLst>
                                    </p:anim>
                                    <p:anim calcmode="lin" valueType="num">
                                      <p:cBhvr additive="base">
                                        <p:cTn id="67" dur="500"/>
                                        <p:tgtEl>
                                          <p:spTgt spid="10303"/>
                                        </p:tgtEl>
                                        <p:attrNameLst>
                                          <p:attrName>ppt_y</p:attrName>
                                        </p:attrNameLst>
                                      </p:cBhvr>
                                      <p:tavLst>
                                        <p:tav tm="0">
                                          <p:val>
                                            <p:strVal val="ppt_y"/>
                                          </p:val>
                                        </p:tav>
                                        <p:tav tm="100000">
                                          <p:val>
                                            <p:strVal val="1+ppt_h/2"/>
                                          </p:val>
                                        </p:tav>
                                      </p:tavLst>
                                    </p:anim>
                                    <p:set>
                                      <p:cBhvr>
                                        <p:cTn id="68" dur="1" fill="hold">
                                          <p:stCondLst>
                                            <p:cond delay="499"/>
                                          </p:stCondLst>
                                        </p:cTn>
                                        <p:tgtEl>
                                          <p:spTgt spid="10303"/>
                                        </p:tgtEl>
                                        <p:attrNameLst>
                                          <p:attrName>style.visibility</p:attrName>
                                        </p:attrNameLst>
                                      </p:cBhvr>
                                      <p:to>
                                        <p:strVal val="hidden"/>
                                      </p:to>
                                    </p:set>
                                  </p:childTnLst>
                                </p:cTn>
                              </p:par>
                            </p:childTnLst>
                          </p:cTn>
                        </p:par>
                        <p:par>
                          <p:cTn id="69" fill="hold" nodeType="afterGroup">
                            <p:stCondLst>
                              <p:cond delay="6500"/>
                            </p:stCondLst>
                            <p:childTnLst>
                              <p:par>
                                <p:cTn id="70" presetID="10" presetClass="entr" presetSubtype="0" fill="hold" grpId="0" nodeType="afterEffect">
                                  <p:stCondLst>
                                    <p:cond delay="0"/>
                                  </p:stCondLst>
                                  <p:childTnLst>
                                    <p:set>
                                      <p:cBhvr>
                                        <p:cTn id="71" dur="1" fill="hold">
                                          <p:stCondLst>
                                            <p:cond delay="0"/>
                                          </p:stCondLst>
                                        </p:cTn>
                                        <p:tgtEl>
                                          <p:spTgt spid="10300"/>
                                        </p:tgtEl>
                                        <p:attrNameLst>
                                          <p:attrName>style.visibility</p:attrName>
                                        </p:attrNameLst>
                                      </p:cBhvr>
                                      <p:to>
                                        <p:strVal val="visible"/>
                                      </p:to>
                                    </p:set>
                                    <p:animEffect transition="in" filter="fade">
                                      <p:cBhvr>
                                        <p:cTn id="72" dur="500"/>
                                        <p:tgtEl>
                                          <p:spTgt spid="10300"/>
                                        </p:tgtEl>
                                      </p:cBhvr>
                                    </p:animEffect>
                                  </p:childTnLst>
                                </p:cTn>
                              </p:par>
                            </p:childTnLst>
                          </p:cTn>
                        </p:par>
                        <p:par>
                          <p:cTn id="73" fill="hold" nodeType="afterGroup">
                            <p:stCondLst>
                              <p:cond delay="7000"/>
                            </p:stCondLst>
                            <p:childTnLst>
                              <p:par>
                                <p:cTn id="74" presetID="10" presetClass="entr" presetSubtype="0" fill="hold" grpId="0" nodeType="afterEffect">
                                  <p:stCondLst>
                                    <p:cond delay="0"/>
                                  </p:stCondLst>
                                  <p:childTnLst>
                                    <p:set>
                                      <p:cBhvr>
                                        <p:cTn id="75" dur="1" fill="hold">
                                          <p:stCondLst>
                                            <p:cond delay="0"/>
                                          </p:stCondLst>
                                        </p:cTn>
                                        <p:tgtEl>
                                          <p:spTgt spid="10301"/>
                                        </p:tgtEl>
                                        <p:attrNameLst>
                                          <p:attrName>style.visibility</p:attrName>
                                        </p:attrNameLst>
                                      </p:cBhvr>
                                      <p:to>
                                        <p:strVal val="visible"/>
                                      </p:to>
                                    </p:set>
                                    <p:animEffect transition="in" filter="fade">
                                      <p:cBhvr>
                                        <p:cTn id="76" dur="500"/>
                                        <p:tgtEl>
                                          <p:spTgt spid="10301"/>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6" presetClass="entr" presetSubtype="26" fill="hold" grpId="0" nodeType="clickEffect">
                                  <p:stCondLst>
                                    <p:cond delay="0"/>
                                  </p:stCondLst>
                                  <p:childTnLst>
                                    <p:set>
                                      <p:cBhvr>
                                        <p:cTn id="80" dur="1" fill="hold">
                                          <p:stCondLst>
                                            <p:cond delay="0"/>
                                          </p:stCondLst>
                                        </p:cTn>
                                        <p:tgtEl>
                                          <p:spTgt spid="10391"/>
                                        </p:tgtEl>
                                        <p:attrNameLst>
                                          <p:attrName>style.visibility</p:attrName>
                                        </p:attrNameLst>
                                      </p:cBhvr>
                                      <p:to>
                                        <p:strVal val="visible"/>
                                      </p:to>
                                    </p:set>
                                    <p:animEffect transition="in" filter="barn(inHorizontal)">
                                      <p:cBhvr>
                                        <p:cTn id="81" dur="500"/>
                                        <p:tgtEl>
                                          <p:spTgt spid="10391"/>
                                        </p:tgtEl>
                                      </p:cBhvr>
                                    </p:animEffect>
                                  </p:childTnLst>
                                </p:cTn>
                              </p:par>
                            </p:childTnLst>
                          </p:cTn>
                        </p:par>
                        <p:par>
                          <p:cTn id="82" fill="hold" nodeType="afterGroup">
                            <p:stCondLst>
                              <p:cond delay="500"/>
                            </p:stCondLst>
                            <p:childTnLst>
                              <p:par>
                                <p:cTn id="83" presetID="16" presetClass="entr" presetSubtype="26" fill="hold" grpId="0" nodeType="afterEffect">
                                  <p:stCondLst>
                                    <p:cond delay="0"/>
                                  </p:stCondLst>
                                  <p:childTnLst>
                                    <p:set>
                                      <p:cBhvr>
                                        <p:cTn id="84" dur="1" fill="hold">
                                          <p:stCondLst>
                                            <p:cond delay="0"/>
                                          </p:stCondLst>
                                        </p:cTn>
                                        <p:tgtEl>
                                          <p:spTgt spid="10392"/>
                                        </p:tgtEl>
                                        <p:attrNameLst>
                                          <p:attrName>style.visibility</p:attrName>
                                        </p:attrNameLst>
                                      </p:cBhvr>
                                      <p:to>
                                        <p:strVal val="visible"/>
                                      </p:to>
                                    </p:set>
                                    <p:animEffect transition="in" filter="barn(inHorizontal)">
                                      <p:cBhvr>
                                        <p:cTn id="85" dur="500"/>
                                        <p:tgtEl>
                                          <p:spTgt spid="10392"/>
                                        </p:tgtEl>
                                      </p:cBhvr>
                                    </p:animEffect>
                                  </p:childTnLst>
                                </p:cTn>
                              </p:par>
                            </p:childTnLst>
                          </p:cTn>
                        </p:par>
                        <p:par>
                          <p:cTn id="86" fill="hold" nodeType="afterGroup">
                            <p:stCondLst>
                              <p:cond delay="1000"/>
                            </p:stCondLst>
                            <p:childTnLst>
                              <p:par>
                                <p:cTn id="87" presetID="53" presetClass="entr" presetSubtype="0" fill="hold" nodeType="afterEffect">
                                  <p:stCondLst>
                                    <p:cond delay="0"/>
                                  </p:stCondLst>
                                  <p:childTnLst>
                                    <p:set>
                                      <p:cBhvr>
                                        <p:cTn id="88" dur="1" fill="hold">
                                          <p:stCondLst>
                                            <p:cond delay="0"/>
                                          </p:stCondLst>
                                        </p:cTn>
                                        <p:tgtEl>
                                          <p:spTgt spid="10393"/>
                                        </p:tgtEl>
                                        <p:attrNameLst>
                                          <p:attrName>style.visibility</p:attrName>
                                        </p:attrNameLst>
                                      </p:cBhvr>
                                      <p:to>
                                        <p:strVal val="visible"/>
                                      </p:to>
                                    </p:set>
                                    <p:anim calcmode="lin" valueType="num">
                                      <p:cBhvr>
                                        <p:cTn id="89" dur="500" fill="hold"/>
                                        <p:tgtEl>
                                          <p:spTgt spid="10393"/>
                                        </p:tgtEl>
                                        <p:attrNameLst>
                                          <p:attrName>ppt_w</p:attrName>
                                        </p:attrNameLst>
                                      </p:cBhvr>
                                      <p:tavLst>
                                        <p:tav tm="0">
                                          <p:val>
                                            <p:fltVal val="0"/>
                                          </p:val>
                                        </p:tav>
                                        <p:tav tm="100000">
                                          <p:val>
                                            <p:strVal val="#ppt_w"/>
                                          </p:val>
                                        </p:tav>
                                      </p:tavLst>
                                    </p:anim>
                                    <p:anim calcmode="lin" valueType="num">
                                      <p:cBhvr>
                                        <p:cTn id="90" dur="500" fill="hold"/>
                                        <p:tgtEl>
                                          <p:spTgt spid="10393"/>
                                        </p:tgtEl>
                                        <p:attrNameLst>
                                          <p:attrName>ppt_h</p:attrName>
                                        </p:attrNameLst>
                                      </p:cBhvr>
                                      <p:tavLst>
                                        <p:tav tm="0">
                                          <p:val>
                                            <p:fltVal val="0"/>
                                          </p:val>
                                        </p:tav>
                                        <p:tav tm="100000">
                                          <p:val>
                                            <p:strVal val="#ppt_h"/>
                                          </p:val>
                                        </p:tav>
                                      </p:tavLst>
                                    </p:anim>
                                    <p:animEffect transition="in" filter="fade">
                                      <p:cBhvr>
                                        <p:cTn id="91" dur="500"/>
                                        <p:tgtEl>
                                          <p:spTgt spid="10393"/>
                                        </p:tgtEl>
                                      </p:cBhvr>
                                    </p:animEffect>
                                  </p:childTnLst>
                                </p:cTn>
                              </p:par>
                              <p:par>
                                <p:cTn id="92" presetID="53" presetClass="entr" presetSubtype="0" fill="hold" nodeType="withEffect">
                                  <p:stCondLst>
                                    <p:cond delay="0"/>
                                  </p:stCondLst>
                                  <p:childTnLst>
                                    <p:set>
                                      <p:cBhvr>
                                        <p:cTn id="93" dur="1" fill="hold">
                                          <p:stCondLst>
                                            <p:cond delay="0"/>
                                          </p:stCondLst>
                                        </p:cTn>
                                        <p:tgtEl>
                                          <p:spTgt spid="10394"/>
                                        </p:tgtEl>
                                        <p:attrNameLst>
                                          <p:attrName>style.visibility</p:attrName>
                                        </p:attrNameLst>
                                      </p:cBhvr>
                                      <p:to>
                                        <p:strVal val="visible"/>
                                      </p:to>
                                    </p:set>
                                    <p:anim calcmode="lin" valueType="num">
                                      <p:cBhvr>
                                        <p:cTn id="94" dur="500" fill="hold"/>
                                        <p:tgtEl>
                                          <p:spTgt spid="10394"/>
                                        </p:tgtEl>
                                        <p:attrNameLst>
                                          <p:attrName>ppt_w</p:attrName>
                                        </p:attrNameLst>
                                      </p:cBhvr>
                                      <p:tavLst>
                                        <p:tav tm="0">
                                          <p:val>
                                            <p:fltVal val="0"/>
                                          </p:val>
                                        </p:tav>
                                        <p:tav tm="100000">
                                          <p:val>
                                            <p:strVal val="#ppt_w"/>
                                          </p:val>
                                        </p:tav>
                                      </p:tavLst>
                                    </p:anim>
                                    <p:anim calcmode="lin" valueType="num">
                                      <p:cBhvr>
                                        <p:cTn id="95" dur="500" fill="hold"/>
                                        <p:tgtEl>
                                          <p:spTgt spid="10394"/>
                                        </p:tgtEl>
                                        <p:attrNameLst>
                                          <p:attrName>ppt_h</p:attrName>
                                        </p:attrNameLst>
                                      </p:cBhvr>
                                      <p:tavLst>
                                        <p:tav tm="0">
                                          <p:val>
                                            <p:fltVal val="0"/>
                                          </p:val>
                                        </p:tav>
                                        <p:tav tm="100000">
                                          <p:val>
                                            <p:strVal val="#ppt_h"/>
                                          </p:val>
                                        </p:tav>
                                      </p:tavLst>
                                    </p:anim>
                                    <p:animEffect transition="in" filter="fade">
                                      <p:cBhvr>
                                        <p:cTn id="96" dur="500"/>
                                        <p:tgtEl>
                                          <p:spTgt spid="10394"/>
                                        </p:tgtEl>
                                      </p:cBhvr>
                                    </p:animEffect>
                                  </p:childTnLst>
                                </p:cTn>
                              </p:par>
                            </p:childTnLst>
                          </p:cTn>
                        </p:par>
                        <p:par>
                          <p:cTn id="97" fill="hold" nodeType="afterGroup">
                            <p:stCondLst>
                              <p:cond delay="1500"/>
                            </p:stCondLst>
                            <p:childTnLst>
                              <p:par>
                                <p:cTn id="98" presetID="23" presetClass="entr" presetSubtype="16" fill="hold" nodeType="afterEffect">
                                  <p:stCondLst>
                                    <p:cond delay="0"/>
                                  </p:stCondLst>
                                  <p:childTnLst>
                                    <p:set>
                                      <p:cBhvr>
                                        <p:cTn id="99" dur="1" fill="hold">
                                          <p:stCondLst>
                                            <p:cond delay="0"/>
                                          </p:stCondLst>
                                        </p:cTn>
                                        <p:tgtEl>
                                          <p:spTgt spid="10398"/>
                                        </p:tgtEl>
                                        <p:attrNameLst>
                                          <p:attrName>style.visibility</p:attrName>
                                        </p:attrNameLst>
                                      </p:cBhvr>
                                      <p:to>
                                        <p:strVal val="visible"/>
                                      </p:to>
                                    </p:set>
                                    <p:anim calcmode="lin" valueType="num">
                                      <p:cBhvr>
                                        <p:cTn id="100" dur="500" fill="hold"/>
                                        <p:tgtEl>
                                          <p:spTgt spid="10398"/>
                                        </p:tgtEl>
                                        <p:attrNameLst>
                                          <p:attrName>ppt_w</p:attrName>
                                        </p:attrNameLst>
                                      </p:cBhvr>
                                      <p:tavLst>
                                        <p:tav tm="0">
                                          <p:val>
                                            <p:fltVal val="0"/>
                                          </p:val>
                                        </p:tav>
                                        <p:tav tm="100000">
                                          <p:val>
                                            <p:strVal val="#ppt_w"/>
                                          </p:val>
                                        </p:tav>
                                      </p:tavLst>
                                    </p:anim>
                                    <p:anim calcmode="lin" valueType="num">
                                      <p:cBhvr>
                                        <p:cTn id="101" dur="500" fill="hold"/>
                                        <p:tgtEl>
                                          <p:spTgt spid="10398"/>
                                        </p:tgtEl>
                                        <p:attrNameLst>
                                          <p:attrName>ppt_h</p:attrName>
                                        </p:attrNameLst>
                                      </p:cBhvr>
                                      <p:tavLst>
                                        <p:tav tm="0">
                                          <p:val>
                                            <p:fltVal val="0"/>
                                          </p:val>
                                        </p:tav>
                                        <p:tav tm="100000">
                                          <p:val>
                                            <p:strVal val="#ppt_h"/>
                                          </p:val>
                                        </p:tav>
                                      </p:tavLst>
                                    </p:anim>
                                  </p:childTnLst>
                                </p:cTn>
                              </p:par>
                              <p:par>
                                <p:cTn id="102" presetID="23" presetClass="entr" presetSubtype="16" fill="hold" nodeType="withEffect">
                                  <p:stCondLst>
                                    <p:cond delay="0"/>
                                  </p:stCondLst>
                                  <p:childTnLst>
                                    <p:set>
                                      <p:cBhvr>
                                        <p:cTn id="103" dur="1" fill="hold">
                                          <p:stCondLst>
                                            <p:cond delay="0"/>
                                          </p:stCondLst>
                                        </p:cTn>
                                        <p:tgtEl>
                                          <p:spTgt spid="10395"/>
                                        </p:tgtEl>
                                        <p:attrNameLst>
                                          <p:attrName>style.visibility</p:attrName>
                                        </p:attrNameLst>
                                      </p:cBhvr>
                                      <p:to>
                                        <p:strVal val="visible"/>
                                      </p:to>
                                    </p:set>
                                    <p:anim calcmode="lin" valueType="num">
                                      <p:cBhvr>
                                        <p:cTn id="104" dur="500" fill="hold"/>
                                        <p:tgtEl>
                                          <p:spTgt spid="10395"/>
                                        </p:tgtEl>
                                        <p:attrNameLst>
                                          <p:attrName>ppt_w</p:attrName>
                                        </p:attrNameLst>
                                      </p:cBhvr>
                                      <p:tavLst>
                                        <p:tav tm="0">
                                          <p:val>
                                            <p:fltVal val="0"/>
                                          </p:val>
                                        </p:tav>
                                        <p:tav tm="100000">
                                          <p:val>
                                            <p:strVal val="#ppt_w"/>
                                          </p:val>
                                        </p:tav>
                                      </p:tavLst>
                                    </p:anim>
                                    <p:anim calcmode="lin" valueType="num">
                                      <p:cBhvr>
                                        <p:cTn id="105" dur="500" fill="hold"/>
                                        <p:tgtEl>
                                          <p:spTgt spid="10395"/>
                                        </p:tgtEl>
                                        <p:attrNameLst>
                                          <p:attrName>ppt_h</p:attrName>
                                        </p:attrNameLst>
                                      </p:cBhvr>
                                      <p:tavLst>
                                        <p:tav tm="0">
                                          <p:val>
                                            <p:fltVal val="0"/>
                                          </p:val>
                                        </p:tav>
                                        <p:tav tm="100000">
                                          <p:val>
                                            <p:strVal val="#ppt_h"/>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4"/>
                                        </p:tgtEl>
                                        <p:attrNameLst>
                                          <p:attrName>style.visibility</p:attrName>
                                        </p:attrNameLst>
                                      </p:cBhvr>
                                      <p:to>
                                        <p:strVal val="visible"/>
                                      </p:to>
                                    </p:set>
                                    <p:animEffect transition="in" filter="fade">
                                      <p:cBhvr>
                                        <p:cTn id="110" dur="1000"/>
                                        <p:tgtEl>
                                          <p:spTgt spid="4"/>
                                        </p:tgtEl>
                                      </p:cBhvr>
                                    </p:animEffect>
                                    <p:anim calcmode="lin" valueType="num">
                                      <p:cBhvr>
                                        <p:cTn id="111" dur="1000" fill="hold"/>
                                        <p:tgtEl>
                                          <p:spTgt spid="4"/>
                                        </p:tgtEl>
                                        <p:attrNameLst>
                                          <p:attrName>ppt_x</p:attrName>
                                        </p:attrNameLst>
                                      </p:cBhvr>
                                      <p:tavLst>
                                        <p:tav tm="0">
                                          <p:val>
                                            <p:strVal val="#ppt_x"/>
                                          </p:val>
                                        </p:tav>
                                        <p:tav tm="100000">
                                          <p:val>
                                            <p:strVal val="#ppt_x"/>
                                          </p:val>
                                        </p:tav>
                                      </p:tavLst>
                                    </p:anim>
                                    <p:anim calcmode="lin" valueType="num">
                                      <p:cBhvr>
                                        <p:cTn id="11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72"/>
                                        </p:tgtEl>
                                        <p:attrNameLst>
                                          <p:attrName>style.visibility</p:attrName>
                                        </p:attrNameLst>
                                      </p:cBhvr>
                                      <p:to>
                                        <p:strVal val="visible"/>
                                      </p:to>
                                    </p:set>
                                    <p:anim calcmode="lin" valueType="num">
                                      <p:cBhvr additive="base">
                                        <p:cTn id="117" dur="500" fill="hold"/>
                                        <p:tgtEl>
                                          <p:spTgt spid="172"/>
                                        </p:tgtEl>
                                        <p:attrNameLst>
                                          <p:attrName>ppt_x</p:attrName>
                                        </p:attrNameLst>
                                      </p:cBhvr>
                                      <p:tavLst>
                                        <p:tav tm="0">
                                          <p:val>
                                            <p:strVal val="#ppt_x"/>
                                          </p:val>
                                        </p:tav>
                                        <p:tav tm="100000">
                                          <p:val>
                                            <p:strVal val="#ppt_x"/>
                                          </p:val>
                                        </p:tav>
                                      </p:tavLst>
                                    </p:anim>
                                    <p:anim calcmode="lin" valueType="num">
                                      <p:cBhvr additive="base">
                                        <p:cTn id="118" dur="500" fill="hold"/>
                                        <p:tgtEl>
                                          <p:spTgt spid="172"/>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173"/>
                                        </p:tgtEl>
                                        <p:attrNameLst>
                                          <p:attrName>style.visibility</p:attrName>
                                        </p:attrNameLst>
                                      </p:cBhvr>
                                      <p:to>
                                        <p:strVal val="visible"/>
                                      </p:to>
                                    </p:set>
                                    <p:anim calcmode="lin" valueType="num">
                                      <p:cBhvr additive="base">
                                        <p:cTn id="121" dur="500" fill="hold"/>
                                        <p:tgtEl>
                                          <p:spTgt spid="173"/>
                                        </p:tgtEl>
                                        <p:attrNameLst>
                                          <p:attrName>ppt_x</p:attrName>
                                        </p:attrNameLst>
                                      </p:cBhvr>
                                      <p:tavLst>
                                        <p:tav tm="0">
                                          <p:val>
                                            <p:strVal val="#ppt_x"/>
                                          </p:val>
                                        </p:tav>
                                        <p:tav tm="100000">
                                          <p:val>
                                            <p:strVal val="#ppt_x"/>
                                          </p:val>
                                        </p:tav>
                                      </p:tavLst>
                                    </p:anim>
                                    <p:anim calcmode="lin" valueType="num">
                                      <p:cBhvr additive="base">
                                        <p:cTn id="122" dur="500" fill="hold"/>
                                        <p:tgtEl>
                                          <p:spTgt spid="173"/>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stCondLst>
                                    <p:cond delay="0"/>
                                  </p:stCondLst>
                                  <p:childTnLst>
                                    <p:set>
                                      <p:cBhvr>
                                        <p:cTn id="124" dur="1" fill="hold">
                                          <p:stCondLst>
                                            <p:cond delay="0"/>
                                          </p:stCondLst>
                                        </p:cTn>
                                        <p:tgtEl>
                                          <p:spTgt spid="176"/>
                                        </p:tgtEl>
                                        <p:attrNameLst>
                                          <p:attrName>style.visibility</p:attrName>
                                        </p:attrNameLst>
                                      </p:cBhvr>
                                      <p:to>
                                        <p:strVal val="visible"/>
                                      </p:to>
                                    </p:set>
                                    <p:anim calcmode="lin" valueType="num">
                                      <p:cBhvr additive="base">
                                        <p:cTn id="125" dur="500" fill="hold"/>
                                        <p:tgtEl>
                                          <p:spTgt spid="176"/>
                                        </p:tgtEl>
                                        <p:attrNameLst>
                                          <p:attrName>ppt_x</p:attrName>
                                        </p:attrNameLst>
                                      </p:cBhvr>
                                      <p:tavLst>
                                        <p:tav tm="0">
                                          <p:val>
                                            <p:strVal val="#ppt_x"/>
                                          </p:val>
                                        </p:tav>
                                        <p:tav tm="100000">
                                          <p:val>
                                            <p:strVal val="#ppt_x"/>
                                          </p:val>
                                        </p:tav>
                                      </p:tavLst>
                                    </p:anim>
                                    <p:anim calcmode="lin" valueType="num">
                                      <p:cBhvr additive="base">
                                        <p:cTn id="126" dur="500" fill="hold"/>
                                        <p:tgtEl>
                                          <p:spTgt spid="176"/>
                                        </p:tgtEl>
                                        <p:attrNameLst>
                                          <p:attrName>ppt_y</p:attrName>
                                        </p:attrNameLst>
                                      </p:cBhvr>
                                      <p:tavLst>
                                        <p:tav tm="0">
                                          <p:val>
                                            <p:strVal val="1+#ppt_h/2"/>
                                          </p:val>
                                        </p:tav>
                                        <p:tav tm="100000">
                                          <p:val>
                                            <p:strVal val="#ppt_y"/>
                                          </p:val>
                                        </p:tav>
                                      </p:tavLst>
                                    </p:anim>
                                  </p:childTnLst>
                                </p:cTn>
                              </p:par>
                              <p:par>
                                <p:cTn id="127" presetID="2" presetClass="entr" presetSubtype="4" fill="hold" nodeType="withEffect">
                                  <p:stCondLst>
                                    <p:cond delay="0"/>
                                  </p:stCondLst>
                                  <p:childTnLst>
                                    <p:set>
                                      <p:cBhvr>
                                        <p:cTn id="128" dur="1" fill="hold">
                                          <p:stCondLst>
                                            <p:cond delay="0"/>
                                          </p:stCondLst>
                                        </p:cTn>
                                        <p:tgtEl>
                                          <p:spTgt spid="179"/>
                                        </p:tgtEl>
                                        <p:attrNameLst>
                                          <p:attrName>style.visibility</p:attrName>
                                        </p:attrNameLst>
                                      </p:cBhvr>
                                      <p:to>
                                        <p:strVal val="visible"/>
                                      </p:to>
                                    </p:set>
                                    <p:anim calcmode="lin" valueType="num">
                                      <p:cBhvr additive="base">
                                        <p:cTn id="129" dur="500" fill="hold"/>
                                        <p:tgtEl>
                                          <p:spTgt spid="179"/>
                                        </p:tgtEl>
                                        <p:attrNameLst>
                                          <p:attrName>ppt_x</p:attrName>
                                        </p:attrNameLst>
                                      </p:cBhvr>
                                      <p:tavLst>
                                        <p:tav tm="0">
                                          <p:val>
                                            <p:strVal val="#ppt_x"/>
                                          </p:val>
                                        </p:tav>
                                        <p:tav tm="100000">
                                          <p:val>
                                            <p:strVal val="#ppt_x"/>
                                          </p:val>
                                        </p:tav>
                                      </p:tavLst>
                                    </p:anim>
                                    <p:anim calcmode="lin" valueType="num">
                                      <p:cBhvr additive="base">
                                        <p:cTn id="130" dur="500" fill="hold"/>
                                        <p:tgtEl>
                                          <p:spTgt spid="179"/>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182"/>
                                        </p:tgtEl>
                                        <p:attrNameLst>
                                          <p:attrName>style.visibility</p:attrName>
                                        </p:attrNameLst>
                                      </p:cBhvr>
                                      <p:to>
                                        <p:strVal val="visible"/>
                                      </p:to>
                                    </p:set>
                                    <p:animEffect transition="in" filter="wipe(down)">
                                      <p:cBhvr>
                                        <p:cTn id="135" dur="500"/>
                                        <p:tgtEl>
                                          <p:spTgt spid="182"/>
                                        </p:tgtEl>
                                      </p:cBhvr>
                                    </p:animEffect>
                                  </p:childTnLst>
                                </p:cTn>
                              </p:par>
                              <p:par>
                                <p:cTn id="136" presetID="22" presetClass="entr" presetSubtype="4" fill="hold" nodeType="withEffect">
                                  <p:stCondLst>
                                    <p:cond delay="0"/>
                                  </p:stCondLst>
                                  <p:childTnLst>
                                    <p:set>
                                      <p:cBhvr>
                                        <p:cTn id="137" dur="1" fill="hold">
                                          <p:stCondLst>
                                            <p:cond delay="0"/>
                                          </p:stCondLst>
                                        </p:cTn>
                                        <p:tgtEl>
                                          <p:spTgt spid="6"/>
                                        </p:tgtEl>
                                        <p:attrNameLst>
                                          <p:attrName>style.visibility</p:attrName>
                                        </p:attrNameLst>
                                      </p:cBhvr>
                                      <p:to>
                                        <p:strVal val="visible"/>
                                      </p:to>
                                    </p:set>
                                    <p:animEffect transition="in" filter="wipe(down)">
                                      <p:cBhvr>
                                        <p:cTn id="138" dur="500"/>
                                        <p:tgtEl>
                                          <p:spTgt spid="6"/>
                                        </p:tgtEl>
                                      </p:cBhvr>
                                    </p:animEffect>
                                  </p:childTnLst>
                                </p:cTn>
                              </p:par>
                              <p:par>
                                <p:cTn id="139" presetID="42" presetClass="entr" presetSubtype="0" fill="hold" nodeType="withEffect">
                                  <p:stCondLst>
                                    <p:cond delay="0"/>
                                  </p:stCondLst>
                                  <p:childTnLst>
                                    <p:set>
                                      <p:cBhvr>
                                        <p:cTn id="140" dur="1" fill="hold">
                                          <p:stCondLst>
                                            <p:cond delay="0"/>
                                          </p:stCondLst>
                                        </p:cTn>
                                        <p:tgtEl>
                                          <p:spTgt spid="204"/>
                                        </p:tgtEl>
                                        <p:attrNameLst>
                                          <p:attrName>style.visibility</p:attrName>
                                        </p:attrNameLst>
                                      </p:cBhvr>
                                      <p:to>
                                        <p:strVal val="visible"/>
                                      </p:to>
                                    </p:set>
                                    <p:animEffect transition="in" filter="fade">
                                      <p:cBhvr>
                                        <p:cTn id="141" dur="1000"/>
                                        <p:tgtEl>
                                          <p:spTgt spid="204"/>
                                        </p:tgtEl>
                                      </p:cBhvr>
                                    </p:animEffect>
                                    <p:anim calcmode="lin" valueType="num">
                                      <p:cBhvr>
                                        <p:cTn id="142" dur="1000" fill="hold"/>
                                        <p:tgtEl>
                                          <p:spTgt spid="204"/>
                                        </p:tgtEl>
                                        <p:attrNameLst>
                                          <p:attrName>ppt_x</p:attrName>
                                        </p:attrNameLst>
                                      </p:cBhvr>
                                      <p:tavLst>
                                        <p:tav tm="0">
                                          <p:val>
                                            <p:strVal val="#ppt_x"/>
                                          </p:val>
                                        </p:tav>
                                        <p:tav tm="100000">
                                          <p:val>
                                            <p:strVal val="#ppt_x"/>
                                          </p:val>
                                        </p:tav>
                                      </p:tavLst>
                                    </p:anim>
                                    <p:anim calcmode="lin" valueType="num">
                                      <p:cBhvr>
                                        <p:cTn id="143" dur="1000" fill="hold"/>
                                        <p:tgtEl>
                                          <p:spTgt spid="204"/>
                                        </p:tgtEl>
                                        <p:attrNameLst>
                                          <p:attrName>ppt_y</p:attrName>
                                        </p:attrNameLst>
                                      </p:cBhvr>
                                      <p:tavLst>
                                        <p:tav tm="0">
                                          <p:val>
                                            <p:strVal val="#ppt_y+.1"/>
                                          </p:val>
                                        </p:tav>
                                        <p:tav tm="100000">
                                          <p:val>
                                            <p:strVal val="#ppt_y"/>
                                          </p:val>
                                        </p:tav>
                                      </p:tavLst>
                                    </p:anim>
                                  </p:childTnLst>
                                </p:cTn>
                              </p:par>
                              <p:par>
                                <p:cTn id="144" presetID="42" presetClass="entr" presetSubtype="0" fill="hold" nodeType="withEffect">
                                  <p:stCondLst>
                                    <p:cond delay="0"/>
                                  </p:stCondLst>
                                  <p:childTnLst>
                                    <p:set>
                                      <p:cBhvr>
                                        <p:cTn id="145" dur="1" fill="hold">
                                          <p:stCondLst>
                                            <p:cond delay="0"/>
                                          </p:stCondLst>
                                        </p:cTn>
                                        <p:tgtEl>
                                          <p:spTgt spid="13"/>
                                        </p:tgtEl>
                                        <p:attrNameLst>
                                          <p:attrName>style.visibility</p:attrName>
                                        </p:attrNameLst>
                                      </p:cBhvr>
                                      <p:to>
                                        <p:strVal val="visible"/>
                                      </p:to>
                                    </p:set>
                                    <p:animEffect transition="in" filter="fade">
                                      <p:cBhvr>
                                        <p:cTn id="146" dur="1000"/>
                                        <p:tgtEl>
                                          <p:spTgt spid="13"/>
                                        </p:tgtEl>
                                      </p:cBhvr>
                                    </p:animEffect>
                                    <p:anim calcmode="lin" valueType="num">
                                      <p:cBhvr>
                                        <p:cTn id="147" dur="1000" fill="hold"/>
                                        <p:tgtEl>
                                          <p:spTgt spid="13"/>
                                        </p:tgtEl>
                                        <p:attrNameLst>
                                          <p:attrName>ppt_x</p:attrName>
                                        </p:attrNameLst>
                                      </p:cBhvr>
                                      <p:tavLst>
                                        <p:tav tm="0">
                                          <p:val>
                                            <p:strVal val="#ppt_x"/>
                                          </p:val>
                                        </p:tav>
                                        <p:tav tm="100000">
                                          <p:val>
                                            <p:strVal val="#ppt_x"/>
                                          </p:val>
                                        </p:tav>
                                      </p:tavLst>
                                    </p:anim>
                                    <p:anim calcmode="lin" valueType="num">
                                      <p:cBhvr>
                                        <p:cTn id="1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grpId="0" nodeType="clickEffect">
                                  <p:stCondLst>
                                    <p:cond delay="0"/>
                                  </p:stCondLst>
                                  <p:childTnLst>
                                    <p:set>
                                      <p:cBhvr>
                                        <p:cTn id="152" dur="1" fill="hold">
                                          <p:stCondLst>
                                            <p:cond delay="0"/>
                                          </p:stCondLst>
                                        </p:cTn>
                                        <p:tgtEl>
                                          <p:spTgt spid="7"/>
                                        </p:tgtEl>
                                        <p:attrNameLst>
                                          <p:attrName>style.visibility</p:attrName>
                                        </p:attrNameLst>
                                      </p:cBhvr>
                                      <p:to>
                                        <p:strVal val="visible"/>
                                      </p:to>
                                    </p:set>
                                    <p:animEffect transition="in" filter="fade">
                                      <p:cBhvr>
                                        <p:cTn id="153" dur="1000"/>
                                        <p:tgtEl>
                                          <p:spTgt spid="7"/>
                                        </p:tgtEl>
                                      </p:cBhvr>
                                    </p:animEffect>
                                    <p:anim calcmode="lin" valueType="num">
                                      <p:cBhvr>
                                        <p:cTn id="154" dur="1000" fill="hold"/>
                                        <p:tgtEl>
                                          <p:spTgt spid="7"/>
                                        </p:tgtEl>
                                        <p:attrNameLst>
                                          <p:attrName>ppt_x</p:attrName>
                                        </p:attrNameLst>
                                      </p:cBhvr>
                                      <p:tavLst>
                                        <p:tav tm="0">
                                          <p:val>
                                            <p:strVal val="#ppt_x"/>
                                          </p:val>
                                        </p:tav>
                                        <p:tav tm="100000">
                                          <p:val>
                                            <p:strVal val="#ppt_x"/>
                                          </p:val>
                                        </p:tav>
                                      </p:tavLst>
                                    </p:anim>
                                    <p:anim calcmode="lin" valueType="num">
                                      <p:cBhvr>
                                        <p:cTn id="155" dur="1000" fill="hold"/>
                                        <p:tgtEl>
                                          <p:spTgt spid="7"/>
                                        </p:tgtEl>
                                        <p:attrNameLst>
                                          <p:attrName>ppt_y</p:attrName>
                                        </p:attrNameLst>
                                      </p:cBhvr>
                                      <p:tavLst>
                                        <p:tav tm="0">
                                          <p:val>
                                            <p:strVal val="#ppt_y+.1"/>
                                          </p:val>
                                        </p:tav>
                                        <p:tav tm="100000">
                                          <p:val>
                                            <p:strVal val="#ppt_y"/>
                                          </p:val>
                                        </p:tav>
                                      </p:tavLst>
                                    </p:anim>
                                  </p:childTnLst>
                                </p:cTn>
                              </p:par>
                              <p:par>
                                <p:cTn id="156" presetID="42" presetClass="entr" presetSubtype="0" fill="hold" nodeType="withEffect">
                                  <p:stCondLst>
                                    <p:cond delay="0"/>
                                  </p:stCondLst>
                                  <p:childTnLst>
                                    <p:set>
                                      <p:cBhvr>
                                        <p:cTn id="157" dur="1" fill="hold">
                                          <p:stCondLst>
                                            <p:cond delay="0"/>
                                          </p:stCondLst>
                                        </p:cTn>
                                        <p:tgtEl>
                                          <p:spTgt spid="193"/>
                                        </p:tgtEl>
                                        <p:attrNameLst>
                                          <p:attrName>style.visibility</p:attrName>
                                        </p:attrNameLst>
                                      </p:cBhvr>
                                      <p:to>
                                        <p:strVal val="visible"/>
                                      </p:to>
                                    </p:set>
                                    <p:animEffect transition="in" filter="fade">
                                      <p:cBhvr>
                                        <p:cTn id="158" dur="1000"/>
                                        <p:tgtEl>
                                          <p:spTgt spid="193"/>
                                        </p:tgtEl>
                                      </p:cBhvr>
                                    </p:animEffect>
                                    <p:anim calcmode="lin" valueType="num">
                                      <p:cBhvr>
                                        <p:cTn id="159" dur="1000" fill="hold"/>
                                        <p:tgtEl>
                                          <p:spTgt spid="193"/>
                                        </p:tgtEl>
                                        <p:attrNameLst>
                                          <p:attrName>ppt_x</p:attrName>
                                        </p:attrNameLst>
                                      </p:cBhvr>
                                      <p:tavLst>
                                        <p:tav tm="0">
                                          <p:val>
                                            <p:strVal val="#ppt_x"/>
                                          </p:val>
                                        </p:tav>
                                        <p:tav tm="100000">
                                          <p:val>
                                            <p:strVal val="#ppt_x"/>
                                          </p:val>
                                        </p:tav>
                                      </p:tavLst>
                                    </p:anim>
                                    <p:anim calcmode="lin" valueType="num">
                                      <p:cBhvr>
                                        <p:cTn id="160" dur="1000" fill="hold"/>
                                        <p:tgtEl>
                                          <p:spTgt spid="193"/>
                                        </p:tgtEl>
                                        <p:attrNameLst>
                                          <p:attrName>ppt_y</p:attrName>
                                        </p:attrNameLst>
                                      </p:cBhvr>
                                      <p:tavLst>
                                        <p:tav tm="0">
                                          <p:val>
                                            <p:strVal val="#ppt_y+.1"/>
                                          </p:val>
                                        </p:tav>
                                        <p:tav tm="100000">
                                          <p:val>
                                            <p:strVal val="#ppt_y"/>
                                          </p:val>
                                        </p:tav>
                                      </p:tavLst>
                                    </p:anim>
                                  </p:childTnLst>
                                </p:cTn>
                              </p:par>
                              <p:par>
                                <p:cTn id="161" presetID="42" presetClass="entr" presetSubtype="0" fill="hold" nodeType="withEffect">
                                  <p:stCondLst>
                                    <p:cond delay="0"/>
                                  </p:stCondLst>
                                  <p:childTnLst>
                                    <p:set>
                                      <p:cBhvr>
                                        <p:cTn id="162" dur="1" fill="hold">
                                          <p:stCondLst>
                                            <p:cond delay="0"/>
                                          </p:stCondLst>
                                        </p:cTn>
                                        <p:tgtEl>
                                          <p:spTgt spid="196"/>
                                        </p:tgtEl>
                                        <p:attrNameLst>
                                          <p:attrName>style.visibility</p:attrName>
                                        </p:attrNameLst>
                                      </p:cBhvr>
                                      <p:to>
                                        <p:strVal val="visible"/>
                                      </p:to>
                                    </p:set>
                                    <p:animEffect transition="in" filter="fade">
                                      <p:cBhvr>
                                        <p:cTn id="163" dur="1000"/>
                                        <p:tgtEl>
                                          <p:spTgt spid="196"/>
                                        </p:tgtEl>
                                      </p:cBhvr>
                                    </p:animEffect>
                                    <p:anim calcmode="lin" valueType="num">
                                      <p:cBhvr>
                                        <p:cTn id="164" dur="1000" fill="hold"/>
                                        <p:tgtEl>
                                          <p:spTgt spid="196"/>
                                        </p:tgtEl>
                                        <p:attrNameLst>
                                          <p:attrName>ppt_x</p:attrName>
                                        </p:attrNameLst>
                                      </p:cBhvr>
                                      <p:tavLst>
                                        <p:tav tm="0">
                                          <p:val>
                                            <p:strVal val="#ppt_x"/>
                                          </p:val>
                                        </p:tav>
                                        <p:tav tm="100000">
                                          <p:val>
                                            <p:strVal val="#ppt_x"/>
                                          </p:val>
                                        </p:tav>
                                      </p:tavLst>
                                    </p:anim>
                                    <p:anim calcmode="lin" valueType="num">
                                      <p:cBhvr>
                                        <p:cTn id="165" dur="1000" fill="hold"/>
                                        <p:tgtEl>
                                          <p:spTgt spid="196"/>
                                        </p:tgtEl>
                                        <p:attrNameLst>
                                          <p:attrName>ppt_y</p:attrName>
                                        </p:attrNameLst>
                                      </p:cBhvr>
                                      <p:tavLst>
                                        <p:tav tm="0">
                                          <p:val>
                                            <p:strVal val="#ppt_y+.1"/>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42" presetClass="entr" presetSubtype="0" fill="hold" grpId="0" nodeType="clickEffect">
                                  <p:stCondLst>
                                    <p:cond delay="0"/>
                                  </p:stCondLst>
                                  <p:childTnLst>
                                    <p:set>
                                      <p:cBhvr>
                                        <p:cTn id="169" dur="1" fill="hold">
                                          <p:stCondLst>
                                            <p:cond delay="0"/>
                                          </p:stCondLst>
                                        </p:cTn>
                                        <p:tgtEl>
                                          <p:spTgt spid="8"/>
                                        </p:tgtEl>
                                        <p:attrNameLst>
                                          <p:attrName>style.visibility</p:attrName>
                                        </p:attrNameLst>
                                      </p:cBhvr>
                                      <p:to>
                                        <p:strVal val="visible"/>
                                      </p:to>
                                    </p:set>
                                    <p:animEffect transition="in" filter="fade">
                                      <p:cBhvr>
                                        <p:cTn id="170" dur="1000"/>
                                        <p:tgtEl>
                                          <p:spTgt spid="8"/>
                                        </p:tgtEl>
                                      </p:cBhvr>
                                    </p:animEffect>
                                    <p:anim calcmode="lin" valueType="num">
                                      <p:cBhvr>
                                        <p:cTn id="171" dur="1000" fill="hold"/>
                                        <p:tgtEl>
                                          <p:spTgt spid="8"/>
                                        </p:tgtEl>
                                        <p:attrNameLst>
                                          <p:attrName>ppt_x</p:attrName>
                                        </p:attrNameLst>
                                      </p:cBhvr>
                                      <p:tavLst>
                                        <p:tav tm="0">
                                          <p:val>
                                            <p:strVal val="#ppt_x"/>
                                          </p:val>
                                        </p:tav>
                                        <p:tav tm="100000">
                                          <p:val>
                                            <p:strVal val="#ppt_x"/>
                                          </p:val>
                                        </p:tav>
                                      </p:tavLst>
                                    </p:anim>
                                    <p:anim calcmode="lin" valueType="num">
                                      <p:cBhvr>
                                        <p:cTn id="172" dur="1000" fill="hold"/>
                                        <p:tgtEl>
                                          <p:spTgt spid="8"/>
                                        </p:tgtEl>
                                        <p:attrNameLst>
                                          <p:attrName>ppt_y</p:attrName>
                                        </p:attrNameLst>
                                      </p:cBhvr>
                                      <p:tavLst>
                                        <p:tav tm="0">
                                          <p:val>
                                            <p:strVal val="#ppt_y+.1"/>
                                          </p:val>
                                        </p:tav>
                                        <p:tav tm="100000">
                                          <p:val>
                                            <p:strVal val="#ppt_y"/>
                                          </p:val>
                                        </p:tav>
                                      </p:tavLst>
                                    </p:anim>
                                  </p:childTnLst>
                                </p:cTn>
                              </p:par>
                              <p:par>
                                <p:cTn id="173" presetID="42" presetClass="entr" presetSubtype="0" fill="hold" nodeType="withEffect">
                                  <p:stCondLst>
                                    <p:cond delay="0"/>
                                  </p:stCondLst>
                                  <p:childTnLst>
                                    <p:set>
                                      <p:cBhvr>
                                        <p:cTn id="174" dur="1" fill="hold">
                                          <p:stCondLst>
                                            <p:cond delay="0"/>
                                          </p:stCondLst>
                                        </p:cTn>
                                        <p:tgtEl>
                                          <p:spTgt spid="187"/>
                                        </p:tgtEl>
                                        <p:attrNameLst>
                                          <p:attrName>style.visibility</p:attrName>
                                        </p:attrNameLst>
                                      </p:cBhvr>
                                      <p:to>
                                        <p:strVal val="visible"/>
                                      </p:to>
                                    </p:set>
                                    <p:animEffect transition="in" filter="fade">
                                      <p:cBhvr>
                                        <p:cTn id="175" dur="1000"/>
                                        <p:tgtEl>
                                          <p:spTgt spid="187"/>
                                        </p:tgtEl>
                                      </p:cBhvr>
                                    </p:animEffect>
                                    <p:anim calcmode="lin" valueType="num">
                                      <p:cBhvr>
                                        <p:cTn id="176" dur="1000" fill="hold"/>
                                        <p:tgtEl>
                                          <p:spTgt spid="187"/>
                                        </p:tgtEl>
                                        <p:attrNameLst>
                                          <p:attrName>ppt_x</p:attrName>
                                        </p:attrNameLst>
                                      </p:cBhvr>
                                      <p:tavLst>
                                        <p:tav tm="0">
                                          <p:val>
                                            <p:strVal val="#ppt_x"/>
                                          </p:val>
                                        </p:tav>
                                        <p:tav tm="100000">
                                          <p:val>
                                            <p:strVal val="#ppt_x"/>
                                          </p:val>
                                        </p:tav>
                                      </p:tavLst>
                                    </p:anim>
                                    <p:anim calcmode="lin" valueType="num">
                                      <p:cBhvr>
                                        <p:cTn id="177" dur="1000" fill="hold"/>
                                        <p:tgtEl>
                                          <p:spTgt spid="187"/>
                                        </p:tgtEl>
                                        <p:attrNameLst>
                                          <p:attrName>ppt_y</p:attrName>
                                        </p:attrNameLst>
                                      </p:cBhvr>
                                      <p:tavLst>
                                        <p:tav tm="0">
                                          <p:val>
                                            <p:strVal val="#ppt_y+.1"/>
                                          </p:val>
                                        </p:tav>
                                        <p:tav tm="100000">
                                          <p:val>
                                            <p:strVal val="#ppt_y"/>
                                          </p:val>
                                        </p:tav>
                                      </p:tavLst>
                                    </p:anim>
                                  </p:childTnLst>
                                </p:cTn>
                              </p:par>
                              <p:par>
                                <p:cTn id="178" presetID="42" presetClass="entr" presetSubtype="0" fill="hold" nodeType="withEffect">
                                  <p:stCondLst>
                                    <p:cond delay="0"/>
                                  </p:stCondLst>
                                  <p:childTnLst>
                                    <p:set>
                                      <p:cBhvr>
                                        <p:cTn id="179" dur="1" fill="hold">
                                          <p:stCondLst>
                                            <p:cond delay="0"/>
                                          </p:stCondLst>
                                        </p:cTn>
                                        <p:tgtEl>
                                          <p:spTgt spid="190"/>
                                        </p:tgtEl>
                                        <p:attrNameLst>
                                          <p:attrName>style.visibility</p:attrName>
                                        </p:attrNameLst>
                                      </p:cBhvr>
                                      <p:to>
                                        <p:strVal val="visible"/>
                                      </p:to>
                                    </p:set>
                                    <p:animEffect transition="in" filter="fade">
                                      <p:cBhvr>
                                        <p:cTn id="180" dur="1000"/>
                                        <p:tgtEl>
                                          <p:spTgt spid="190"/>
                                        </p:tgtEl>
                                      </p:cBhvr>
                                    </p:animEffect>
                                    <p:anim calcmode="lin" valueType="num">
                                      <p:cBhvr>
                                        <p:cTn id="181" dur="1000" fill="hold"/>
                                        <p:tgtEl>
                                          <p:spTgt spid="190"/>
                                        </p:tgtEl>
                                        <p:attrNameLst>
                                          <p:attrName>ppt_x</p:attrName>
                                        </p:attrNameLst>
                                      </p:cBhvr>
                                      <p:tavLst>
                                        <p:tav tm="0">
                                          <p:val>
                                            <p:strVal val="#ppt_x"/>
                                          </p:val>
                                        </p:tav>
                                        <p:tav tm="100000">
                                          <p:val>
                                            <p:strVal val="#ppt_x"/>
                                          </p:val>
                                        </p:tav>
                                      </p:tavLst>
                                    </p:anim>
                                    <p:anim calcmode="lin" valueType="num">
                                      <p:cBhvr>
                                        <p:cTn id="182" dur="1000" fill="hold"/>
                                        <p:tgtEl>
                                          <p:spTgt spid="190"/>
                                        </p:tgtEl>
                                        <p:attrNameLst>
                                          <p:attrName>ppt_y</p:attrName>
                                        </p:attrNameLst>
                                      </p:cBhvr>
                                      <p:tavLst>
                                        <p:tav tm="0">
                                          <p:val>
                                            <p:strVal val="#ppt_y+.1"/>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6" presetClass="entr" presetSubtype="16" fill="hold" grpId="0" nodeType="clickEffect">
                                  <p:stCondLst>
                                    <p:cond delay="0"/>
                                  </p:stCondLst>
                                  <p:childTnLst>
                                    <p:set>
                                      <p:cBhvr>
                                        <p:cTn id="186" dur="1" fill="hold">
                                          <p:stCondLst>
                                            <p:cond delay="0"/>
                                          </p:stCondLst>
                                        </p:cTn>
                                        <p:tgtEl>
                                          <p:spTgt spid="210"/>
                                        </p:tgtEl>
                                        <p:attrNameLst>
                                          <p:attrName>style.visibility</p:attrName>
                                        </p:attrNameLst>
                                      </p:cBhvr>
                                      <p:to>
                                        <p:strVal val="visible"/>
                                      </p:to>
                                    </p:set>
                                    <p:animEffect transition="in" filter="circle(in)">
                                      <p:cBhvr>
                                        <p:cTn id="187" dur="2000"/>
                                        <p:tgtEl>
                                          <p:spTgt spid="210"/>
                                        </p:tgtEl>
                                      </p:cBhvr>
                                    </p:animEffect>
                                  </p:childTnLst>
                                </p:cTn>
                              </p:par>
                              <p:par>
                                <p:cTn id="188" presetID="42" presetClass="entr" presetSubtype="0" fill="hold" grpId="0" nodeType="withEffect">
                                  <p:stCondLst>
                                    <p:cond delay="0"/>
                                  </p:stCondLst>
                                  <p:childTnLst>
                                    <p:set>
                                      <p:cBhvr>
                                        <p:cTn id="189" dur="1" fill="hold">
                                          <p:stCondLst>
                                            <p:cond delay="0"/>
                                          </p:stCondLst>
                                        </p:cTn>
                                        <p:tgtEl>
                                          <p:spTgt spid="211"/>
                                        </p:tgtEl>
                                        <p:attrNameLst>
                                          <p:attrName>style.visibility</p:attrName>
                                        </p:attrNameLst>
                                      </p:cBhvr>
                                      <p:to>
                                        <p:strVal val="visible"/>
                                      </p:to>
                                    </p:set>
                                    <p:animEffect transition="in" filter="fade">
                                      <p:cBhvr>
                                        <p:cTn id="190" dur="1000"/>
                                        <p:tgtEl>
                                          <p:spTgt spid="211"/>
                                        </p:tgtEl>
                                      </p:cBhvr>
                                    </p:animEffect>
                                    <p:anim calcmode="lin" valueType="num">
                                      <p:cBhvr>
                                        <p:cTn id="191" dur="1000" fill="hold"/>
                                        <p:tgtEl>
                                          <p:spTgt spid="211"/>
                                        </p:tgtEl>
                                        <p:attrNameLst>
                                          <p:attrName>ppt_x</p:attrName>
                                        </p:attrNameLst>
                                      </p:cBhvr>
                                      <p:tavLst>
                                        <p:tav tm="0">
                                          <p:val>
                                            <p:strVal val="#ppt_x"/>
                                          </p:val>
                                        </p:tav>
                                        <p:tav tm="100000">
                                          <p:val>
                                            <p:strVal val="#ppt_x"/>
                                          </p:val>
                                        </p:tav>
                                      </p:tavLst>
                                    </p:anim>
                                    <p:anim calcmode="lin" valueType="num">
                                      <p:cBhvr>
                                        <p:cTn id="192" dur="1000" fill="hold"/>
                                        <p:tgtEl>
                                          <p:spTgt spid="211"/>
                                        </p:tgtEl>
                                        <p:attrNameLst>
                                          <p:attrName>ppt_y</p:attrName>
                                        </p:attrNameLst>
                                      </p:cBhvr>
                                      <p:tavLst>
                                        <p:tav tm="0">
                                          <p:val>
                                            <p:strVal val="#ppt_y+.1"/>
                                          </p:val>
                                        </p:tav>
                                        <p:tav tm="100000">
                                          <p:val>
                                            <p:strVal val="#ppt_y"/>
                                          </p:val>
                                        </p:tav>
                                      </p:tavLst>
                                    </p:anim>
                                  </p:childTnLst>
                                </p:cTn>
                              </p:par>
                            </p:childTnLst>
                          </p:cTn>
                        </p:par>
                      </p:childTnLst>
                    </p:cTn>
                  </p:par>
                  <p:par>
                    <p:cTn id="193" fill="hold">
                      <p:stCondLst>
                        <p:cond delay="indefinite"/>
                      </p:stCondLst>
                      <p:childTnLst>
                        <p:par>
                          <p:cTn id="194" fill="hold">
                            <p:stCondLst>
                              <p:cond delay="0"/>
                            </p:stCondLst>
                            <p:childTnLst>
                              <p:par>
                                <p:cTn id="195" presetID="42" presetClass="entr" presetSubtype="0" fill="hold" grpId="0" nodeType="clickEffect">
                                  <p:stCondLst>
                                    <p:cond delay="0"/>
                                  </p:stCondLst>
                                  <p:childTnLst>
                                    <p:set>
                                      <p:cBhvr>
                                        <p:cTn id="196" dur="1" fill="hold">
                                          <p:stCondLst>
                                            <p:cond delay="0"/>
                                          </p:stCondLst>
                                        </p:cTn>
                                        <p:tgtEl>
                                          <p:spTgt spid="214"/>
                                        </p:tgtEl>
                                        <p:attrNameLst>
                                          <p:attrName>style.visibility</p:attrName>
                                        </p:attrNameLst>
                                      </p:cBhvr>
                                      <p:to>
                                        <p:strVal val="visible"/>
                                      </p:to>
                                    </p:set>
                                    <p:animEffect transition="in" filter="fade">
                                      <p:cBhvr>
                                        <p:cTn id="197" dur="1000"/>
                                        <p:tgtEl>
                                          <p:spTgt spid="214"/>
                                        </p:tgtEl>
                                      </p:cBhvr>
                                    </p:animEffect>
                                    <p:anim calcmode="lin" valueType="num">
                                      <p:cBhvr>
                                        <p:cTn id="198" dur="1000" fill="hold"/>
                                        <p:tgtEl>
                                          <p:spTgt spid="214"/>
                                        </p:tgtEl>
                                        <p:attrNameLst>
                                          <p:attrName>ppt_x</p:attrName>
                                        </p:attrNameLst>
                                      </p:cBhvr>
                                      <p:tavLst>
                                        <p:tav tm="0">
                                          <p:val>
                                            <p:strVal val="#ppt_x"/>
                                          </p:val>
                                        </p:tav>
                                        <p:tav tm="100000">
                                          <p:val>
                                            <p:strVal val="#ppt_x"/>
                                          </p:val>
                                        </p:tav>
                                      </p:tavLst>
                                    </p:anim>
                                    <p:anim calcmode="lin" valueType="num">
                                      <p:cBhvr>
                                        <p:cTn id="199" dur="1000" fill="hold"/>
                                        <p:tgtEl>
                                          <p:spTgt spid="214"/>
                                        </p:tgtEl>
                                        <p:attrNameLst>
                                          <p:attrName>ppt_y</p:attrName>
                                        </p:attrNameLst>
                                      </p:cBhvr>
                                      <p:tavLst>
                                        <p:tav tm="0">
                                          <p:val>
                                            <p:strVal val="#ppt_y+.1"/>
                                          </p:val>
                                        </p:tav>
                                        <p:tav tm="100000">
                                          <p:val>
                                            <p:strVal val="#ppt_y"/>
                                          </p:val>
                                        </p:tav>
                                      </p:tavLst>
                                    </p:anim>
                                  </p:childTnLst>
                                </p:cTn>
                              </p:par>
                            </p:childTnLst>
                          </p:cTn>
                        </p:par>
                      </p:childTnLst>
                    </p:cTn>
                  </p:par>
                  <p:par>
                    <p:cTn id="200" fill="hold">
                      <p:stCondLst>
                        <p:cond delay="indefinite"/>
                      </p:stCondLst>
                      <p:childTnLst>
                        <p:par>
                          <p:cTn id="201" fill="hold">
                            <p:stCondLst>
                              <p:cond delay="0"/>
                            </p:stCondLst>
                            <p:childTnLst>
                              <p:par>
                                <p:cTn id="202" presetID="42" presetClass="entr" presetSubtype="0" fill="hold" grpId="0" nodeType="clickEffect">
                                  <p:stCondLst>
                                    <p:cond delay="0"/>
                                  </p:stCondLst>
                                  <p:childTnLst>
                                    <p:set>
                                      <p:cBhvr>
                                        <p:cTn id="203" dur="1" fill="hold">
                                          <p:stCondLst>
                                            <p:cond delay="0"/>
                                          </p:stCondLst>
                                        </p:cTn>
                                        <p:tgtEl>
                                          <p:spTgt spid="19"/>
                                        </p:tgtEl>
                                        <p:attrNameLst>
                                          <p:attrName>style.visibility</p:attrName>
                                        </p:attrNameLst>
                                      </p:cBhvr>
                                      <p:to>
                                        <p:strVal val="visible"/>
                                      </p:to>
                                    </p:set>
                                    <p:animEffect transition="in" filter="fade">
                                      <p:cBhvr>
                                        <p:cTn id="204" dur="1000"/>
                                        <p:tgtEl>
                                          <p:spTgt spid="19"/>
                                        </p:tgtEl>
                                      </p:cBhvr>
                                    </p:animEffect>
                                    <p:anim calcmode="lin" valueType="num">
                                      <p:cBhvr>
                                        <p:cTn id="205" dur="1000" fill="hold"/>
                                        <p:tgtEl>
                                          <p:spTgt spid="19"/>
                                        </p:tgtEl>
                                        <p:attrNameLst>
                                          <p:attrName>ppt_x</p:attrName>
                                        </p:attrNameLst>
                                      </p:cBhvr>
                                      <p:tavLst>
                                        <p:tav tm="0">
                                          <p:val>
                                            <p:strVal val="#ppt_x"/>
                                          </p:val>
                                        </p:tav>
                                        <p:tav tm="100000">
                                          <p:val>
                                            <p:strVal val="#ppt_x"/>
                                          </p:val>
                                        </p:tav>
                                      </p:tavLst>
                                    </p:anim>
                                    <p:anim calcmode="lin" valueType="num">
                                      <p:cBhvr>
                                        <p:cTn id="20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7" fill="hold">
                      <p:stCondLst>
                        <p:cond delay="indefinite"/>
                      </p:stCondLst>
                      <p:childTnLst>
                        <p:par>
                          <p:cTn id="208" fill="hold">
                            <p:stCondLst>
                              <p:cond delay="0"/>
                            </p:stCondLst>
                            <p:childTnLst>
                              <p:par>
                                <p:cTn id="209" presetID="42" presetClass="entr" presetSubtype="0" fill="hold" grpId="0" nodeType="clickEffect">
                                  <p:stCondLst>
                                    <p:cond delay="0"/>
                                  </p:stCondLst>
                                  <p:childTnLst>
                                    <p:set>
                                      <p:cBhvr>
                                        <p:cTn id="210" dur="1" fill="hold">
                                          <p:stCondLst>
                                            <p:cond delay="0"/>
                                          </p:stCondLst>
                                        </p:cTn>
                                        <p:tgtEl>
                                          <p:spTgt spid="21"/>
                                        </p:tgtEl>
                                        <p:attrNameLst>
                                          <p:attrName>style.visibility</p:attrName>
                                        </p:attrNameLst>
                                      </p:cBhvr>
                                      <p:to>
                                        <p:strVal val="visible"/>
                                      </p:to>
                                    </p:set>
                                    <p:animEffect transition="in" filter="fade">
                                      <p:cBhvr>
                                        <p:cTn id="211" dur="1000"/>
                                        <p:tgtEl>
                                          <p:spTgt spid="21"/>
                                        </p:tgtEl>
                                      </p:cBhvr>
                                    </p:animEffect>
                                    <p:anim calcmode="lin" valueType="num">
                                      <p:cBhvr>
                                        <p:cTn id="212" dur="1000" fill="hold"/>
                                        <p:tgtEl>
                                          <p:spTgt spid="21"/>
                                        </p:tgtEl>
                                        <p:attrNameLst>
                                          <p:attrName>ppt_x</p:attrName>
                                        </p:attrNameLst>
                                      </p:cBhvr>
                                      <p:tavLst>
                                        <p:tav tm="0">
                                          <p:val>
                                            <p:strVal val="#ppt_x"/>
                                          </p:val>
                                        </p:tav>
                                        <p:tav tm="100000">
                                          <p:val>
                                            <p:strVal val="#ppt_x"/>
                                          </p:val>
                                        </p:tav>
                                      </p:tavLst>
                                    </p:anim>
                                    <p:anim calcmode="lin" valueType="num">
                                      <p:cBhvr>
                                        <p:cTn id="2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4" fill="hold">
                      <p:stCondLst>
                        <p:cond delay="indefinite"/>
                      </p:stCondLst>
                      <p:childTnLst>
                        <p:par>
                          <p:cTn id="215" fill="hold">
                            <p:stCondLst>
                              <p:cond delay="0"/>
                            </p:stCondLst>
                            <p:childTnLst>
                              <p:par>
                                <p:cTn id="216" presetID="53" presetClass="entr" presetSubtype="0" fill="hold" grpId="0" nodeType="clickEffect">
                                  <p:stCondLst>
                                    <p:cond delay="0"/>
                                  </p:stCondLst>
                                  <p:childTnLst>
                                    <p:set>
                                      <p:cBhvr>
                                        <p:cTn id="217" dur="1" fill="hold">
                                          <p:stCondLst>
                                            <p:cond delay="0"/>
                                          </p:stCondLst>
                                        </p:cTn>
                                        <p:tgtEl>
                                          <p:spTgt spid="10263"/>
                                        </p:tgtEl>
                                        <p:attrNameLst>
                                          <p:attrName>style.visibility</p:attrName>
                                        </p:attrNameLst>
                                      </p:cBhvr>
                                      <p:to>
                                        <p:strVal val="visible"/>
                                      </p:to>
                                    </p:set>
                                    <p:anim calcmode="lin" valueType="num">
                                      <p:cBhvr>
                                        <p:cTn id="218" dur="500" fill="hold"/>
                                        <p:tgtEl>
                                          <p:spTgt spid="10263"/>
                                        </p:tgtEl>
                                        <p:attrNameLst>
                                          <p:attrName>ppt_w</p:attrName>
                                        </p:attrNameLst>
                                      </p:cBhvr>
                                      <p:tavLst>
                                        <p:tav tm="0">
                                          <p:val>
                                            <p:fltVal val="0"/>
                                          </p:val>
                                        </p:tav>
                                        <p:tav tm="100000">
                                          <p:val>
                                            <p:strVal val="#ppt_w"/>
                                          </p:val>
                                        </p:tav>
                                      </p:tavLst>
                                    </p:anim>
                                    <p:anim calcmode="lin" valueType="num">
                                      <p:cBhvr>
                                        <p:cTn id="219" dur="500" fill="hold"/>
                                        <p:tgtEl>
                                          <p:spTgt spid="10263"/>
                                        </p:tgtEl>
                                        <p:attrNameLst>
                                          <p:attrName>ppt_h</p:attrName>
                                        </p:attrNameLst>
                                      </p:cBhvr>
                                      <p:tavLst>
                                        <p:tav tm="0">
                                          <p:val>
                                            <p:fltVal val="0"/>
                                          </p:val>
                                        </p:tav>
                                        <p:tav tm="100000">
                                          <p:val>
                                            <p:strVal val="#ppt_h"/>
                                          </p:val>
                                        </p:tav>
                                      </p:tavLst>
                                    </p:anim>
                                    <p:animEffect transition="in" filter="fade">
                                      <p:cBhvr>
                                        <p:cTn id="220" dur="500"/>
                                        <p:tgtEl>
                                          <p:spTgt spid="10263"/>
                                        </p:tgtEl>
                                      </p:cBhvr>
                                    </p:animEffect>
                                  </p:childTnLst>
                                </p:cTn>
                              </p:par>
                            </p:childTnLst>
                          </p:cTn>
                        </p:par>
                      </p:childTnLst>
                    </p:cTn>
                  </p:par>
                  <p:par>
                    <p:cTn id="221" fill="hold">
                      <p:stCondLst>
                        <p:cond delay="indefinite"/>
                      </p:stCondLst>
                      <p:childTnLst>
                        <p:par>
                          <p:cTn id="222" fill="hold">
                            <p:stCondLst>
                              <p:cond delay="0"/>
                            </p:stCondLst>
                            <p:childTnLst>
                              <p:par>
                                <p:cTn id="223" presetID="1" presetClass="entr" presetSubtype="0" fill="hold" nodeType="clickEffect">
                                  <p:stCondLst>
                                    <p:cond delay="0"/>
                                  </p:stCondLst>
                                  <p:childTnLst>
                                    <p:set>
                                      <p:cBhvr>
                                        <p:cTn id="224" dur="1" fill="hold">
                                          <p:stCondLst>
                                            <p:cond delay="0"/>
                                          </p:stCondLst>
                                        </p:cTn>
                                        <p:tgtEl>
                                          <p:spTgt spid="238"/>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241"/>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242"/>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243"/>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244"/>
                                        </p:tgtEl>
                                        <p:attrNameLst>
                                          <p:attrName>style.visibility</p:attrName>
                                        </p:attrNameLst>
                                      </p:cBhvr>
                                      <p:to>
                                        <p:strVal val="visible"/>
                                      </p:to>
                                    </p:set>
                                  </p:childTnLst>
                                </p:cTn>
                              </p:par>
                              <p:par>
                                <p:cTn id="233" presetID="1" presetClass="entr" presetSubtype="0" fill="hold" nodeType="withEffect">
                                  <p:stCondLst>
                                    <p:cond delay="0"/>
                                  </p:stCondLst>
                                  <p:childTnLst>
                                    <p:set>
                                      <p:cBhvr>
                                        <p:cTn id="234" dur="1" fill="hold">
                                          <p:stCondLst>
                                            <p:cond delay="0"/>
                                          </p:stCondLst>
                                        </p:cTn>
                                        <p:tgtEl>
                                          <p:spTgt spid="245"/>
                                        </p:tgtEl>
                                        <p:attrNameLst>
                                          <p:attrName>style.visibility</p:attrName>
                                        </p:attrNameLst>
                                      </p:cBhvr>
                                      <p:to>
                                        <p:strVal val="visible"/>
                                      </p:to>
                                    </p:set>
                                  </p:childTnLst>
                                </p:cTn>
                              </p:par>
                              <p:par>
                                <p:cTn id="235" presetID="1" presetClass="entr" presetSubtype="0" fill="hold" nodeType="withEffect">
                                  <p:stCondLst>
                                    <p:cond delay="0"/>
                                  </p:stCondLst>
                                  <p:childTnLst>
                                    <p:set>
                                      <p:cBhvr>
                                        <p:cTn id="236" dur="1" fill="hold">
                                          <p:stCondLst>
                                            <p:cond delay="0"/>
                                          </p:stCondLst>
                                        </p:cTn>
                                        <p:tgtEl>
                                          <p:spTgt spid="248"/>
                                        </p:tgtEl>
                                        <p:attrNameLst>
                                          <p:attrName>style.visibility</p:attrName>
                                        </p:attrNameLst>
                                      </p:cBhvr>
                                      <p:to>
                                        <p:strVal val="visible"/>
                                      </p:to>
                                    </p:set>
                                  </p:childTnLst>
                                </p:cTn>
                              </p:par>
                              <p:par>
                                <p:cTn id="237" presetID="1" presetClass="entr" presetSubtype="0" fill="hold" nodeType="withEffect">
                                  <p:stCondLst>
                                    <p:cond delay="0"/>
                                  </p:stCondLst>
                                  <p:childTnLst>
                                    <p:set>
                                      <p:cBhvr>
                                        <p:cTn id="238" dur="1" fill="hold">
                                          <p:stCondLst>
                                            <p:cond delay="0"/>
                                          </p:stCondLst>
                                        </p:cTn>
                                        <p:tgtEl>
                                          <p:spTgt spid="251"/>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254"/>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255"/>
                                        </p:tgtEl>
                                        <p:attrNameLst>
                                          <p:attrName>style.visibility</p:attrName>
                                        </p:attrNameLst>
                                      </p:cBhvr>
                                      <p:to>
                                        <p:strVal val="visible"/>
                                      </p:to>
                                    </p:set>
                                  </p:childTnLst>
                                </p:cTn>
                              </p:par>
                              <p:par>
                                <p:cTn id="243" presetID="1" presetClass="entr" presetSubtype="0" fill="hold" grpId="0" nodeType="withEffect">
                                  <p:stCondLst>
                                    <p:cond delay="0"/>
                                  </p:stCondLst>
                                  <p:childTnLst>
                                    <p:set>
                                      <p:cBhvr>
                                        <p:cTn id="244" dur="1" fill="hold">
                                          <p:stCondLst>
                                            <p:cond delay="0"/>
                                          </p:stCondLst>
                                        </p:cTn>
                                        <p:tgtEl>
                                          <p:spTgt spid="256"/>
                                        </p:tgtEl>
                                        <p:attrNameLst>
                                          <p:attrName>style.visibility</p:attrName>
                                        </p:attrNameLst>
                                      </p:cBhvr>
                                      <p:to>
                                        <p:strVal val="visible"/>
                                      </p:to>
                                    </p:set>
                                  </p:childTnLst>
                                </p:cTn>
                              </p:par>
                              <p:par>
                                <p:cTn id="245" presetID="1" presetClass="entr" presetSubtype="0" fill="hold" nodeType="withEffect">
                                  <p:stCondLst>
                                    <p:cond delay="0"/>
                                  </p:stCondLst>
                                  <p:childTnLst>
                                    <p:set>
                                      <p:cBhvr>
                                        <p:cTn id="246" dur="1" fill="hold">
                                          <p:stCondLst>
                                            <p:cond delay="0"/>
                                          </p:stCondLst>
                                        </p:cTn>
                                        <p:tgtEl>
                                          <p:spTgt spid="257"/>
                                        </p:tgtEl>
                                        <p:attrNameLst>
                                          <p:attrName>style.visibility</p:attrName>
                                        </p:attrNameLst>
                                      </p:cBhvr>
                                      <p:to>
                                        <p:strVal val="visible"/>
                                      </p:to>
                                    </p:set>
                                  </p:childTnLst>
                                </p:cTn>
                              </p:par>
                              <p:par>
                                <p:cTn id="247" presetID="1" presetClass="entr" presetSubtype="0" fill="hold" nodeType="withEffect">
                                  <p:stCondLst>
                                    <p:cond delay="0"/>
                                  </p:stCondLst>
                                  <p:childTnLst>
                                    <p:set>
                                      <p:cBhvr>
                                        <p:cTn id="248" dur="1" fill="hold">
                                          <p:stCondLst>
                                            <p:cond delay="0"/>
                                          </p:stCondLst>
                                        </p:cTn>
                                        <p:tgtEl>
                                          <p:spTgt spid="260"/>
                                        </p:tgtEl>
                                        <p:attrNameLst>
                                          <p:attrName>style.visibility</p:attrName>
                                        </p:attrNameLst>
                                      </p:cBhvr>
                                      <p:to>
                                        <p:strVal val="visible"/>
                                      </p:to>
                                    </p:set>
                                  </p:childTnLst>
                                </p:cTn>
                              </p:par>
                              <p:par>
                                <p:cTn id="249" presetID="1" presetClass="entr" presetSubtype="0" fill="hold" nodeType="withEffect">
                                  <p:stCondLst>
                                    <p:cond delay="0"/>
                                  </p:stCondLst>
                                  <p:childTnLst>
                                    <p:set>
                                      <p:cBhvr>
                                        <p:cTn id="250" dur="1" fill="hold">
                                          <p:stCondLst>
                                            <p:cond delay="0"/>
                                          </p:stCondLst>
                                        </p:cTn>
                                        <p:tgtEl>
                                          <p:spTgt spid="263"/>
                                        </p:tgtEl>
                                        <p:attrNameLst>
                                          <p:attrName>style.visibility</p:attrName>
                                        </p:attrNameLst>
                                      </p:cBhvr>
                                      <p:to>
                                        <p:strVal val="visible"/>
                                      </p:to>
                                    </p:set>
                                  </p:childTnLst>
                                </p:cTn>
                              </p:par>
                              <p:par>
                                <p:cTn id="251" presetID="1" presetClass="entr" presetSubtype="0" fill="hold" nodeType="withEffect">
                                  <p:stCondLst>
                                    <p:cond delay="0"/>
                                  </p:stCondLst>
                                  <p:childTnLst>
                                    <p:set>
                                      <p:cBhvr>
                                        <p:cTn id="252" dur="1" fill="hold">
                                          <p:stCondLst>
                                            <p:cond delay="0"/>
                                          </p:stCondLst>
                                        </p:cTn>
                                        <p:tgtEl>
                                          <p:spTgt spid="266"/>
                                        </p:tgtEl>
                                        <p:attrNameLst>
                                          <p:attrName>style.visibility</p:attrName>
                                        </p:attrNameLst>
                                      </p:cBhvr>
                                      <p:to>
                                        <p:strVal val="visible"/>
                                      </p:to>
                                    </p:set>
                                  </p:childTnLst>
                                </p:cTn>
                              </p:par>
                              <p:par>
                                <p:cTn id="253" presetID="1" presetClass="entr" presetSubtype="0" fill="hold" nodeType="withEffect">
                                  <p:stCondLst>
                                    <p:cond delay="0"/>
                                  </p:stCondLst>
                                  <p:childTnLst>
                                    <p:set>
                                      <p:cBhvr>
                                        <p:cTn id="254" dur="1" fill="hold">
                                          <p:stCondLst>
                                            <p:cond delay="0"/>
                                          </p:stCondLst>
                                        </p:cTn>
                                        <p:tgtEl>
                                          <p:spTgt spid="269"/>
                                        </p:tgtEl>
                                        <p:attrNameLst>
                                          <p:attrName>style.visibility</p:attrName>
                                        </p:attrNameLst>
                                      </p:cBhvr>
                                      <p:to>
                                        <p:strVal val="visible"/>
                                      </p:to>
                                    </p:set>
                                  </p:childTnLst>
                                </p:cTn>
                              </p:par>
                              <p:par>
                                <p:cTn id="255" presetID="1" presetClass="entr" presetSubtype="0" fill="hold" nodeType="withEffect">
                                  <p:stCondLst>
                                    <p:cond delay="0"/>
                                  </p:stCondLst>
                                  <p:childTnLst>
                                    <p:set>
                                      <p:cBhvr>
                                        <p:cTn id="256" dur="1" fill="hold">
                                          <p:stCondLst>
                                            <p:cond delay="0"/>
                                          </p:stCondLst>
                                        </p:cTn>
                                        <p:tgtEl>
                                          <p:spTgt spid="272"/>
                                        </p:tgtEl>
                                        <p:attrNameLst>
                                          <p:attrName>style.visibility</p:attrName>
                                        </p:attrNameLst>
                                      </p:cBhvr>
                                      <p:to>
                                        <p:strVal val="visible"/>
                                      </p:to>
                                    </p:set>
                                  </p:childTnLst>
                                </p:cTn>
                              </p:par>
                              <p:par>
                                <p:cTn id="257" presetID="6" presetClass="entr" presetSubtype="16" fill="hold" grpId="0" nodeType="withEffect">
                                  <p:stCondLst>
                                    <p:cond delay="0"/>
                                  </p:stCondLst>
                                  <p:childTnLst>
                                    <p:set>
                                      <p:cBhvr>
                                        <p:cTn id="258" dur="1" fill="hold">
                                          <p:stCondLst>
                                            <p:cond delay="0"/>
                                          </p:stCondLst>
                                        </p:cTn>
                                        <p:tgtEl>
                                          <p:spTgt spid="25"/>
                                        </p:tgtEl>
                                        <p:attrNameLst>
                                          <p:attrName>style.visibility</p:attrName>
                                        </p:attrNameLst>
                                      </p:cBhvr>
                                      <p:to>
                                        <p:strVal val="visible"/>
                                      </p:to>
                                    </p:set>
                                    <p:animEffect transition="in" filter="circle(in)">
                                      <p:cBhvr>
                                        <p:cTn id="25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3" grpId="0" animBg="1"/>
      <p:bldP spid="10300" grpId="0"/>
      <p:bldP spid="10301" grpId="0"/>
      <p:bldP spid="10391" grpId="0"/>
      <p:bldP spid="10392" grpId="0"/>
      <p:bldP spid="10404" grpId="0"/>
      <p:bldP spid="10404" grpId="1"/>
      <p:bldP spid="10404" grpId="2"/>
      <p:bldP spid="4" grpId="0" animBg="1"/>
      <p:bldP spid="172" grpId="0"/>
      <p:bldP spid="182" grpId="0" animBg="1"/>
      <p:bldP spid="7" grpId="0"/>
      <p:bldP spid="8" grpId="0"/>
      <p:bldP spid="210" grpId="0" animBg="1"/>
      <p:bldP spid="211" grpId="0" animBg="1"/>
      <p:bldP spid="19" grpId="0"/>
      <p:bldP spid="214" grpId="0"/>
      <p:bldP spid="21" grpId="0" animBg="1"/>
      <p:bldP spid="25" grpId="0" animBg="1"/>
      <p:bldP spid="241" grpId="0"/>
      <p:bldP spid="242" grpId="0"/>
      <p:bldP spid="243" grpId="0"/>
      <p:bldP spid="244" grpId="0"/>
      <p:bldP spid="254" grpId="0"/>
      <p:bldP spid="255" grpId="0"/>
      <p:bldP spid="25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FOLDER" val="C:\Users\phucd\Google Drive\Chuyên đề tiết 17 tổng ba góc\"/>
  <p:tag name="ISPRING_PRESENTATION_PATH" val="C:\Users\phucd\Google Drive\Chuyên đề tiết 17 tổng ba góc.pptx"/>
  <p:tag name="ISPRING_PROJECT_FOLDER_UPDATED" val="1"/>
  <p:tag name="ISPRING_UUID" val="{963C0160-9107-4754-8170-1CC0DC115DBA}"/>
  <p:tag name="ISPRING_SCREEN_RECS_UPDATED" val="C:\Users\phucd\Google Drive\Chuyên đề tiết 17 tổng ba góc"/>
</p:tagLst>
</file>

<file path=ppt/tags/tag2.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1.quiz"/>
  <p:tag name="ISPRING_QUIZ_FULL_PATH" val="C:\Users\phucd\Google Drive\Chuyên đề tiết 17 tổng ba góc\quiz\quiz1.quiz"/>
  <p:tag name="ISPRING_QUIZ_RELATIVE_PATH" val="Chuyên đề tiết 17 tổng ba góc\quiz\quiz1.quiz"/>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874</Words>
  <Application>Microsoft Office PowerPoint</Application>
  <PresentationFormat>Widescreen</PresentationFormat>
  <Paragraphs>118</Paragraphs>
  <Slides>17</Slides>
  <Notes>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.VnArial Narrow</vt:lpstr>
      <vt:lpstr>Arial</vt:lpstr>
      <vt:lpstr>Calibri</vt:lpstr>
      <vt:lpstr>Calibri Light</vt:lpstr>
      <vt:lpstr>Roboto</vt:lpstr>
      <vt:lpstr>Tahoma</vt:lpstr>
      <vt:lpstr>Times New Roman</vt:lpstr>
      <vt:lpstr>VNI-Helve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MrsTrang</dc:creator>
  <cp:lastModifiedBy>Duong Hoang Thuy</cp:lastModifiedBy>
  <cp:revision>49</cp:revision>
  <dcterms:created xsi:type="dcterms:W3CDTF">2018-10-16T16:04:14Z</dcterms:created>
  <dcterms:modified xsi:type="dcterms:W3CDTF">2020-11-06T13:23:33Z</dcterms:modified>
</cp:coreProperties>
</file>