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9" r:id="rId2"/>
    <p:sldId id="290" r:id="rId3"/>
    <p:sldId id="291" r:id="rId4"/>
    <p:sldId id="299" r:id="rId5"/>
    <p:sldId id="300" r:id="rId6"/>
    <p:sldId id="292" r:id="rId7"/>
    <p:sldId id="293" r:id="rId8"/>
    <p:sldId id="294" r:id="rId9"/>
    <p:sldId id="295" r:id="rId10"/>
    <p:sldId id="296" r:id="rId11"/>
    <p:sldId id="297" r:id="rId12"/>
    <p:sldId id="314" r:id="rId13"/>
    <p:sldId id="308" r:id="rId14"/>
    <p:sldId id="311" r:id="rId15"/>
    <p:sldId id="313" r:id="rId16"/>
    <p:sldId id="310" r:id="rId17"/>
    <p:sldId id="309" r:id="rId18"/>
    <p:sldId id="298" r:id="rId19"/>
    <p:sldId id="260" r:id="rId20"/>
    <p:sldId id="269" r:id="rId21"/>
    <p:sldId id="301" r:id="rId22"/>
    <p:sldId id="286" r:id="rId23"/>
    <p:sldId id="279" r:id="rId24"/>
    <p:sldId id="316" r:id="rId25"/>
    <p:sldId id="317" r:id="rId26"/>
    <p:sldId id="278" r:id="rId27"/>
    <p:sldId id="281" r:id="rId28"/>
    <p:sldId id="280" r:id="rId29"/>
    <p:sldId id="315" r:id="rId30"/>
    <p:sldId id="302" r:id="rId31"/>
    <p:sldId id="304" r:id="rId32"/>
    <p:sldId id="306" r:id="rId33"/>
    <p:sldId id="307" r:id="rId34"/>
    <p:sldId id="324" r:id="rId35"/>
    <p:sldId id="284" r:id="rId36"/>
    <p:sldId id="318" r:id="rId37"/>
    <p:sldId id="319" r:id="rId38"/>
    <p:sldId id="320" r:id="rId39"/>
    <p:sldId id="322" r:id="rId40"/>
    <p:sldId id="323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B9B10A-BF95-4E92-A36A-FC148B61933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AFE2596-E7C7-40B0-84AF-01D116BF8EE0}">
      <dgm:prSet phldrT="[Text]" custT="1"/>
      <dgm:spPr/>
      <dgm:t>
        <a:bodyPr/>
        <a:lstStyle/>
        <a:p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PHẨM</a:t>
          </a:r>
          <a:r>
            <a:rPr lang="en-US" sz="3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dirty="0" err="1" smtClean="0">
              <a:latin typeface="Times New Roman" pitchFamily="18" charset="0"/>
              <a:cs typeface="Times New Roman" pitchFamily="18" charset="0"/>
            </a:rPr>
            <a:t>CHẤT</a:t>
          </a:r>
          <a:endParaRPr lang="en-US" sz="3600" b="1" dirty="0">
            <a:latin typeface="Times New Roman" pitchFamily="18" charset="0"/>
            <a:cs typeface="Times New Roman" pitchFamily="18" charset="0"/>
          </a:endParaRPr>
        </a:p>
      </dgm:t>
    </dgm:pt>
    <dgm:pt modelId="{F2D76F0D-0342-43AE-92C0-FFBF3A94751D}" type="parTrans" cxnId="{072C5C10-FFA3-4B71-B93C-E0AC80F425F3}">
      <dgm:prSet/>
      <dgm:spPr/>
      <dgm:t>
        <a:bodyPr/>
        <a:lstStyle/>
        <a:p>
          <a:endParaRPr lang="en-US"/>
        </a:p>
      </dgm:t>
    </dgm:pt>
    <dgm:pt modelId="{C989F0CE-E0A5-4BCD-A99B-926EBA291133}" type="sibTrans" cxnId="{072C5C10-FFA3-4B71-B93C-E0AC80F425F3}">
      <dgm:prSet/>
      <dgm:spPr/>
      <dgm:t>
        <a:bodyPr/>
        <a:lstStyle/>
        <a:p>
          <a:endParaRPr lang="en-US"/>
        </a:p>
      </dgm:t>
    </dgm:pt>
    <dgm:pt modelId="{A32EB489-9084-4691-AF1A-D624F2EDFEE1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Nhân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ái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khoan</a:t>
          </a:r>
          <a:r>
            <a:rPr lang="en-US" b="1" dirty="0" smtClean="0">
              <a:solidFill>
                <a:srgbClr val="000000"/>
              </a:solidFill>
            </a:rPr>
            <a:t> dung</a:t>
          </a:r>
          <a:endParaRPr lang="en-US" dirty="0"/>
        </a:p>
      </dgm:t>
    </dgm:pt>
    <dgm:pt modelId="{6A823A79-55DC-41C4-9636-CC2C3E81A93A}" type="parTrans" cxnId="{8847025E-8A78-4FFE-B5BB-7A715A2300D7}">
      <dgm:prSet/>
      <dgm:spPr/>
      <dgm:t>
        <a:bodyPr/>
        <a:lstStyle/>
        <a:p>
          <a:endParaRPr lang="en-US"/>
        </a:p>
      </dgm:t>
    </dgm:pt>
    <dgm:pt modelId="{3D55ECEE-6144-4B8C-8DEA-A813E1ECAC07}" type="sibTrans" cxnId="{8847025E-8A78-4FFE-B5BB-7A715A2300D7}">
      <dgm:prSet/>
      <dgm:spPr/>
      <dgm:t>
        <a:bodyPr/>
        <a:lstStyle/>
        <a:p>
          <a:endParaRPr lang="en-US"/>
        </a:p>
      </dgm:t>
    </dgm:pt>
    <dgm:pt modelId="{EC63A97E-09CB-43E9-80DD-9FBD153FDF44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Trung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thực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tự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trọng</a:t>
          </a:r>
          <a:r>
            <a:rPr lang="en-US" b="1" dirty="0" smtClean="0">
              <a:solidFill>
                <a:srgbClr val="000000"/>
              </a:solidFill>
            </a:rPr>
            <a:t>, </a:t>
          </a:r>
          <a:r>
            <a:rPr lang="en-US" b="1" dirty="0" err="1" smtClean="0">
              <a:solidFill>
                <a:srgbClr val="000000"/>
              </a:solidFill>
            </a:rPr>
            <a:t>chí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công</a:t>
          </a:r>
          <a:r>
            <a:rPr lang="en-US" b="1" dirty="0" smtClean="0">
              <a:solidFill>
                <a:srgbClr val="000000"/>
              </a:solidFill>
            </a:rPr>
            <a:t>, </a:t>
          </a:r>
          <a:r>
            <a:rPr lang="en-US" b="1" dirty="0" err="1" smtClean="0">
              <a:solidFill>
                <a:srgbClr val="000000"/>
              </a:solidFill>
            </a:rPr>
            <a:t>vô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tư</a:t>
          </a:r>
          <a:endParaRPr lang="en-US" dirty="0"/>
        </a:p>
      </dgm:t>
    </dgm:pt>
    <dgm:pt modelId="{B752D879-17A7-4824-BEBB-42E2FF67978D}" type="parTrans" cxnId="{FA9FAF43-7FC4-4EE7-A957-DE00C1879E4D}">
      <dgm:prSet/>
      <dgm:spPr/>
      <dgm:t>
        <a:bodyPr/>
        <a:lstStyle/>
        <a:p>
          <a:endParaRPr lang="en-US"/>
        </a:p>
      </dgm:t>
    </dgm:pt>
    <dgm:pt modelId="{6C231304-FC6D-48CE-8F2B-BD49F9A0CC5F}" type="sibTrans" cxnId="{FA9FAF43-7FC4-4EE7-A957-DE00C1879E4D}">
      <dgm:prSet/>
      <dgm:spPr/>
      <dgm:t>
        <a:bodyPr/>
        <a:lstStyle/>
        <a:p>
          <a:endParaRPr lang="en-US"/>
        </a:p>
      </dgm:t>
    </dgm:pt>
    <dgm:pt modelId="{974791A4-68A4-4C09-BFEB-3E021392A8E1}">
      <dgm:prSet phldrT="[Text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Tự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lập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tự</a:t>
          </a:r>
          <a:r>
            <a:rPr lang="en-US" b="1" dirty="0" smtClean="0">
              <a:solidFill>
                <a:srgbClr val="000000"/>
              </a:solidFill>
            </a:rPr>
            <a:t> tin </a:t>
          </a:r>
          <a:r>
            <a:rPr lang="en-US" b="1" dirty="0" err="1" smtClean="0">
              <a:solidFill>
                <a:srgbClr val="000000"/>
              </a:solidFill>
            </a:rPr>
            <a:t>tự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chủ</a:t>
          </a:r>
          <a:endParaRPr lang="en-US" dirty="0"/>
        </a:p>
      </dgm:t>
    </dgm:pt>
    <dgm:pt modelId="{AB09C016-D2E5-4AC8-B319-9F62A4E8AA09}" type="parTrans" cxnId="{CD561278-F7FB-49F1-A8E2-248D7B5D75C2}">
      <dgm:prSet/>
      <dgm:spPr/>
      <dgm:t>
        <a:bodyPr/>
        <a:lstStyle/>
        <a:p>
          <a:endParaRPr lang="en-US"/>
        </a:p>
      </dgm:t>
    </dgm:pt>
    <dgm:pt modelId="{6588DE33-739E-4FCA-ACC9-31873CA6F1D9}" type="sibTrans" cxnId="{CD561278-F7FB-49F1-A8E2-248D7B5D75C2}">
      <dgm:prSet/>
      <dgm:spPr/>
      <dgm:t>
        <a:bodyPr/>
        <a:lstStyle/>
        <a:p>
          <a:endParaRPr lang="en-US"/>
        </a:p>
      </dgm:t>
    </dgm:pt>
    <dgm:pt modelId="{34E18CB1-4B79-4EBC-8203-EB99B722D6A2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Trách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nhiệm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bản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thân</a:t>
          </a:r>
          <a:r>
            <a:rPr lang="en-US" b="1" dirty="0" smtClean="0">
              <a:solidFill>
                <a:srgbClr val="000000"/>
              </a:solidFill>
            </a:rPr>
            <a:t>, </a:t>
          </a:r>
          <a:r>
            <a:rPr lang="en-US" b="1" dirty="0" err="1" smtClean="0">
              <a:solidFill>
                <a:srgbClr val="000000"/>
              </a:solidFill>
            </a:rPr>
            <a:t>cộng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đồng</a:t>
          </a:r>
          <a:endParaRPr lang="en-US" dirty="0"/>
        </a:p>
      </dgm:t>
    </dgm:pt>
    <dgm:pt modelId="{691C573E-0970-4737-BD65-D2F047239661}" type="parTrans" cxnId="{10F45034-78D5-46D4-825A-D65871BB11F7}">
      <dgm:prSet/>
      <dgm:spPr/>
      <dgm:t>
        <a:bodyPr/>
        <a:lstStyle/>
        <a:p>
          <a:endParaRPr lang="en-US"/>
        </a:p>
      </dgm:t>
    </dgm:pt>
    <dgm:pt modelId="{FB17B5B1-44CC-46A3-AC4C-CD6AB7B69B59}" type="sibTrans" cxnId="{10F45034-78D5-46D4-825A-D65871BB11F7}">
      <dgm:prSet/>
      <dgm:spPr/>
      <dgm:t>
        <a:bodyPr/>
        <a:lstStyle/>
        <a:p>
          <a:endParaRPr lang="en-US"/>
        </a:p>
      </dgm:t>
    </dgm:pt>
    <dgm:pt modelId="{E31AD806-8E49-43AE-ABCB-7AED59724EAC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Nghĩa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vụ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công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dân</a:t>
          </a:r>
          <a:endParaRPr lang="en-US" dirty="0"/>
        </a:p>
      </dgm:t>
    </dgm:pt>
    <dgm:pt modelId="{858A35C9-D9C0-43EA-9A3A-174467277AE9}" type="parTrans" cxnId="{4C67F1F8-AB9E-4ACF-9FF7-F68171C20B6F}">
      <dgm:prSet/>
      <dgm:spPr/>
      <dgm:t>
        <a:bodyPr/>
        <a:lstStyle/>
        <a:p>
          <a:endParaRPr lang="en-US"/>
        </a:p>
      </dgm:t>
    </dgm:pt>
    <dgm:pt modelId="{2BF41F3A-B992-4A29-AE20-F0A7F2055F39}" type="sibTrans" cxnId="{4C67F1F8-AB9E-4ACF-9FF7-F68171C20B6F}">
      <dgm:prSet/>
      <dgm:spPr/>
      <dgm:t>
        <a:bodyPr/>
        <a:lstStyle/>
        <a:p>
          <a:endParaRPr lang="en-US"/>
        </a:p>
      </dgm:t>
    </dgm:pt>
    <dgm:pt modelId="{A98756A7-7AAD-4648-8FD2-1029192C7807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</a:rPr>
            <a:t>Yêu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quê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hương</a:t>
          </a:r>
          <a:r>
            <a:rPr lang="en-US" b="1" dirty="0" smtClean="0">
              <a:solidFill>
                <a:srgbClr val="000000"/>
              </a:solidFill>
            </a:rPr>
            <a:t>, </a:t>
          </a:r>
          <a:r>
            <a:rPr lang="en-US" b="1" dirty="0" err="1" smtClean="0">
              <a:solidFill>
                <a:srgbClr val="000000"/>
              </a:solidFill>
            </a:rPr>
            <a:t>đất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nước</a:t>
          </a:r>
          <a:endParaRPr lang="en-US" dirty="0"/>
        </a:p>
      </dgm:t>
    </dgm:pt>
    <dgm:pt modelId="{9754084C-277A-48BB-9194-1492A5F9A809}" type="parTrans" cxnId="{B2C28DB3-7D53-468C-A8AA-9A3EE6CB0755}">
      <dgm:prSet/>
      <dgm:spPr/>
      <dgm:t>
        <a:bodyPr/>
        <a:lstStyle/>
        <a:p>
          <a:endParaRPr lang="en-US"/>
        </a:p>
      </dgm:t>
    </dgm:pt>
    <dgm:pt modelId="{AB24E260-A4B5-443B-BAB1-DD106AD7DC84}" type="sibTrans" cxnId="{B2C28DB3-7D53-468C-A8AA-9A3EE6CB0755}">
      <dgm:prSet/>
      <dgm:spPr/>
      <dgm:t>
        <a:bodyPr/>
        <a:lstStyle/>
        <a:p>
          <a:endParaRPr lang="en-US"/>
        </a:p>
      </dgm:t>
    </dgm:pt>
    <dgm:pt modelId="{E66944C6-66DC-4BCB-BE68-8AB3B0A502CA}">
      <dgm:prSet/>
      <dgm:spPr/>
      <dgm:t>
        <a:bodyPr/>
        <a:lstStyle/>
        <a:p>
          <a:endParaRPr lang="en-US" dirty="0"/>
        </a:p>
      </dgm:t>
    </dgm:pt>
    <dgm:pt modelId="{84A9A91F-16BC-4BDC-882E-C56D3C9276BB}" type="parTrans" cxnId="{55F73C98-97F3-4E03-B9EC-561DBEA13B26}">
      <dgm:prSet/>
      <dgm:spPr/>
      <dgm:t>
        <a:bodyPr/>
        <a:lstStyle/>
        <a:p>
          <a:endParaRPr lang="en-US"/>
        </a:p>
      </dgm:t>
    </dgm:pt>
    <dgm:pt modelId="{CBA54243-232D-424D-A44E-407AB480D574}" type="sibTrans" cxnId="{55F73C98-97F3-4E03-B9EC-561DBEA13B26}">
      <dgm:prSet/>
      <dgm:spPr/>
      <dgm:t>
        <a:bodyPr/>
        <a:lstStyle/>
        <a:p>
          <a:endParaRPr lang="en-US"/>
        </a:p>
      </dgm:t>
    </dgm:pt>
    <dgm:pt modelId="{7DA434A3-44EA-47A0-958A-5886DFEC3E6F}">
      <dgm:prSet/>
      <dgm:spPr/>
      <dgm:t>
        <a:bodyPr/>
        <a:lstStyle/>
        <a:p>
          <a:endParaRPr lang="en-US" dirty="0"/>
        </a:p>
      </dgm:t>
    </dgm:pt>
    <dgm:pt modelId="{5E5C97FC-B60D-4AE1-A53F-62DEB5E8AF1E}" type="parTrans" cxnId="{BAB8E4D0-E3FE-4696-8E36-079EEE4F38FE}">
      <dgm:prSet custLinFactNeighborX="2441" custLinFactNeighborY="2982"/>
      <dgm:spPr/>
      <dgm:t>
        <a:bodyPr/>
        <a:lstStyle/>
        <a:p>
          <a:endParaRPr lang="en-US"/>
        </a:p>
      </dgm:t>
    </dgm:pt>
    <dgm:pt modelId="{CFAD9081-0FCF-4FBC-937D-E5F42ED1E613}" type="sibTrans" cxnId="{BAB8E4D0-E3FE-4696-8E36-079EEE4F38FE}">
      <dgm:prSet/>
      <dgm:spPr/>
      <dgm:t>
        <a:bodyPr/>
        <a:lstStyle/>
        <a:p>
          <a:endParaRPr lang="en-US"/>
        </a:p>
      </dgm:t>
    </dgm:pt>
    <dgm:pt modelId="{315D92CF-7147-47CB-8D86-27CAB7801F2B}">
      <dgm:prSet/>
      <dgm:spPr/>
      <dgm:t>
        <a:bodyPr/>
        <a:lstStyle/>
        <a:p>
          <a:endParaRPr lang="en-US" dirty="0"/>
        </a:p>
      </dgm:t>
    </dgm:pt>
    <dgm:pt modelId="{6BB3EB85-ED94-4AB1-ABB1-3079EFBBACAC}" type="parTrans" cxnId="{029C84EC-A169-4DF6-BE2C-65E21C37D81D}">
      <dgm:prSet custLinFactNeighborX="-1776" custLinFactNeighborY="1774"/>
      <dgm:spPr/>
      <dgm:t>
        <a:bodyPr/>
        <a:lstStyle/>
        <a:p>
          <a:endParaRPr lang="en-US"/>
        </a:p>
      </dgm:t>
    </dgm:pt>
    <dgm:pt modelId="{D25C5352-2F26-4C69-8173-E33226FD8644}" type="sibTrans" cxnId="{029C84EC-A169-4DF6-BE2C-65E21C37D81D}">
      <dgm:prSet/>
      <dgm:spPr/>
      <dgm:t>
        <a:bodyPr/>
        <a:lstStyle/>
        <a:p>
          <a:endParaRPr lang="en-US"/>
        </a:p>
      </dgm:t>
    </dgm:pt>
    <dgm:pt modelId="{C1BE709C-3596-440C-B747-33210887F81F}" type="pres">
      <dgm:prSet presAssocID="{01B9B10A-BF95-4E92-A36A-FC148B61933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243FFD-0E8B-4389-8EC9-A47DDE056F91}" type="pres">
      <dgm:prSet presAssocID="{CAFE2596-E7C7-40B0-84AF-01D116BF8EE0}" presName="centerShape" presStyleLbl="node0" presStyleIdx="0" presStyleCnt="1" custLinFactNeighborX="1125" custLinFactNeighborY="-877"/>
      <dgm:spPr/>
      <dgm:t>
        <a:bodyPr/>
        <a:lstStyle/>
        <a:p>
          <a:endParaRPr lang="en-US"/>
        </a:p>
      </dgm:t>
    </dgm:pt>
    <dgm:pt modelId="{F0273AF9-9EE1-4B03-A94B-058020FE5762}" type="pres">
      <dgm:prSet presAssocID="{6A823A79-55DC-41C4-9636-CC2C3E81A93A}" presName="parTrans" presStyleLbl="bgSibTrans2D1" presStyleIdx="0" presStyleCnt="6"/>
      <dgm:spPr/>
      <dgm:t>
        <a:bodyPr/>
        <a:lstStyle/>
        <a:p>
          <a:endParaRPr lang="en-US"/>
        </a:p>
      </dgm:t>
    </dgm:pt>
    <dgm:pt modelId="{D9F51BA5-C1B3-4AD2-9F9F-9746EA9B2BF5}" type="pres">
      <dgm:prSet presAssocID="{A32EB489-9084-4691-AF1A-D624F2EDFEE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71C79-A7A3-41A0-A514-83114C158F72}" type="pres">
      <dgm:prSet presAssocID="{B752D879-17A7-4824-BEBB-42E2FF67978D}" presName="parTrans" presStyleLbl="bgSibTrans2D1" presStyleIdx="1" presStyleCnt="6" custLinFactNeighborX="2441" custLinFactNeighborY="2982"/>
      <dgm:spPr/>
      <dgm:t>
        <a:bodyPr/>
        <a:lstStyle/>
        <a:p>
          <a:endParaRPr lang="en-US"/>
        </a:p>
      </dgm:t>
    </dgm:pt>
    <dgm:pt modelId="{9952D920-C6CA-456C-BB68-B19B41224CCF}" type="pres">
      <dgm:prSet presAssocID="{EC63A97E-09CB-43E9-80DD-9FBD153FDF4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424EC-98AD-42E3-BBE9-B7FDAC694B65}" type="pres">
      <dgm:prSet presAssocID="{AB09C016-D2E5-4AC8-B319-9F62A4E8AA09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EFC5BAB7-E330-4392-9107-18BCE385D21D}" type="pres">
      <dgm:prSet presAssocID="{974791A4-68A4-4C09-BFEB-3E021392A8E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88858-2277-476A-84FD-FFFBD393A3A9}" type="pres">
      <dgm:prSet presAssocID="{691C573E-0970-4737-BD65-D2F047239661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0C8A891C-F957-4A85-9BED-8018FA707F26}" type="pres">
      <dgm:prSet presAssocID="{34E18CB1-4B79-4EBC-8203-EB99B722D6A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93F6C-D343-4300-BA60-F127FD321475}" type="pres">
      <dgm:prSet presAssocID="{858A35C9-D9C0-43EA-9A3A-174467277AE9}" presName="parTrans" presStyleLbl="bgSibTrans2D1" presStyleIdx="4" presStyleCnt="6"/>
      <dgm:spPr/>
      <dgm:t>
        <a:bodyPr/>
        <a:lstStyle/>
        <a:p>
          <a:endParaRPr lang="en-US"/>
        </a:p>
      </dgm:t>
    </dgm:pt>
    <dgm:pt modelId="{E61C740A-5732-4BA1-90C4-E6A0C62E4FC7}" type="pres">
      <dgm:prSet presAssocID="{E31AD806-8E49-43AE-ABCB-7AED59724EA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11DCD-C075-4FA8-BF4E-6DA8CB8D17C6}" type="pres">
      <dgm:prSet presAssocID="{9754084C-277A-48BB-9194-1492A5F9A809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330866CD-FC24-4E32-85D6-21D08CD4FB62}" type="pres">
      <dgm:prSet presAssocID="{A98756A7-7AAD-4648-8FD2-1029192C780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67F1F8-AB9E-4ACF-9FF7-F68171C20B6F}" srcId="{CAFE2596-E7C7-40B0-84AF-01D116BF8EE0}" destId="{E31AD806-8E49-43AE-ABCB-7AED59724EAC}" srcOrd="4" destOrd="0" parTransId="{858A35C9-D9C0-43EA-9A3A-174467277AE9}" sibTransId="{2BF41F3A-B992-4A29-AE20-F0A7F2055F39}"/>
    <dgm:cxn modelId="{CC3592CF-1060-45BE-A6B7-8FD852E1CF7D}" type="presOf" srcId="{858A35C9-D9C0-43EA-9A3A-174467277AE9}" destId="{17793F6C-D343-4300-BA60-F127FD321475}" srcOrd="0" destOrd="0" presId="urn:microsoft.com/office/officeart/2005/8/layout/radial4"/>
    <dgm:cxn modelId="{9DA48D6E-8B58-4A1D-93CE-FE9915E09E89}" type="presOf" srcId="{AB09C016-D2E5-4AC8-B319-9F62A4E8AA09}" destId="{785424EC-98AD-42E3-BBE9-B7FDAC694B65}" srcOrd="0" destOrd="0" presId="urn:microsoft.com/office/officeart/2005/8/layout/radial4"/>
    <dgm:cxn modelId="{DEA6396E-127C-4EFB-816E-6A5484A30F03}" type="presOf" srcId="{6A823A79-55DC-41C4-9636-CC2C3E81A93A}" destId="{F0273AF9-9EE1-4B03-A94B-058020FE5762}" srcOrd="0" destOrd="0" presId="urn:microsoft.com/office/officeart/2005/8/layout/radial4"/>
    <dgm:cxn modelId="{AD500A64-F18C-4FDA-9916-55CA2AE92DC8}" type="presOf" srcId="{B752D879-17A7-4824-BEBB-42E2FF67978D}" destId="{DA071C79-A7A3-41A0-A514-83114C158F72}" srcOrd="0" destOrd="0" presId="urn:microsoft.com/office/officeart/2005/8/layout/radial4"/>
    <dgm:cxn modelId="{13587F10-1768-4F8D-9749-B6D06D68B2AD}" type="presOf" srcId="{EC63A97E-09CB-43E9-80DD-9FBD153FDF44}" destId="{9952D920-C6CA-456C-BB68-B19B41224CCF}" srcOrd="0" destOrd="0" presId="urn:microsoft.com/office/officeart/2005/8/layout/radial4"/>
    <dgm:cxn modelId="{10F45034-78D5-46D4-825A-D65871BB11F7}" srcId="{CAFE2596-E7C7-40B0-84AF-01D116BF8EE0}" destId="{34E18CB1-4B79-4EBC-8203-EB99B722D6A2}" srcOrd="3" destOrd="0" parTransId="{691C573E-0970-4737-BD65-D2F047239661}" sibTransId="{FB17B5B1-44CC-46A3-AC4C-CD6AB7B69B59}"/>
    <dgm:cxn modelId="{BB32902F-2C58-459F-9AF9-2C0260DADF2E}" type="presOf" srcId="{A98756A7-7AAD-4648-8FD2-1029192C7807}" destId="{330866CD-FC24-4E32-85D6-21D08CD4FB62}" srcOrd="0" destOrd="0" presId="urn:microsoft.com/office/officeart/2005/8/layout/radial4"/>
    <dgm:cxn modelId="{2392A551-31F5-4437-B2CE-E6D44D58000D}" type="presOf" srcId="{CAFE2596-E7C7-40B0-84AF-01D116BF8EE0}" destId="{CE243FFD-0E8B-4389-8EC9-A47DDE056F91}" srcOrd="0" destOrd="0" presId="urn:microsoft.com/office/officeart/2005/8/layout/radial4"/>
    <dgm:cxn modelId="{8847025E-8A78-4FFE-B5BB-7A715A2300D7}" srcId="{CAFE2596-E7C7-40B0-84AF-01D116BF8EE0}" destId="{A32EB489-9084-4691-AF1A-D624F2EDFEE1}" srcOrd="0" destOrd="0" parTransId="{6A823A79-55DC-41C4-9636-CC2C3E81A93A}" sibTransId="{3D55ECEE-6144-4B8C-8DEA-A813E1ECAC07}"/>
    <dgm:cxn modelId="{84D51660-D875-4B5F-9C10-C693D01114D4}" type="presOf" srcId="{A32EB489-9084-4691-AF1A-D624F2EDFEE1}" destId="{D9F51BA5-C1B3-4AD2-9F9F-9746EA9B2BF5}" srcOrd="0" destOrd="0" presId="urn:microsoft.com/office/officeart/2005/8/layout/radial4"/>
    <dgm:cxn modelId="{029C84EC-A169-4DF6-BE2C-65E21C37D81D}" srcId="{01B9B10A-BF95-4E92-A36A-FC148B619335}" destId="{315D92CF-7147-47CB-8D86-27CAB7801F2B}" srcOrd="1" destOrd="0" parTransId="{6BB3EB85-ED94-4AB1-ABB1-3079EFBBACAC}" sibTransId="{D25C5352-2F26-4C69-8173-E33226FD8644}"/>
    <dgm:cxn modelId="{B2C28DB3-7D53-468C-A8AA-9A3EE6CB0755}" srcId="{CAFE2596-E7C7-40B0-84AF-01D116BF8EE0}" destId="{A98756A7-7AAD-4648-8FD2-1029192C7807}" srcOrd="5" destOrd="0" parTransId="{9754084C-277A-48BB-9194-1492A5F9A809}" sibTransId="{AB24E260-A4B5-443B-BAB1-DD106AD7DC84}"/>
    <dgm:cxn modelId="{9966E58B-EB66-476C-A992-C1694D4E6B24}" type="presOf" srcId="{9754084C-277A-48BB-9194-1492A5F9A809}" destId="{89C11DCD-C075-4FA8-BF4E-6DA8CB8D17C6}" srcOrd="0" destOrd="0" presId="urn:microsoft.com/office/officeart/2005/8/layout/radial4"/>
    <dgm:cxn modelId="{284241D5-DE40-410E-B879-1D2D515708CA}" type="presOf" srcId="{974791A4-68A4-4C09-BFEB-3E021392A8E1}" destId="{EFC5BAB7-E330-4392-9107-18BCE385D21D}" srcOrd="0" destOrd="0" presId="urn:microsoft.com/office/officeart/2005/8/layout/radial4"/>
    <dgm:cxn modelId="{E0FCBBC5-29DE-4F36-A46C-E97B06FBEAAA}" type="presOf" srcId="{34E18CB1-4B79-4EBC-8203-EB99B722D6A2}" destId="{0C8A891C-F957-4A85-9BED-8018FA707F26}" srcOrd="0" destOrd="0" presId="urn:microsoft.com/office/officeart/2005/8/layout/radial4"/>
    <dgm:cxn modelId="{0FC009AD-DE25-419E-8196-0B0CE184439F}" type="presOf" srcId="{E31AD806-8E49-43AE-ABCB-7AED59724EAC}" destId="{E61C740A-5732-4BA1-90C4-E6A0C62E4FC7}" srcOrd="0" destOrd="0" presId="urn:microsoft.com/office/officeart/2005/8/layout/radial4"/>
    <dgm:cxn modelId="{FA9FAF43-7FC4-4EE7-A957-DE00C1879E4D}" srcId="{CAFE2596-E7C7-40B0-84AF-01D116BF8EE0}" destId="{EC63A97E-09CB-43E9-80DD-9FBD153FDF44}" srcOrd="1" destOrd="0" parTransId="{B752D879-17A7-4824-BEBB-42E2FF67978D}" sibTransId="{6C231304-FC6D-48CE-8F2B-BD49F9A0CC5F}"/>
    <dgm:cxn modelId="{D3C4D59D-C3F9-4F7A-86DB-99FED4926BCA}" type="presOf" srcId="{691C573E-0970-4737-BD65-D2F047239661}" destId="{29788858-2277-476A-84FD-FFFBD393A3A9}" srcOrd="0" destOrd="0" presId="urn:microsoft.com/office/officeart/2005/8/layout/radial4"/>
    <dgm:cxn modelId="{BAB8E4D0-E3FE-4696-8E36-079EEE4F38FE}" srcId="{01B9B10A-BF95-4E92-A36A-FC148B619335}" destId="{7DA434A3-44EA-47A0-958A-5886DFEC3E6F}" srcOrd="3" destOrd="0" parTransId="{5E5C97FC-B60D-4AE1-A53F-62DEB5E8AF1E}" sibTransId="{CFAD9081-0FCF-4FBC-937D-E5F42ED1E613}"/>
    <dgm:cxn modelId="{CD561278-F7FB-49F1-A8E2-248D7B5D75C2}" srcId="{CAFE2596-E7C7-40B0-84AF-01D116BF8EE0}" destId="{974791A4-68A4-4C09-BFEB-3E021392A8E1}" srcOrd="2" destOrd="0" parTransId="{AB09C016-D2E5-4AC8-B319-9F62A4E8AA09}" sibTransId="{6588DE33-739E-4FCA-ACC9-31873CA6F1D9}"/>
    <dgm:cxn modelId="{2849100A-2BAA-4F0F-8348-F4E00E861906}" type="presOf" srcId="{01B9B10A-BF95-4E92-A36A-FC148B619335}" destId="{C1BE709C-3596-440C-B747-33210887F81F}" srcOrd="0" destOrd="0" presId="urn:microsoft.com/office/officeart/2005/8/layout/radial4"/>
    <dgm:cxn modelId="{072C5C10-FFA3-4B71-B93C-E0AC80F425F3}" srcId="{01B9B10A-BF95-4E92-A36A-FC148B619335}" destId="{CAFE2596-E7C7-40B0-84AF-01D116BF8EE0}" srcOrd="0" destOrd="0" parTransId="{F2D76F0D-0342-43AE-92C0-FFBF3A94751D}" sibTransId="{C989F0CE-E0A5-4BCD-A99B-926EBA291133}"/>
    <dgm:cxn modelId="{55F73C98-97F3-4E03-B9EC-561DBEA13B26}" srcId="{01B9B10A-BF95-4E92-A36A-FC148B619335}" destId="{E66944C6-66DC-4BCB-BE68-8AB3B0A502CA}" srcOrd="2" destOrd="0" parTransId="{84A9A91F-16BC-4BDC-882E-C56D3C9276BB}" sibTransId="{CBA54243-232D-424D-A44E-407AB480D574}"/>
    <dgm:cxn modelId="{16D88138-E503-4337-8354-AFD82B5306BA}" type="presParOf" srcId="{C1BE709C-3596-440C-B747-33210887F81F}" destId="{CE243FFD-0E8B-4389-8EC9-A47DDE056F91}" srcOrd="0" destOrd="0" presId="urn:microsoft.com/office/officeart/2005/8/layout/radial4"/>
    <dgm:cxn modelId="{3E60E0BF-F715-4C33-9F62-31C47C2CFE95}" type="presParOf" srcId="{C1BE709C-3596-440C-B747-33210887F81F}" destId="{F0273AF9-9EE1-4B03-A94B-058020FE5762}" srcOrd="1" destOrd="0" presId="urn:microsoft.com/office/officeart/2005/8/layout/radial4"/>
    <dgm:cxn modelId="{46B6A3E4-F73A-490F-9C76-89B27AE204D7}" type="presParOf" srcId="{C1BE709C-3596-440C-B747-33210887F81F}" destId="{D9F51BA5-C1B3-4AD2-9F9F-9746EA9B2BF5}" srcOrd="2" destOrd="0" presId="urn:microsoft.com/office/officeart/2005/8/layout/radial4"/>
    <dgm:cxn modelId="{FEF709CD-0F19-4E05-91FA-7063AE08A820}" type="presParOf" srcId="{C1BE709C-3596-440C-B747-33210887F81F}" destId="{DA071C79-A7A3-41A0-A514-83114C158F72}" srcOrd="3" destOrd="0" presId="urn:microsoft.com/office/officeart/2005/8/layout/radial4"/>
    <dgm:cxn modelId="{D1976697-77C8-43E8-A997-89F96CA9FAD9}" type="presParOf" srcId="{C1BE709C-3596-440C-B747-33210887F81F}" destId="{9952D920-C6CA-456C-BB68-B19B41224CCF}" srcOrd="4" destOrd="0" presId="urn:microsoft.com/office/officeart/2005/8/layout/radial4"/>
    <dgm:cxn modelId="{EAE90D81-21FA-4B91-8588-29CE248D0E6D}" type="presParOf" srcId="{C1BE709C-3596-440C-B747-33210887F81F}" destId="{785424EC-98AD-42E3-BBE9-B7FDAC694B65}" srcOrd="5" destOrd="0" presId="urn:microsoft.com/office/officeart/2005/8/layout/radial4"/>
    <dgm:cxn modelId="{4CE127F0-96B6-4811-8FF2-5061AD182A6B}" type="presParOf" srcId="{C1BE709C-3596-440C-B747-33210887F81F}" destId="{EFC5BAB7-E330-4392-9107-18BCE385D21D}" srcOrd="6" destOrd="0" presId="urn:microsoft.com/office/officeart/2005/8/layout/radial4"/>
    <dgm:cxn modelId="{63C1B7EC-1451-46C7-9BC0-9C671F4A48A2}" type="presParOf" srcId="{C1BE709C-3596-440C-B747-33210887F81F}" destId="{29788858-2277-476A-84FD-FFFBD393A3A9}" srcOrd="7" destOrd="0" presId="urn:microsoft.com/office/officeart/2005/8/layout/radial4"/>
    <dgm:cxn modelId="{EFAE49AC-37E3-40D2-8C0D-48288F4AD944}" type="presParOf" srcId="{C1BE709C-3596-440C-B747-33210887F81F}" destId="{0C8A891C-F957-4A85-9BED-8018FA707F26}" srcOrd="8" destOrd="0" presId="urn:microsoft.com/office/officeart/2005/8/layout/radial4"/>
    <dgm:cxn modelId="{3EF9EBEF-BC52-4401-8031-33E756BC9534}" type="presParOf" srcId="{C1BE709C-3596-440C-B747-33210887F81F}" destId="{17793F6C-D343-4300-BA60-F127FD321475}" srcOrd="9" destOrd="0" presId="urn:microsoft.com/office/officeart/2005/8/layout/radial4"/>
    <dgm:cxn modelId="{3669E06E-1303-47E3-AB41-07878F4794A7}" type="presParOf" srcId="{C1BE709C-3596-440C-B747-33210887F81F}" destId="{E61C740A-5732-4BA1-90C4-E6A0C62E4FC7}" srcOrd="10" destOrd="0" presId="urn:microsoft.com/office/officeart/2005/8/layout/radial4"/>
    <dgm:cxn modelId="{E97B3784-DADE-44E5-A5A6-1B41B3A29CE0}" type="presParOf" srcId="{C1BE709C-3596-440C-B747-33210887F81F}" destId="{89C11DCD-C075-4FA8-BF4E-6DA8CB8D17C6}" srcOrd="11" destOrd="0" presId="urn:microsoft.com/office/officeart/2005/8/layout/radial4"/>
    <dgm:cxn modelId="{DA9B8C4F-A391-4C63-8D4F-78520D2A1836}" type="presParOf" srcId="{C1BE709C-3596-440C-B747-33210887F81F}" destId="{330866CD-FC24-4E32-85D6-21D08CD4FB62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B9B10A-BF95-4E92-A36A-FC148B61933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CAFE2596-E7C7-40B0-84AF-01D116BF8EE0}">
      <dgm:prSet phldrT="[Text]" custT="1"/>
      <dgm:spPr/>
      <dgm:t>
        <a:bodyPr/>
        <a:lstStyle/>
        <a:p>
          <a:r>
            <a:rPr lang="en-US" sz="4000" b="1" dirty="0">
              <a:latin typeface="Times New Roman" pitchFamily="18" charset="0"/>
              <a:cs typeface="Times New Roman" pitchFamily="18" charset="0"/>
            </a:rPr>
            <a:t>Năng lực</a:t>
          </a:r>
        </a:p>
      </dgm:t>
    </dgm:pt>
    <dgm:pt modelId="{F2D76F0D-0342-43AE-92C0-FFBF3A94751D}" type="parTrans" cxnId="{072C5C10-FFA3-4B71-B93C-E0AC80F425F3}">
      <dgm:prSet/>
      <dgm:spPr/>
      <dgm:t>
        <a:bodyPr/>
        <a:lstStyle/>
        <a:p>
          <a:endParaRPr lang="en-US"/>
        </a:p>
      </dgm:t>
    </dgm:pt>
    <dgm:pt modelId="{C989F0CE-E0A5-4BCD-A99B-926EBA291133}" type="sibTrans" cxnId="{072C5C10-FFA3-4B71-B93C-E0AC80F425F3}">
      <dgm:prSet/>
      <dgm:spPr/>
      <dgm:t>
        <a:bodyPr/>
        <a:lstStyle/>
        <a:p>
          <a:endParaRPr lang="en-US"/>
        </a:p>
      </dgm:t>
    </dgm:pt>
    <dgm:pt modelId="{A32EB489-9084-4691-AF1A-D624F2EDFEE1}">
      <dgm:prSet phldrT="[Text]"/>
      <dgm:spPr/>
      <dgm:t>
        <a:bodyPr/>
        <a:lstStyle/>
        <a:p>
          <a:r>
            <a:rPr lang="vi-VN" b="1" dirty="0" smtClean="0">
              <a:solidFill>
                <a:srgbClr val="000000"/>
              </a:solidFill>
            </a:rPr>
            <a:t>Tự chủ - </a:t>
          </a:r>
          <a:r>
            <a:rPr lang="en-US" b="1" dirty="0" err="1" smtClean="0">
              <a:solidFill>
                <a:srgbClr val="000000"/>
              </a:solidFill>
            </a:rPr>
            <a:t>tự</a:t>
          </a:r>
          <a:r>
            <a:rPr lang="en-US" b="1" dirty="0" smtClean="0">
              <a:solidFill>
                <a:srgbClr val="000000"/>
              </a:solidFill>
            </a:rPr>
            <a:t> học</a:t>
          </a:r>
          <a:endParaRPr lang="en-US" dirty="0"/>
        </a:p>
      </dgm:t>
    </dgm:pt>
    <dgm:pt modelId="{6A823A79-55DC-41C4-9636-CC2C3E81A93A}" type="parTrans" cxnId="{8847025E-8A78-4FFE-B5BB-7A715A2300D7}">
      <dgm:prSet/>
      <dgm:spPr/>
      <dgm:t>
        <a:bodyPr/>
        <a:lstStyle/>
        <a:p>
          <a:endParaRPr lang="en-US"/>
        </a:p>
      </dgm:t>
    </dgm:pt>
    <dgm:pt modelId="{3D55ECEE-6144-4B8C-8DEA-A813E1ECAC07}" type="sibTrans" cxnId="{8847025E-8A78-4FFE-B5BB-7A715A2300D7}">
      <dgm:prSet/>
      <dgm:spPr/>
      <dgm:t>
        <a:bodyPr/>
        <a:lstStyle/>
        <a:p>
          <a:endParaRPr lang="en-US"/>
        </a:p>
      </dgm:t>
    </dgm:pt>
    <dgm:pt modelId="{EC63A97E-09CB-43E9-80DD-9FBD153FDF44}">
      <dgm:prSet phldrT="[Text]"/>
      <dgm:spPr/>
      <dgm:t>
        <a:bodyPr/>
        <a:lstStyle/>
        <a:p>
          <a:r>
            <a:rPr lang="vi-VN" dirty="0" smtClean="0"/>
            <a:t>Ngôn ngữ</a:t>
          </a:r>
          <a:endParaRPr lang="en-US" dirty="0"/>
        </a:p>
      </dgm:t>
    </dgm:pt>
    <dgm:pt modelId="{B752D879-17A7-4824-BEBB-42E2FF67978D}" type="parTrans" cxnId="{FA9FAF43-7FC4-4EE7-A957-DE00C1879E4D}">
      <dgm:prSet/>
      <dgm:spPr/>
      <dgm:t>
        <a:bodyPr/>
        <a:lstStyle/>
        <a:p>
          <a:endParaRPr lang="en-US"/>
        </a:p>
      </dgm:t>
    </dgm:pt>
    <dgm:pt modelId="{6C231304-FC6D-48CE-8F2B-BD49F9A0CC5F}" type="sibTrans" cxnId="{FA9FAF43-7FC4-4EE7-A957-DE00C1879E4D}">
      <dgm:prSet/>
      <dgm:spPr/>
      <dgm:t>
        <a:bodyPr/>
        <a:lstStyle/>
        <a:p>
          <a:endParaRPr lang="en-US"/>
        </a:p>
      </dgm:t>
    </dgm:pt>
    <dgm:pt modelId="{974791A4-68A4-4C09-BFEB-3E021392A8E1}">
      <dgm:prSet phldrT="[Text]"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Năng lực hợp tác</a:t>
          </a:r>
          <a:endParaRPr lang="en-US" dirty="0"/>
        </a:p>
      </dgm:t>
    </dgm:pt>
    <dgm:pt modelId="{AB09C016-D2E5-4AC8-B319-9F62A4E8AA09}" type="parTrans" cxnId="{CD561278-F7FB-49F1-A8E2-248D7B5D75C2}">
      <dgm:prSet/>
      <dgm:spPr/>
      <dgm:t>
        <a:bodyPr/>
        <a:lstStyle/>
        <a:p>
          <a:endParaRPr lang="en-US"/>
        </a:p>
      </dgm:t>
    </dgm:pt>
    <dgm:pt modelId="{6588DE33-739E-4FCA-ACC9-31873CA6F1D9}" type="sibTrans" cxnId="{CD561278-F7FB-49F1-A8E2-248D7B5D75C2}">
      <dgm:prSet/>
      <dgm:spPr/>
      <dgm:t>
        <a:bodyPr/>
        <a:lstStyle/>
        <a:p>
          <a:endParaRPr lang="en-US"/>
        </a:p>
      </dgm:t>
    </dgm:pt>
    <dgm:pt modelId="{34E18CB1-4B79-4EBC-8203-EB99B722D6A2}">
      <dgm:prSet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Năng lực giải quyết vấn đề</a:t>
          </a:r>
          <a:endParaRPr lang="en-US" dirty="0"/>
        </a:p>
      </dgm:t>
    </dgm:pt>
    <dgm:pt modelId="{691C573E-0970-4737-BD65-D2F047239661}" type="parTrans" cxnId="{10F45034-78D5-46D4-825A-D65871BB11F7}">
      <dgm:prSet/>
      <dgm:spPr/>
      <dgm:t>
        <a:bodyPr/>
        <a:lstStyle/>
        <a:p>
          <a:endParaRPr lang="en-US"/>
        </a:p>
      </dgm:t>
    </dgm:pt>
    <dgm:pt modelId="{FB17B5B1-44CC-46A3-AC4C-CD6AB7B69B59}" type="sibTrans" cxnId="{10F45034-78D5-46D4-825A-D65871BB11F7}">
      <dgm:prSet/>
      <dgm:spPr/>
      <dgm:t>
        <a:bodyPr/>
        <a:lstStyle/>
        <a:p>
          <a:endParaRPr lang="en-US"/>
        </a:p>
      </dgm:t>
    </dgm:pt>
    <dgm:pt modelId="{E31AD806-8E49-43AE-ABCB-7AED59724EAC}">
      <dgm:prSet/>
      <dgm:spPr/>
      <dgm:t>
        <a:bodyPr/>
        <a:lstStyle/>
        <a:p>
          <a:r>
            <a:rPr lang="vi-VN" dirty="0" smtClean="0"/>
            <a:t>Tìm hiểu tự nhiên</a:t>
          </a:r>
          <a:endParaRPr lang="en-US" dirty="0"/>
        </a:p>
      </dgm:t>
    </dgm:pt>
    <dgm:pt modelId="{858A35C9-D9C0-43EA-9A3A-174467277AE9}" type="parTrans" cxnId="{4C67F1F8-AB9E-4ACF-9FF7-F68171C20B6F}">
      <dgm:prSet/>
      <dgm:spPr/>
      <dgm:t>
        <a:bodyPr/>
        <a:lstStyle/>
        <a:p>
          <a:endParaRPr lang="en-US"/>
        </a:p>
      </dgm:t>
    </dgm:pt>
    <dgm:pt modelId="{2BF41F3A-B992-4A29-AE20-F0A7F2055F39}" type="sibTrans" cxnId="{4C67F1F8-AB9E-4ACF-9FF7-F68171C20B6F}">
      <dgm:prSet/>
      <dgm:spPr/>
      <dgm:t>
        <a:bodyPr/>
        <a:lstStyle/>
        <a:p>
          <a:endParaRPr lang="en-US"/>
        </a:p>
      </dgm:t>
    </dgm:pt>
    <dgm:pt modelId="{A98756A7-7AAD-4648-8FD2-1029192C7807}">
      <dgm:prSet/>
      <dgm:spPr/>
      <dgm:t>
        <a:bodyPr/>
        <a:lstStyle/>
        <a:p>
          <a:r>
            <a:rPr lang="vi-VN" b="1" dirty="0" smtClean="0">
              <a:solidFill>
                <a:srgbClr val="000000"/>
              </a:solidFill>
            </a:rPr>
            <a:t>C</a:t>
          </a:r>
          <a:r>
            <a:rPr lang="en-US" b="1" dirty="0" err="1" smtClean="0">
              <a:solidFill>
                <a:srgbClr val="000000"/>
              </a:solidFill>
            </a:rPr>
            <a:t>ông</a:t>
          </a:r>
          <a:r>
            <a:rPr lang="en-US" b="1" dirty="0" smtClean="0">
              <a:solidFill>
                <a:srgbClr val="000000"/>
              </a:solidFill>
            </a:rPr>
            <a:t> </a:t>
          </a:r>
          <a:r>
            <a:rPr lang="en-US" b="1" dirty="0" err="1" smtClean="0">
              <a:solidFill>
                <a:srgbClr val="000000"/>
              </a:solidFill>
            </a:rPr>
            <a:t>nghệ</a:t>
          </a:r>
          <a:r>
            <a:rPr lang="vi-VN" b="1" smtClean="0">
              <a:solidFill>
                <a:srgbClr val="000000"/>
              </a:solidFill>
            </a:rPr>
            <a:t> thông tin</a:t>
          </a:r>
          <a:r>
            <a:rPr lang="en-US" b="1" smtClean="0">
              <a:solidFill>
                <a:srgbClr val="000000"/>
              </a:solidFill>
            </a:rPr>
            <a:t> </a:t>
          </a:r>
          <a:endParaRPr lang="en-US" dirty="0"/>
        </a:p>
      </dgm:t>
    </dgm:pt>
    <dgm:pt modelId="{9754084C-277A-48BB-9194-1492A5F9A809}" type="parTrans" cxnId="{B2C28DB3-7D53-468C-A8AA-9A3EE6CB0755}">
      <dgm:prSet/>
      <dgm:spPr/>
      <dgm:t>
        <a:bodyPr/>
        <a:lstStyle/>
        <a:p>
          <a:endParaRPr lang="en-US"/>
        </a:p>
      </dgm:t>
    </dgm:pt>
    <dgm:pt modelId="{AB24E260-A4B5-443B-BAB1-DD106AD7DC84}" type="sibTrans" cxnId="{B2C28DB3-7D53-468C-A8AA-9A3EE6CB0755}">
      <dgm:prSet/>
      <dgm:spPr/>
      <dgm:t>
        <a:bodyPr/>
        <a:lstStyle/>
        <a:p>
          <a:endParaRPr lang="en-US"/>
        </a:p>
      </dgm:t>
    </dgm:pt>
    <dgm:pt modelId="{C6E543E3-F82A-401C-99A0-2DC9CD8A2D88}">
      <dgm:prSet/>
      <dgm:spPr/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Năng lực tính toán</a:t>
          </a:r>
          <a:endParaRPr lang="en-US" dirty="0"/>
        </a:p>
      </dgm:t>
    </dgm:pt>
    <dgm:pt modelId="{DE99802C-3ABC-40AA-9A38-96284B2E23AB}" type="parTrans" cxnId="{F5EAB385-225F-4AC3-8BF0-A6D207BE2DDF}">
      <dgm:prSet/>
      <dgm:spPr/>
      <dgm:t>
        <a:bodyPr/>
        <a:lstStyle/>
        <a:p>
          <a:endParaRPr lang="en-US"/>
        </a:p>
      </dgm:t>
    </dgm:pt>
    <dgm:pt modelId="{580A4E84-D518-4D3E-8384-20144CB60B19}" type="sibTrans" cxnId="{F5EAB385-225F-4AC3-8BF0-A6D207BE2DDF}">
      <dgm:prSet/>
      <dgm:spPr/>
      <dgm:t>
        <a:bodyPr/>
        <a:lstStyle/>
        <a:p>
          <a:endParaRPr lang="en-US"/>
        </a:p>
      </dgm:t>
    </dgm:pt>
    <dgm:pt modelId="{5FB0D035-3C3C-4CC5-8E63-429219EA2F73}">
      <dgm:prSet/>
      <dgm:spPr/>
      <dgm:t>
        <a:bodyPr/>
        <a:lstStyle/>
        <a:p>
          <a:r>
            <a:rPr lang="vi-VN" b="1" dirty="0" smtClean="0">
              <a:solidFill>
                <a:srgbClr val="000000"/>
              </a:solidFill>
            </a:rPr>
            <a:t>Tìm hiểu xã hội</a:t>
          </a:r>
          <a:endParaRPr lang="en-US" dirty="0"/>
        </a:p>
      </dgm:t>
    </dgm:pt>
    <dgm:pt modelId="{545D02C1-75D6-4ADE-BF5C-C0A2C6313027}" type="sibTrans" cxnId="{DB8A526C-F4D9-4E16-9737-49BA6FE6A027}">
      <dgm:prSet/>
      <dgm:spPr/>
      <dgm:t>
        <a:bodyPr/>
        <a:lstStyle/>
        <a:p>
          <a:endParaRPr lang="en-US"/>
        </a:p>
      </dgm:t>
    </dgm:pt>
    <dgm:pt modelId="{0A27D0CE-8BFC-4884-9FCB-35D0789CC43D}" type="parTrans" cxnId="{DB8A526C-F4D9-4E16-9737-49BA6FE6A027}">
      <dgm:prSet/>
      <dgm:spPr/>
      <dgm:t>
        <a:bodyPr/>
        <a:lstStyle/>
        <a:p>
          <a:endParaRPr lang="en-US"/>
        </a:p>
      </dgm:t>
    </dgm:pt>
    <dgm:pt modelId="{E66944C6-66DC-4BCB-BE68-8AB3B0A502CA}">
      <dgm:prSet/>
      <dgm:spPr/>
      <dgm:t>
        <a:bodyPr/>
        <a:lstStyle/>
        <a:p>
          <a:endParaRPr lang="en-US" dirty="0"/>
        </a:p>
      </dgm:t>
    </dgm:pt>
    <dgm:pt modelId="{84A9A91F-16BC-4BDC-882E-C56D3C9276BB}" type="parTrans" cxnId="{55F73C98-97F3-4E03-B9EC-561DBEA13B26}">
      <dgm:prSet/>
      <dgm:spPr/>
      <dgm:t>
        <a:bodyPr/>
        <a:lstStyle/>
        <a:p>
          <a:endParaRPr lang="en-US"/>
        </a:p>
      </dgm:t>
    </dgm:pt>
    <dgm:pt modelId="{CBA54243-232D-424D-A44E-407AB480D574}" type="sibTrans" cxnId="{55F73C98-97F3-4E03-B9EC-561DBEA13B26}">
      <dgm:prSet/>
      <dgm:spPr/>
      <dgm:t>
        <a:bodyPr/>
        <a:lstStyle/>
        <a:p>
          <a:endParaRPr lang="en-US"/>
        </a:p>
      </dgm:t>
    </dgm:pt>
    <dgm:pt modelId="{7DA434A3-44EA-47A0-958A-5886DFEC3E6F}">
      <dgm:prSet/>
      <dgm:spPr/>
      <dgm:t>
        <a:bodyPr/>
        <a:lstStyle/>
        <a:p>
          <a:endParaRPr lang="en-US" dirty="0"/>
        </a:p>
      </dgm:t>
    </dgm:pt>
    <dgm:pt modelId="{5E5C97FC-B60D-4AE1-A53F-62DEB5E8AF1E}" type="parTrans" cxnId="{BAB8E4D0-E3FE-4696-8E36-079EEE4F38FE}">
      <dgm:prSet custLinFactNeighborX="2441" custLinFactNeighborY="2982"/>
      <dgm:spPr/>
      <dgm:t>
        <a:bodyPr/>
        <a:lstStyle/>
        <a:p>
          <a:endParaRPr lang="en-US"/>
        </a:p>
      </dgm:t>
    </dgm:pt>
    <dgm:pt modelId="{CFAD9081-0FCF-4FBC-937D-E5F42ED1E613}" type="sibTrans" cxnId="{BAB8E4D0-E3FE-4696-8E36-079EEE4F38FE}">
      <dgm:prSet/>
      <dgm:spPr/>
      <dgm:t>
        <a:bodyPr/>
        <a:lstStyle/>
        <a:p>
          <a:endParaRPr lang="en-US"/>
        </a:p>
      </dgm:t>
    </dgm:pt>
    <dgm:pt modelId="{315D92CF-7147-47CB-8D86-27CAB7801F2B}">
      <dgm:prSet/>
      <dgm:spPr/>
      <dgm:t>
        <a:bodyPr/>
        <a:lstStyle/>
        <a:p>
          <a:endParaRPr lang="en-US" dirty="0"/>
        </a:p>
      </dgm:t>
    </dgm:pt>
    <dgm:pt modelId="{6BB3EB85-ED94-4AB1-ABB1-3079EFBBACAC}" type="parTrans" cxnId="{029C84EC-A169-4DF6-BE2C-65E21C37D81D}">
      <dgm:prSet custLinFactNeighborX="-1776" custLinFactNeighborY="1774"/>
      <dgm:spPr/>
      <dgm:t>
        <a:bodyPr/>
        <a:lstStyle/>
        <a:p>
          <a:endParaRPr lang="en-US"/>
        </a:p>
      </dgm:t>
    </dgm:pt>
    <dgm:pt modelId="{D25C5352-2F26-4C69-8173-E33226FD8644}" type="sibTrans" cxnId="{029C84EC-A169-4DF6-BE2C-65E21C37D81D}">
      <dgm:prSet/>
      <dgm:spPr/>
      <dgm:t>
        <a:bodyPr/>
        <a:lstStyle/>
        <a:p>
          <a:endParaRPr lang="en-US"/>
        </a:p>
      </dgm:t>
    </dgm:pt>
    <dgm:pt modelId="{C1BE709C-3596-440C-B747-33210887F81F}" type="pres">
      <dgm:prSet presAssocID="{01B9B10A-BF95-4E92-A36A-FC148B61933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E243FFD-0E8B-4389-8EC9-A47DDE056F91}" type="pres">
      <dgm:prSet presAssocID="{CAFE2596-E7C7-40B0-84AF-01D116BF8EE0}" presName="centerShape" presStyleLbl="node0" presStyleIdx="0" presStyleCnt="1"/>
      <dgm:spPr/>
      <dgm:t>
        <a:bodyPr/>
        <a:lstStyle/>
        <a:p>
          <a:endParaRPr lang="en-US"/>
        </a:p>
      </dgm:t>
    </dgm:pt>
    <dgm:pt modelId="{F0273AF9-9EE1-4B03-A94B-058020FE5762}" type="pres">
      <dgm:prSet presAssocID="{6A823A79-55DC-41C4-9636-CC2C3E81A93A}" presName="parTrans" presStyleLbl="bgSibTrans2D1" presStyleIdx="0" presStyleCnt="8"/>
      <dgm:spPr/>
      <dgm:t>
        <a:bodyPr/>
        <a:lstStyle/>
        <a:p>
          <a:endParaRPr lang="en-US"/>
        </a:p>
      </dgm:t>
    </dgm:pt>
    <dgm:pt modelId="{D9F51BA5-C1B3-4AD2-9F9F-9746EA9B2BF5}" type="pres">
      <dgm:prSet presAssocID="{A32EB489-9084-4691-AF1A-D624F2EDFEE1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71C79-A7A3-41A0-A514-83114C158F72}" type="pres">
      <dgm:prSet presAssocID="{B752D879-17A7-4824-BEBB-42E2FF67978D}" presName="parTrans" presStyleLbl="bgSibTrans2D1" presStyleIdx="1" presStyleCnt="8" custLinFactNeighborX="2441" custLinFactNeighborY="2982"/>
      <dgm:spPr/>
      <dgm:t>
        <a:bodyPr/>
        <a:lstStyle/>
        <a:p>
          <a:endParaRPr lang="en-US"/>
        </a:p>
      </dgm:t>
    </dgm:pt>
    <dgm:pt modelId="{9952D920-C6CA-456C-BB68-B19B41224CCF}" type="pres">
      <dgm:prSet presAssocID="{EC63A97E-09CB-43E9-80DD-9FBD153FDF4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424EC-98AD-42E3-BBE9-B7FDAC694B65}" type="pres">
      <dgm:prSet presAssocID="{AB09C016-D2E5-4AC8-B319-9F62A4E8AA09}" presName="parTrans" presStyleLbl="bgSibTrans2D1" presStyleIdx="2" presStyleCnt="8"/>
      <dgm:spPr/>
      <dgm:t>
        <a:bodyPr/>
        <a:lstStyle/>
        <a:p>
          <a:endParaRPr lang="en-US"/>
        </a:p>
      </dgm:t>
    </dgm:pt>
    <dgm:pt modelId="{EFC5BAB7-E330-4392-9107-18BCE385D21D}" type="pres">
      <dgm:prSet presAssocID="{974791A4-68A4-4C09-BFEB-3E021392A8E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788858-2277-476A-84FD-FFFBD393A3A9}" type="pres">
      <dgm:prSet presAssocID="{691C573E-0970-4737-BD65-D2F047239661}" presName="parTrans" presStyleLbl="bgSibTrans2D1" presStyleIdx="3" presStyleCnt="8"/>
      <dgm:spPr/>
      <dgm:t>
        <a:bodyPr/>
        <a:lstStyle/>
        <a:p>
          <a:endParaRPr lang="en-US"/>
        </a:p>
      </dgm:t>
    </dgm:pt>
    <dgm:pt modelId="{0C8A891C-F957-4A85-9BED-8018FA707F26}" type="pres">
      <dgm:prSet presAssocID="{34E18CB1-4B79-4EBC-8203-EB99B722D6A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793F6C-D343-4300-BA60-F127FD321475}" type="pres">
      <dgm:prSet presAssocID="{858A35C9-D9C0-43EA-9A3A-174467277AE9}" presName="parTrans" presStyleLbl="bgSibTrans2D1" presStyleIdx="4" presStyleCnt="8"/>
      <dgm:spPr/>
      <dgm:t>
        <a:bodyPr/>
        <a:lstStyle/>
        <a:p>
          <a:endParaRPr lang="en-US"/>
        </a:p>
      </dgm:t>
    </dgm:pt>
    <dgm:pt modelId="{E61C740A-5732-4BA1-90C4-E6A0C62E4FC7}" type="pres">
      <dgm:prSet presAssocID="{E31AD806-8E49-43AE-ABCB-7AED59724EAC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11DCD-C075-4FA8-BF4E-6DA8CB8D17C6}" type="pres">
      <dgm:prSet presAssocID="{9754084C-277A-48BB-9194-1492A5F9A809}" presName="parTrans" presStyleLbl="bgSibTrans2D1" presStyleIdx="5" presStyleCnt="8"/>
      <dgm:spPr/>
      <dgm:t>
        <a:bodyPr/>
        <a:lstStyle/>
        <a:p>
          <a:endParaRPr lang="en-US"/>
        </a:p>
      </dgm:t>
    </dgm:pt>
    <dgm:pt modelId="{330866CD-FC24-4E32-85D6-21D08CD4FB62}" type="pres">
      <dgm:prSet presAssocID="{A98756A7-7AAD-4648-8FD2-1029192C7807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1199C4-752C-49F6-87D2-BB223D6516A2}" type="pres">
      <dgm:prSet presAssocID="{0A27D0CE-8BFC-4884-9FCB-35D0789CC43D}" presName="parTrans" presStyleLbl="bgSibTrans2D1" presStyleIdx="6" presStyleCnt="8"/>
      <dgm:spPr/>
      <dgm:t>
        <a:bodyPr/>
        <a:lstStyle/>
        <a:p>
          <a:endParaRPr lang="en-US"/>
        </a:p>
      </dgm:t>
    </dgm:pt>
    <dgm:pt modelId="{A9438B8B-68C4-484E-96CB-782D90FBD2A3}" type="pres">
      <dgm:prSet presAssocID="{5FB0D035-3C3C-4CC5-8E63-429219EA2F73}" presName="node" presStyleLbl="node1" presStyleIdx="6" presStyleCnt="8" custRadScaleRad="100363" custRadScaleInc="-14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2DBCC-5158-4973-8052-F29735BA8C57}" type="pres">
      <dgm:prSet presAssocID="{DE99802C-3ABC-40AA-9A38-96284B2E23AB}" presName="parTrans" presStyleLbl="bgSibTrans2D1" presStyleIdx="7" presStyleCnt="8" custLinFactNeighborX="-1776" custLinFactNeighborY="1774"/>
      <dgm:spPr/>
      <dgm:t>
        <a:bodyPr/>
        <a:lstStyle/>
        <a:p>
          <a:endParaRPr lang="en-US"/>
        </a:p>
      </dgm:t>
    </dgm:pt>
    <dgm:pt modelId="{7471B92F-C5E6-4209-B483-3C844E59AADE}" type="pres">
      <dgm:prSet presAssocID="{C6E543E3-F82A-401C-99A0-2DC9CD8A2D8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A9FAA4-DE73-426A-857A-73ABCDC2BC5D}" type="presOf" srcId="{DE99802C-3ABC-40AA-9A38-96284B2E23AB}" destId="{F2A2DBCC-5158-4973-8052-F29735BA8C57}" srcOrd="0" destOrd="0" presId="urn:microsoft.com/office/officeart/2005/8/layout/radial4"/>
    <dgm:cxn modelId="{9A181B3B-827C-4E20-98B7-3EEAAE0DB363}" type="presOf" srcId="{0A27D0CE-8BFC-4884-9FCB-35D0789CC43D}" destId="{461199C4-752C-49F6-87D2-BB223D6516A2}" srcOrd="0" destOrd="0" presId="urn:microsoft.com/office/officeart/2005/8/layout/radial4"/>
    <dgm:cxn modelId="{ACAAD1CB-C5FA-434A-9DEC-6CD366A32F7F}" type="presOf" srcId="{974791A4-68A4-4C09-BFEB-3E021392A8E1}" destId="{EFC5BAB7-E330-4392-9107-18BCE385D21D}" srcOrd="0" destOrd="0" presId="urn:microsoft.com/office/officeart/2005/8/layout/radial4"/>
    <dgm:cxn modelId="{69BAA6D2-5CC0-4135-B49B-081C827E9A54}" type="presOf" srcId="{9754084C-277A-48BB-9194-1492A5F9A809}" destId="{89C11DCD-C075-4FA8-BF4E-6DA8CB8D17C6}" srcOrd="0" destOrd="0" presId="urn:microsoft.com/office/officeart/2005/8/layout/radial4"/>
    <dgm:cxn modelId="{3FAC5A8C-65A4-4218-BC8A-3715A42491A2}" type="presOf" srcId="{EC63A97E-09CB-43E9-80DD-9FBD153FDF44}" destId="{9952D920-C6CA-456C-BB68-B19B41224CCF}" srcOrd="0" destOrd="0" presId="urn:microsoft.com/office/officeart/2005/8/layout/radial4"/>
    <dgm:cxn modelId="{5B14CAC1-C3F7-42B1-AF6A-6241A9195308}" type="presOf" srcId="{858A35C9-D9C0-43EA-9A3A-174467277AE9}" destId="{17793F6C-D343-4300-BA60-F127FD321475}" srcOrd="0" destOrd="0" presId="urn:microsoft.com/office/officeart/2005/8/layout/radial4"/>
    <dgm:cxn modelId="{B9CAD761-4B6A-4DF0-9E7D-8B4EEC54ECDB}" type="presOf" srcId="{01B9B10A-BF95-4E92-A36A-FC148B619335}" destId="{C1BE709C-3596-440C-B747-33210887F81F}" srcOrd="0" destOrd="0" presId="urn:microsoft.com/office/officeart/2005/8/layout/radial4"/>
    <dgm:cxn modelId="{0E77007E-F5D0-4E99-BC98-A9D23DE40F98}" type="presOf" srcId="{B752D879-17A7-4824-BEBB-42E2FF67978D}" destId="{DA071C79-A7A3-41A0-A514-83114C158F72}" srcOrd="0" destOrd="0" presId="urn:microsoft.com/office/officeart/2005/8/layout/radial4"/>
    <dgm:cxn modelId="{6FD5E309-19C2-4A0E-B82B-D20091C51735}" type="presOf" srcId="{E31AD806-8E49-43AE-ABCB-7AED59724EAC}" destId="{E61C740A-5732-4BA1-90C4-E6A0C62E4FC7}" srcOrd="0" destOrd="0" presId="urn:microsoft.com/office/officeart/2005/8/layout/radial4"/>
    <dgm:cxn modelId="{F5EAB385-225F-4AC3-8BF0-A6D207BE2DDF}" srcId="{CAFE2596-E7C7-40B0-84AF-01D116BF8EE0}" destId="{C6E543E3-F82A-401C-99A0-2DC9CD8A2D88}" srcOrd="7" destOrd="0" parTransId="{DE99802C-3ABC-40AA-9A38-96284B2E23AB}" sibTransId="{580A4E84-D518-4D3E-8384-20144CB60B19}"/>
    <dgm:cxn modelId="{55F73C98-97F3-4E03-B9EC-561DBEA13B26}" srcId="{01B9B10A-BF95-4E92-A36A-FC148B619335}" destId="{E66944C6-66DC-4BCB-BE68-8AB3B0A502CA}" srcOrd="2" destOrd="0" parTransId="{84A9A91F-16BC-4BDC-882E-C56D3C9276BB}" sibTransId="{CBA54243-232D-424D-A44E-407AB480D574}"/>
    <dgm:cxn modelId="{6B0254D5-0165-4C82-BBFB-619210D0E99E}" type="presOf" srcId="{C6E543E3-F82A-401C-99A0-2DC9CD8A2D88}" destId="{7471B92F-C5E6-4209-B483-3C844E59AADE}" srcOrd="0" destOrd="0" presId="urn:microsoft.com/office/officeart/2005/8/layout/radial4"/>
    <dgm:cxn modelId="{029C84EC-A169-4DF6-BE2C-65E21C37D81D}" srcId="{01B9B10A-BF95-4E92-A36A-FC148B619335}" destId="{315D92CF-7147-47CB-8D86-27CAB7801F2B}" srcOrd="1" destOrd="0" parTransId="{6BB3EB85-ED94-4AB1-ABB1-3079EFBBACAC}" sibTransId="{D25C5352-2F26-4C69-8173-E33226FD8644}"/>
    <dgm:cxn modelId="{B2C28DB3-7D53-468C-A8AA-9A3EE6CB0755}" srcId="{CAFE2596-E7C7-40B0-84AF-01D116BF8EE0}" destId="{A98756A7-7AAD-4648-8FD2-1029192C7807}" srcOrd="5" destOrd="0" parTransId="{9754084C-277A-48BB-9194-1492A5F9A809}" sibTransId="{AB24E260-A4B5-443B-BAB1-DD106AD7DC84}"/>
    <dgm:cxn modelId="{072C5C10-FFA3-4B71-B93C-E0AC80F425F3}" srcId="{01B9B10A-BF95-4E92-A36A-FC148B619335}" destId="{CAFE2596-E7C7-40B0-84AF-01D116BF8EE0}" srcOrd="0" destOrd="0" parTransId="{F2D76F0D-0342-43AE-92C0-FFBF3A94751D}" sibTransId="{C989F0CE-E0A5-4BCD-A99B-926EBA291133}"/>
    <dgm:cxn modelId="{1E00A623-9772-4BDC-808F-F32F6AADA5E7}" type="presOf" srcId="{34E18CB1-4B79-4EBC-8203-EB99B722D6A2}" destId="{0C8A891C-F957-4A85-9BED-8018FA707F26}" srcOrd="0" destOrd="0" presId="urn:microsoft.com/office/officeart/2005/8/layout/radial4"/>
    <dgm:cxn modelId="{10F45034-78D5-46D4-825A-D65871BB11F7}" srcId="{CAFE2596-E7C7-40B0-84AF-01D116BF8EE0}" destId="{34E18CB1-4B79-4EBC-8203-EB99B722D6A2}" srcOrd="3" destOrd="0" parTransId="{691C573E-0970-4737-BD65-D2F047239661}" sibTransId="{FB17B5B1-44CC-46A3-AC4C-CD6AB7B69B59}"/>
    <dgm:cxn modelId="{498BF840-75DF-404F-9AC8-7262B25E4587}" type="presOf" srcId="{5FB0D035-3C3C-4CC5-8E63-429219EA2F73}" destId="{A9438B8B-68C4-484E-96CB-782D90FBD2A3}" srcOrd="0" destOrd="0" presId="urn:microsoft.com/office/officeart/2005/8/layout/radial4"/>
    <dgm:cxn modelId="{C9F8FE4E-EB1F-4AE6-B416-9B7A06CDF4AC}" type="presOf" srcId="{6A823A79-55DC-41C4-9636-CC2C3E81A93A}" destId="{F0273AF9-9EE1-4B03-A94B-058020FE5762}" srcOrd="0" destOrd="0" presId="urn:microsoft.com/office/officeart/2005/8/layout/radial4"/>
    <dgm:cxn modelId="{8847025E-8A78-4FFE-B5BB-7A715A2300D7}" srcId="{CAFE2596-E7C7-40B0-84AF-01D116BF8EE0}" destId="{A32EB489-9084-4691-AF1A-D624F2EDFEE1}" srcOrd="0" destOrd="0" parTransId="{6A823A79-55DC-41C4-9636-CC2C3E81A93A}" sibTransId="{3D55ECEE-6144-4B8C-8DEA-A813E1ECAC07}"/>
    <dgm:cxn modelId="{2CC3A999-3CF1-42D9-931F-A46038A170B7}" type="presOf" srcId="{691C573E-0970-4737-BD65-D2F047239661}" destId="{29788858-2277-476A-84FD-FFFBD393A3A9}" srcOrd="0" destOrd="0" presId="urn:microsoft.com/office/officeart/2005/8/layout/radial4"/>
    <dgm:cxn modelId="{CD561278-F7FB-49F1-A8E2-248D7B5D75C2}" srcId="{CAFE2596-E7C7-40B0-84AF-01D116BF8EE0}" destId="{974791A4-68A4-4C09-BFEB-3E021392A8E1}" srcOrd="2" destOrd="0" parTransId="{AB09C016-D2E5-4AC8-B319-9F62A4E8AA09}" sibTransId="{6588DE33-739E-4FCA-ACC9-31873CA6F1D9}"/>
    <dgm:cxn modelId="{F74EBF8B-C5E5-4EB7-ABEF-86616771E741}" type="presOf" srcId="{AB09C016-D2E5-4AC8-B319-9F62A4E8AA09}" destId="{785424EC-98AD-42E3-BBE9-B7FDAC694B65}" srcOrd="0" destOrd="0" presId="urn:microsoft.com/office/officeart/2005/8/layout/radial4"/>
    <dgm:cxn modelId="{8F1B2D6B-E30E-4651-A1E5-5BE9B3A8A336}" type="presOf" srcId="{A32EB489-9084-4691-AF1A-D624F2EDFEE1}" destId="{D9F51BA5-C1B3-4AD2-9F9F-9746EA9B2BF5}" srcOrd="0" destOrd="0" presId="urn:microsoft.com/office/officeart/2005/8/layout/radial4"/>
    <dgm:cxn modelId="{BAB8E4D0-E3FE-4696-8E36-079EEE4F38FE}" srcId="{01B9B10A-BF95-4E92-A36A-FC148B619335}" destId="{7DA434A3-44EA-47A0-958A-5886DFEC3E6F}" srcOrd="3" destOrd="0" parTransId="{5E5C97FC-B60D-4AE1-A53F-62DEB5E8AF1E}" sibTransId="{CFAD9081-0FCF-4FBC-937D-E5F42ED1E613}"/>
    <dgm:cxn modelId="{15B1EF64-456E-4399-905F-009379C7E56A}" type="presOf" srcId="{A98756A7-7AAD-4648-8FD2-1029192C7807}" destId="{330866CD-FC24-4E32-85D6-21D08CD4FB62}" srcOrd="0" destOrd="0" presId="urn:microsoft.com/office/officeart/2005/8/layout/radial4"/>
    <dgm:cxn modelId="{E97EBEDE-0606-4105-A542-741087091141}" type="presOf" srcId="{CAFE2596-E7C7-40B0-84AF-01D116BF8EE0}" destId="{CE243FFD-0E8B-4389-8EC9-A47DDE056F91}" srcOrd="0" destOrd="0" presId="urn:microsoft.com/office/officeart/2005/8/layout/radial4"/>
    <dgm:cxn modelId="{FA9FAF43-7FC4-4EE7-A957-DE00C1879E4D}" srcId="{CAFE2596-E7C7-40B0-84AF-01D116BF8EE0}" destId="{EC63A97E-09CB-43E9-80DD-9FBD153FDF44}" srcOrd="1" destOrd="0" parTransId="{B752D879-17A7-4824-BEBB-42E2FF67978D}" sibTransId="{6C231304-FC6D-48CE-8F2B-BD49F9A0CC5F}"/>
    <dgm:cxn modelId="{4C67F1F8-AB9E-4ACF-9FF7-F68171C20B6F}" srcId="{CAFE2596-E7C7-40B0-84AF-01D116BF8EE0}" destId="{E31AD806-8E49-43AE-ABCB-7AED59724EAC}" srcOrd="4" destOrd="0" parTransId="{858A35C9-D9C0-43EA-9A3A-174467277AE9}" sibTransId="{2BF41F3A-B992-4A29-AE20-F0A7F2055F39}"/>
    <dgm:cxn modelId="{DB8A526C-F4D9-4E16-9737-49BA6FE6A027}" srcId="{CAFE2596-E7C7-40B0-84AF-01D116BF8EE0}" destId="{5FB0D035-3C3C-4CC5-8E63-429219EA2F73}" srcOrd="6" destOrd="0" parTransId="{0A27D0CE-8BFC-4884-9FCB-35D0789CC43D}" sibTransId="{545D02C1-75D6-4ADE-BF5C-C0A2C6313027}"/>
    <dgm:cxn modelId="{9FD53F7A-BD73-4BB8-8965-F6F64CE1023C}" type="presParOf" srcId="{C1BE709C-3596-440C-B747-33210887F81F}" destId="{CE243FFD-0E8B-4389-8EC9-A47DDE056F91}" srcOrd="0" destOrd="0" presId="urn:microsoft.com/office/officeart/2005/8/layout/radial4"/>
    <dgm:cxn modelId="{487ECA0C-886B-4347-9090-4948186491FC}" type="presParOf" srcId="{C1BE709C-3596-440C-B747-33210887F81F}" destId="{F0273AF9-9EE1-4B03-A94B-058020FE5762}" srcOrd="1" destOrd="0" presId="urn:microsoft.com/office/officeart/2005/8/layout/radial4"/>
    <dgm:cxn modelId="{B8AB3EC8-D7DA-4561-AD89-798C04EB1D29}" type="presParOf" srcId="{C1BE709C-3596-440C-B747-33210887F81F}" destId="{D9F51BA5-C1B3-4AD2-9F9F-9746EA9B2BF5}" srcOrd="2" destOrd="0" presId="urn:microsoft.com/office/officeart/2005/8/layout/radial4"/>
    <dgm:cxn modelId="{8A2E7A85-FA58-41F8-8D67-2C2132CB5F9E}" type="presParOf" srcId="{C1BE709C-3596-440C-B747-33210887F81F}" destId="{DA071C79-A7A3-41A0-A514-83114C158F72}" srcOrd="3" destOrd="0" presId="urn:microsoft.com/office/officeart/2005/8/layout/radial4"/>
    <dgm:cxn modelId="{20383338-6840-4306-8B0D-D1B535BA545D}" type="presParOf" srcId="{C1BE709C-3596-440C-B747-33210887F81F}" destId="{9952D920-C6CA-456C-BB68-B19B41224CCF}" srcOrd="4" destOrd="0" presId="urn:microsoft.com/office/officeart/2005/8/layout/radial4"/>
    <dgm:cxn modelId="{4E0E4F2D-775C-4086-B199-AC0BF9442790}" type="presParOf" srcId="{C1BE709C-3596-440C-B747-33210887F81F}" destId="{785424EC-98AD-42E3-BBE9-B7FDAC694B65}" srcOrd="5" destOrd="0" presId="urn:microsoft.com/office/officeart/2005/8/layout/radial4"/>
    <dgm:cxn modelId="{CE45AD95-800F-43F0-B066-0A1AE472E315}" type="presParOf" srcId="{C1BE709C-3596-440C-B747-33210887F81F}" destId="{EFC5BAB7-E330-4392-9107-18BCE385D21D}" srcOrd="6" destOrd="0" presId="urn:microsoft.com/office/officeart/2005/8/layout/radial4"/>
    <dgm:cxn modelId="{B0F27BF8-B18B-4522-984E-0D3F0CCD0DE0}" type="presParOf" srcId="{C1BE709C-3596-440C-B747-33210887F81F}" destId="{29788858-2277-476A-84FD-FFFBD393A3A9}" srcOrd="7" destOrd="0" presId="urn:microsoft.com/office/officeart/2005/8/layout/radial4"/>
    <dgm:cxn modelId="{BA7B6924-523E-4E90-B2F8-426CE1C0F8F4}" type="presParOf" srcId="{C1BE709C-3596-440C-B747-33210887F81F}" destId="{0C8A891C-F957-4A85-9BED-8018FA707F26}" srcOrd="8" destOrd="0" presId="urn:microsoft.com/office/officeart/2005/8/layout/radial4"/>
    <dgm:cxn modelId="{A87EE4AD-72C9-4309-A1CF-99800FF1C6E3}" type="presParOf" srcId="{C1BE709C-3596-440C-B747-33210887F81F}" destId="{17793F6C-D343-4300-BA60-F127FD321475}" srcOrd="9" destOrd="0" presId="urn:microsoft.com/office/officeart/2005/8/layout/radial4"/>
    <dgm:cxn modelId="{43DEA350-90DF-4C7F-A490-7EC70DF372F0}" type="presParOf" srcId="{C1BE709C-3596-440C-B747-33210887F81F}" destId="{E61C740A-5732-4BA1-90C4-E6A0C62E4FC7}" srcOrd="10" destOrd="0" presId="urn:microsoft.com/office/officeart/2005/8/layout/radial4"/>
    <dgm:cxn modelId="{6AD8CB87-2A62-4EE0-A605-1FFC25AA10EB}" type="presParOf" srcId="{C1BE709C-3596-440C-B747-33210887F81F}" destId="{89C11DCD-C075-4FA8-BF4E-6DA8CB8D17C6}" srcOrd="11" destOrd="0" presId="urn:microsoft.com/office/officeart/2005/8/layout/radial4"/>
    <dgm:cxn modelId="{2E41E96C-A466-4F14-A056-91268957A7C6}" type="presParOf" srcId="{C1BE709C-3596-440C-B747-33210887F81F}" destId="{330866CD-FC24-4E32-85D6-21D08CD4FB62}" srcOrd="12" destOrd="0" presId="urn:microsoft.com/office/officeart/2005/8/layout/radial4"/>
    <dgm:cxn modelId="{4B19B4DA-752E-4463-8378-2833A0020E81}" type="presParOf" srcId="{C1BE709C-3596-440C-B747-33210887F81F}" destId="{461199C4-752C-49F6-87D2-BB223D6516A2}" srcOrd="13" destOrd="0" presId="urn:microsoft.com/office/officeart/2005/8/layout/radial4"/>
    <dgm:cxn modelId="{ED1B4726-2843-45E7-9797-E39D16F539BE}" type="presParOf" srcId="{C1BE709C-3596-440C-B747-33210887F81F}" destId="{A9438B8B-68C4-484E-96CB-782D90FBD2A3}" srcOrd="14" destOrd="0" presId="urn:microsoft.com/office/officeart/2005/8/layout/radial4"/>
    <dgm:cxn modelId="{5E825105-8FF8-416A-80E4-A902D86D11A3}" type="presParOf" srcId="{C1BE709C-3596-440C-B747-33210887F81F}" destId="{F2A2DBCC-5158-4973-8052-F29735BA8C57}" srcOrd="15" destOrd="0" presId="urn:microsoft.com/office/officeart/2005/8/layout/radial4"/>
    <dgm:cxn modelId="{CF6C5835-353F-47E2-8454-849BD165CE50}" type="presParOf" srcId="{C1BE709C-3596-440C-B747-33210887F81F}" destId="{7471B92F-C5E6-4209-B483-3C844E59AADE}" srcOrd="1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034485-F187-473A-A2B8-5E4637C6EFBF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18F517F-0FB4-48B3-BA49-671838EABD4B}">
      <dgm:prSet phldrT="[Text]"/>
      <dgm:spPr/>
      <dgm:t>
        <a:bodyPr/>
        <a:lstStyle/>
        <a:p>
          <a:r>
            <a:rPr lang="vi-VN" dirty="0" smtClean="0"/>
            <a:t>NL văn</a:t>
          </a:r>
          <a:endParaRPr lang="en-US" dirty="0"/>
        </a:p>
      </dgm:t>
    </dgm:pt>
    <dgm:pt modelId="{8B92D4D6-AC38-473B-8CF8-AEE908F71BE1}" type="parTrans" cxnId="{2043AB49-5723-4819-8874-45FD4D79AF06}">
      <dgm:prSet/>
      <dgm:spPr/>
      <dgm:t>
        <a:bodyPr/>
        <a:lstStyle/>
        <a:p>
          <a:endParaRPr lang="en-US"/>
        </a:p>
      </dgm:t>
    </dgm:pt>
    <dgm:pt modelId="{2BABD1E7-3210-49B1-A4F7-A6600F3F9A7A}" type="sibTrans" cxnId="{2043AB49-5723-4819-8874-45FD4D79AF06}">
      <dgm:prSet/>
      <dgm:spPr/>
      <dgm:t>
        <a:bodyPr/>
        <a:lstStyle/>
        <a:p>
          <a:endParaRPr lang="en-US"/>
        </a:p>
      </dgm:t>
    </dgm:pt>
    <dgm:pt modelId="{2E7FDB55-CCED-4AE8-8403-FFF3A3724515}">
      <dgm:prSet phldrT="[Text]"/>
      <dgm:spPr/>
      <dgm:t>
        <a:bodyPr/>
        <a:lstStyle/>
        <a:p>
          <a:r>
            <a:rPr lang="vi-VN" dirty="0" smtClean="0"/>
            <a:t>Giao tiếp</a:t>
          </a:r>
          <a:endParaRPr lang="en-US" dirty="0"/>
        </a:p>
      </dgm:t>
    </dgm:pt>
    <dgm:pt modelId="{E4CF2AAA-8B87-47DC-9D3A-052499F3D4F7}" type="parTrans" cxnId="{4E8A6B7C-0A45-454E-8B66-A7F6D8E46690}">
      <dgm:prSet/>
      <dgm:spPr/>
      <dgm:t>
        <a:bodyPr/>
        <a:lstStyle/>
        <a:p>
          <a:endParaRPr lang="en-US"/>
        </a:p>
      </dgm:t>
    </dgm:pt>
    <dgm:pt modelId="{D76F489B-C577-4262-97FD-BDDF96BE82C8}" type="sibTrans" cxnId="{4E8A6B7C-0A45-454E-8B66-A7F6D8E46690}">
      <dgm:prSet/>
      <dgm:spPr/>
      <dgm:t>
        <a:bodyPr/>
        <a:lstStyle/>
        <a:p>
          <a:endParaRPr lang="en-US"/>
        </a:p>
      </dgm:t>
    </dgm:pt>
    <dgm:pt modelId="{000186DA-9A31-4B43-B59A-BBC79036C7A8}">
      <dgm:prSet phldrT="[Text]"/>
      <dgm:spPr/>
      <dgm:t>
        <a:bodyPr/>
        <a:lstStyle/>
        <a:p>
          <a:r>
            <a:rPr lang="vi-VN" dirty="0" smtClean="0"/>
            <a:t>Sáng tạo</a:t>
          </a:r>
          <a:endParaRPr lang="en-US" dirty="0"/>
        </a:p>
      </dgm:t>
    </dgm:pt>
    <dgm:pt modelId="{C4D0938D-EDEF-4C2D-8FEF-182EB9BF0E92}" type="parTrans" cxnId="{F6A65225-B675-4CF6-82F2-42C35CDF1B30}">
      <dgm:prSet/>
      <dgm:spPr/>
      <dgm:t>
        <a:bodyPr/>
        <a:lstStyle/>
        <a:p>
          <a:endParaRPr lang="en-US"/>
        </a:p>
      </dgm:t>
    </dgm:pt>
    <dgm:pt modelId="{E8343DD5-BD8D-44A7-9841-B9A01F8B61B5}" type="sibTrans" cxnId="{F6A65225-B675-4CF6-82F2-42C35CDF1B30}">
      <dgm:prSet/>
      <dgm:spPr/>
      <dgm:t>
        <a:bodyPr/>
        <a:lstStyle/>
        <a:p>
          <a:endParaRPr lang="en-US"/>
        </a:p>
      </dgm:t>
    </dgm:pt>
    <dgm:pt modelId="{6660E397-5125-48E0-95D3-9088ED63C603}">
      <dgm:prSet phldrT="[Text]"/>
      <dgm:spPr/>
      <dgm:t>
        <a:bodyPr/>
        <a:lstStyle/>
        <a:p>
          <a:r>
            <a:rPr lang="vi-VN" dirty="0" smtClean="0"/>
            <a:t>Thẩm mĩ</a:t>
          </a:r>
          <a:endParaRPr lang="en-US" dirty="0"/>
        </a:p>
      </dgm:t>
    </dgm:pt>
    <dgm:pt modelId="{F6DF78A5-4F8E-4566-88E6-2F82CAE6D343}" type="parTrans" cxnId="{6D0D8E56-34AF-462B-B2FA-D198C18D3615}">
      <dgm:prSet/>
      <dgm:spPr/>
      <dgm:t>
        <a:bodyPr/>
        <a:lstStyle/>
        <a:p>
          <a:endParaRPr lang="en-US"/>
        </a:p>
      </dgm:t>
    </dgm:pt>
    <dgm:pt modelId="{493ECAD5-E7AF-4837-B7D9-4C9F6A9B27B7}" type="sibTrans" cxnId="{6D0D8E56-34AF-462B-B2FA-D198C18D3615}">
      <dgm:prSet/>
      <dgm:spPr/>
      <dgm:t>
        <a:bodyPr/>
        <a:lstStyle/>
        <a:p>
          <a:endParaRPr lang="en-US"/>
        </a:p>
      </dgm:t>
    </dgm:pt>
    <dgm:pt modelId="{6419C9FA-89DA-4881-8623-612690670D45}" type="pres">
      <dgm:prSet presAssocID="{2E034485-F187-473A-A2B8-5E4637C6EFB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BD832D1-76D8-4E71-8ECC-8A874135D60A}" type="pres">
      <dgm:prSet presAssocID="{F18F517F-0FB4-48B3-BA49-671838EABD4B}" presName="centerShape" presStyleLbl="node0" presStyleIdx="0" presStyleCnt="1"/>
      <dgm:spPr/>
      <dgm:t>
        <a:bodyPr/>
        <a:lstStyle/>
        <a:p>
          <a:endParaRPr lang="en-US"/>
        </a:p>
      </dgm:t>
    </dgm:pt>
    <dgm:pt modelId="{63B3D7D4-E08E-48A8-BEA4-83D0279AE835}" type="pres">
      <dgm:prSet presAssocID="{E4CF2AAA-8B87-47DC-9D3A-052499F3D4F7}" presName="parTrans" presStyleLbl="bgSibTrans2D1" presStyleIdx="0" presStyleCnt="3"/>
      <dgm:spPr/>
    </dgm:pt>
    <dgm:pt modelId="{7BA1370F-525C-4A84-B2D0-0DEAB5B9BC3F}" type="pres">
      <dgm:prSet presAssocID="{2E7FDB55-CCED-4AE8-8403-FFF3A372451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F8F57B-1C1C-4238-8308-67AA077EA9EB}" type="pres">
      <dgm:prSet presAssocID="{C4D0938D-EDEF-4C2D-8FEF-182EB9BF0E92}" presName="parTrans" presStyleLbl="bgSibTrans2D1" presStyleIdx="1" presStyleCnt="3"/>
      <dgm:spPr/>
    </dgm:pt>
    <dgm:pt modelId="{8AC86116-1334-430D-8161-7F35E0F89CC9}" type="pres">
      <dgm:prSet presAssocID="{000186DA-9A31-4B43-B59A-BBC79036C7A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496BBF-9544-48BD-89F2-27E70D7E6582}" type="pres">
      <dgm:prSet presAssocID="{F6DF78A5-4F8E-4566-88E6-2F82CAE6D343}" presName="parTrans" presStyleLbl="bgSibTrans2D1" presStyleIdx="2" presStyleCnt="3"/>
      <dgm:spPr/>
    </dgm:pt>
    <dgm:pt modelId="{DE0E45FB-3EED-46FD-932E-EB77F34B0EBF}" type="pres">
      <dgm:prSet presAssocID="{6660E397-5125-48E0-95D3-9088ED63C60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D52901F-31DA-4A0D-8DED-B15BB9CDF440}" type="presOf" srcId="{F6DF78A5-4F8E-4566-88E6-2F82CAE6D343}" destId="{77496BBF-9544-48BD-89F2-27E70D7E6582}" srcOrd="0" destOrd="0" presId="urn:microsoft.com/office/officeart/2005/8/layout/radial4"/>
    <dgm:cxn modelId="{044E1F4B-D3C7-47D5-841C-3DB512F72CEB}" type="presOf" srcId="{C4D0938D-EDEF-4C2D-8FEF-182EB9BF0E92}" destId="{ADF8F57B-1C1C-4238-8308-67AA077EA9EB}" srcOrd="0" destOrd="0" presId="urn:microsoft.com/office/officeart/2005/8/layout/radial4"/>
    <dgm:cxn modelId="{8A65ACA7-4098-4BCF-9A56-FC0234F39B95}" type="presOf" srcId="{2E7FDB55-CCED-4AE8-8403-FFF3A3724515}" destId="{7BA1370F-525C-4A84-B2D0-0DEAB5B9BC3F}" srcOrd="0" destOrd="0" presId="urn:microsoft.com/office/officeart/2005/8/layout/radial4"/>
    <dgm:cxn modelId="{C9BCD59D-8458-469F-9B6A-9BFA4D15EB11}" type="presOf" srcId="{000186DA-9A31-4B43-B59A-BBC79036C7A8}" destId="{8AC86116-1334-430D-8161-7F35E0F89CC9}" srcOrd="0" destOrd="0" presId="urn:microsoft.com/office/officeart/2005/8/layout/radial4"/>
    <dgm:cxn modelId="{ECA78791-2F40-4F7E-BB02-92D08D087C86}" type="presOf" srcId="{E4CF2AAA-8B87-47DC-9D3A-052499F3D4F7}" destId="{63B3D7D4-E08E-48A8-BEA4-83D0279AE835}" srcOrd="0" destOrd="0" presId="urn:microsoft.com/office/officeart/2005/8/layout/radial4"/>
    <dgm:cxn modelId="{005F9251-87C9-4DB1-A636-F7F17CB5341E}" type="presOf" srcId="{F18F517F-0FB4-48B3-BA49-671838EABD4B}" destId="{BBD832D1-76D8-4E71-8ECC-8A874135D60A}" srcOrd="0" destOrd="0" presId="urn:microsoft.com/office/officeart/2005/8/layout/radial4"/>
    <dgm:cxn modelId="{4E8A6B7C-0A45-454E-8B66-A7F6D8E46690}" srcId="{F18F517F-0FB4-48B3-BA49-671838EABD4B}" destId="{2E7FDB55-CCED-4AE8-8403-FFF3A3724515}" srcOrd="0" destOrd="0" parTransId="{E4CF2AAA-8B87-47DC-9D3A-052499F3D4F7}" sibTransId="{D76F489B-C577-4262-97FD-BDDF96BE82C8}"/>
    <dgm:cxn modelId="{EBC5BF31-E15B-485D-9080-4F854F13ACD5}" type="presOf" srcId="{2E034485-F187-473A-A2B8-5E4637C6EFBF}" destId="{6419C9FA-89DA-4881-8623-612690670D45}" srcOrd="0" destOrd="0" presId="urn:microsoft.com/office/officeart/2005/8/layout/radial4"/>
    <dgm:cxn modelId="{46BC3E3E-0826-4EE6-B474-D4BBFE7790EB}" type="presOf" srcId="{6660E397-5125-48E0-95D3-9088ED63C603}" destId="{DE0E45FB-3EED-46FD-932E-EB77F34B0EBF}" srcOrd="0" destOrd="0" presId="urn:microsoft.com/office/officeart/2005/8/layout/radial4"/>
    <dgm:cxn modelId="{6D0D8E56-34AF-462B-B2FA-D198C18D3615}" srcId="{F18F517F-0FB4-48B3-BA49-671838EABD4B}" destId="{6660E397-5125-48E0-95D3-9088ED63C603}" srcOrd="2" destOrd="0" parTransId="{F6DF78A5-4F8E-4566-88E6-2F82CAE6D343}" sibTransId="{493ECAD5-E7AF-4837-B7D9-4C9F6A9B27B7}"/>
    <dgm:cxn modelId="{2043AB49-5723-4819-8874-45FD4D79AF06}" srcId="{2E034485-F187-473A-A2B8-5E4637C6EFBF}" destId="{F18F517F-0FB4-48B3-BA49-671838EABD4B}" srcOrd="0" destOrd="0" parTransId="{8B92D4D6-AC38-473B-8CF8-AEE908F71BE1}" sibTransId="{2BABD1E7-3210-49B1-A4F7-A6600F3F9A7A}"/>
    <dgm:cxn modelId="{F6A65225-B675-4CF6-82F2-42C35CDF1B30}" srcId="{F18F517F-0FB4-48B3-BA49-671838EABD4B}" destId="{000186DA-9A31-4B43-B59A-BBC79036C7A8}" srcOrd="1" destOrd="0" parTransId="{C4D0938D-EDEF-4C2D-8FEF-182EB9BF0E92}" sibTransId="{E8343DD5-BD8D-44A7-9841-B9A01F8B61B5}"/>
    <dgm:cxn modelId="{12330850-7279-484F-B134-A7296ABE8A3D}" type="presParOf" srcId="{6419C9FA-89DA-4881-8623-612690670D45}" destId="{BBD832D1-76D8-4E71-8ECC-8A874135D60A}" srcOrd="0" destOrd="0" presId="urn:microsoft.com/office/officeart/2005/8/layout/radial4"/>
    <dgm:cxn modelId="{C6943803-0381-4C07-ADEA-D06B3EA89B9F}" type="presParOf" srcId="{6419C9FA-89DA-4881-8623-612690670D45}" destId="{63B3D7D4-E08E-48A8-BEA4-83D0279AE835}" srcOrd="1" destOrd="0" presId="urn:microsoft.com/office/officeart/2005/8/layout/radial4"/>
    <dgm:cxn modelId="{5B14A544-7CF8-4836-8F3C-22D52E535284}" type="presParOf" srcId="{6419C9FA-89DA-4881-8623-612690670D45}" destId="{7BA1370F-525C-4A84-B2D0-0DEAB5B9BC3F}" srcOrd="2" destOrd="0" presId="urn:microsoft.com/office/officeart/2005/8/layout/radial4"/>
    <dgm:cxn modelId="{A9AAB6F2-73E5-4CA2-89D2-8607C182879B}" type="presParOf" srcId="{6419C9FA-89DA-4881-8623-612690670D45}" destId="{ADF8F57B-1C1C-4238-8308-67AA077EA9EB}" srcOrd="3" destOrd="0" presId="urn:microsoft.com/office/officeart/2005/8/layout/radial4"/>
    <dgm:cxn modelId="{2DB99441-6E1C-439F-B432-59BACAA260B1}" type="presParOf" srcId="{6419C9FA-89DA-4881-8623-612690670D45}" destId="{8AC86116-1334-430D-8161-7F35E0F89CC9}" srcOrd="4" destOrd="0" presId="urn:microsoft.com/office/officeart/2005/8/layout/radial4"/>
    <dgm:cxn modelId="{06897F61-B132-42E6-B6FA-43CB986DC473}" type="presParOf" srcId="{6419C9FA-89DA-4881-8623-612690670D45}" destId="{77496BBF-9544-48BD-89F2-27E70D7E6582}" srcOrd="5" destOrd="0" presId="urn:microsoft.com/office/officeart/2005/8/layout/radial4"/>
    <dgm:cxn modelId="{FCFB7DD3-41BB-4E76-992B-C8D658ADE9D3}" type="presParOf" srcId="{6419C9FA-89DA-4881-8623-612690670D45}" destId="{DE0E45FB-3EED-46FD-932E-EB77F34B0EB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77220A-F638-44AB-B9DA-6547B0033BA9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5850AF5-506E-4F36-87A3-86A9F77B3730}">
      <dgm:prSet phldrT="[Text]"/>
      <dgm:spPr/>
      <dgm:t>
        <a:bodyPr/>
        <a:lstStyle/>
        <a:p>
          <a:r>
            <a:rPr lang="vi-VN" dirty="0" smtClean="0"/>
            <a:t>Đọc hiểu</a:t>
          </a:r>
          <a:endParaRPr lang="en-US" dirty="0"/>
        </a:p>
      </dgm:t>
    </dgm:pt>
    <dgm:pt modelId="{DE05F1D9-0516-483D-9311-75BF42408E3E}" type="parTrans" cxnId="{EB152615-DC49-4146-9AE1-397AE60849FC}">
      <dgm:prSet/>
      <dgm:spPr/>
      <dgm:t>
        <a:bodyPr/>
        <a:lstStyle/>
        <a:p>
          <a:endParaRPr lang="en-US"/>
        </a:p>
      </dgm:t>
    </dgm:pt>
    <dgm:pt modelId="{CFA6A6EF-EEC3-4320-9000-785AF10F6A2F}" type="sibTrans" cxnId="{EB152615-DC49-4146-9AE1-397AE60849FC}">
      <dgm:prSet/>
      <dgm:spPr/>
      <dgm:t>
        <a:bodyPr/>
        <a:lstStyle/>
        <a:p>
          <a:endParaRPr lang="en-US"/>
        </a:p>
      </dgm:t>
    </dgm:pt>
    <dgm:pt modelId="{690E3671-A5E5-456E-B642-16122268B021}">
      <dgm:prSet phldrT="[Text]"/>
      <dgm:spPr/>
      <dgm:t>
        <a:bodyPr/>
        <a:lstStyle/>
        <a:p>
          <a:r>
            <a:rPr lang="vi-VN" dirty="0" smtClean="0"/>
            <a:t>Tạo lập văn bản (nói và viết)</a:t>
          </a:r>
          <a:endParaRPr lang="en-US" dirty="0"/>
        </a:p>
      </dgm:t>
    </dgm:pt>
    <dgm:pt modelId="{144D33C5-4598-4B25-87E3-1935BB0F2D86}" type="parTrans" cxnId="{7741E204-A6E9-493C-BC4C-1DA5FD2F1E45}">
      <dgm:prSet/>
      <dgm:spPr/>
      <dgm:t>
        <a:bodyPr/>
        <a:lstStyle/>
        <a:p>
          <a:endParaRPr lang="en-US"/>
        </a:p>
      </dgm:t>
    </dgm:pt>
    <dgm:pt modelId="{B3FDA5F8-D5D6-45AE-A161-11969977EBED}" type="sibTrans" cxnId="{7741E204-A6E9-493C-BC4C-1DA5FD2F1E45}">
      <dgm:prSet/>
      <dgm:spPr/>
      <dgm:t>
        <a:bodyPr/>
        <a:lstStyle/>
        <a:p>
          <a:endParaRPr lang="en-US"/>
        </a:p>
      </dgm:t>
    </dgm:pt>
    <dgm:pt modelId="{EB89E77D-7A4F-4447-9776-8B0DDD0580C3}">
      <dgm:prSet phldrT="[Text]"/>
      <dgm:spPr/>
      <dgm:t>
        <a:bodyPr/>
        <a:lstStyle/>
        <a:p>
          <a:r>
            <a:rPr lang="vi-VN" dirty="0" smtClean="0"/>
            <a:t>Sáng tạo</a:t>
          </a:r>
          <a:endParaRPr lang="en-US" dirty="0"/>
        </a:p>
      </dgm:t>
    </dgm:pt>
    <dgm:pt modelId="{728F73AF-0BAE-4344-9552-A5CD8D2E2274}" type="parTrans" cxnId="{B6FC107C-EA5A-4CF3-83AB-5AAFF40F9437}">
      <dgm:prSet/>
      <dgm:spPr/>
      <dgm:t>
        <a:bodyPr/>
        <a:lstStyle/>
        <a:p>
          <a:endParaRPr lang="en-US"/>
        </a:p>
      </dgm:t>
    </dgm:pt>
    <dgm:pt modelId="{AF9F384B-A61E-4DF6-9DED-F97FF601EF82}" type="sibTrans" cxnId="{B6FC107C-EA5A-4CF3-83AB-5AAFF40F9437}">
      <dgm:prSet/>
      <dgm:spPr/>
      <dgm:t>
        <a:bodyPr/>
        <a:lstStyle/>
        <a:p>
          <a:endParaRPr lang="en-US"/>
        </a:p>
      </dgm:t>
    </dgm:pt>
    <dgm:pt modelId="{82F90037-3CC1-4CF9-A3CD-55704DF9B1A9}" type="pres">
      <dgm:prSet presAssocID="{1777220A-F638-44AB-B9DA-6547B0033BA9}" presName="linear" presStyleCnt="0">
        <dgm:presLayoutVars>
          <dgm:dir/>
          <dgm:animLvl val="lvl"/>
          <dgm:resizeHandles val="exact"/>
        </dgm:presLayoutVars>
      </dgm:prSet>
      <dgm:spPr/>
    </dgm:pt>
    <dgm:pt modelId="{E182E1A4-DBFE-4FAA-A382-3736E41F9A89}" type="pres">
      <dgm:prSet presAssocID="{05850AF5-506E-4F36-87A3-86A9F77B3730}" presName="parentLin" presStyleCnt="0"/>
      <dgm:spPr/>
    </dgm:pt>
    <dgm:pt modelId="{E3D10E4D-030E-46F8-A6EC-A476E003B529}" type="pres">
      <dgm:prSet presAssocID="{05850AF5-506E-4F36-87A3-86A9F77B3730}" presName="parentLeftMargin" presStyleLbl="node1" presStyleIdx="0" presStyleCnt="3"/>
      <dgm:spPr/>
    </dgm:pt>
    <dgm:pt modelId="{745B5ECE-294B-426A-AEA4-F8794FEBF55C}" type="pres">
      <dgm:prSet presAssocID="{05850AF5-506E-4F36-87A3-86A9F77B373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B14AFC-6CF6-4CD7-A10C-89C50C823FE2}" type="pres">
      <dgm:prSet presAssocID="{05850AF5-506E-4F36-87A3-86A9F77B3730}" presName="negativeSpace" presStyleCnt="0"/>
      <dgm:spPr/>
    </dgm:pt>
    <dgm:pt modelId="{70A2D38C-B631-4A86-8BF2-260C084683C1}" type="pres">
      <dgm:prSet presAssocID="{05850AF5-506E-4F36-87A3-86A9F77B3730}" presName="childText" presStyleLbl="conFgAcc1" presStyleIdx="0" presStyleCnt="3">
        <dgm:presLayoutVars>
          <dgm:bulletEnabled val="1"/>
        </dgm:presLayoutVars>
      </dgm:prSet>
      <dgm:spPr/>
    </dgm:pt>
    <dgm:pt modelId="{312F243A-2DFE-4A4F-B086-0454043199C7}" type="pres">
      <dgm:prSet presAssocID="{CFA6A6EF-EEC3-4320-9000-785AF10F6A2F}" presName="spaceBetweenRectangles" presStyleCnt="0"/>
      <dgm:spPr/>
    </dgm:pt>
    <dgm:pt modelId="{B2E3605A-1E96-4C81-A4DD-4CCB19EEF04D}" type="pres">
      <dgm:prSet presAssocID="{690E3671-A5E5-456E-B642-16122268B021}" presName="parentLin" presStyleCnt="0"/>
      <dgm:spPr/>
    </dgm:pt>
    <dgm:pt modelId="{CD56D6DA-135A-41AF-A03E-2D9E27DB20C7}" type="pres">
      <dgm:prSet presAssocID="{690E3671-A5E5-456E-B642-16122268B021}" presName="parentLeftMargin" presStyleLbl="node1" presStyleIdx="0" presStyleCnt="3"/>
      <dgm:spPr/>
    </dgm:pt>
    <dgm:pt modelId="{2B282D47-68C6-4A61-BEB2-335F572579C7}" type="pres">
      <dgm:prSet presAssocID="{690E3671-A5E5-456E-B642-16122268B02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5A0766-2E20-470D-9BAF-85C942D72A60}" type="pres">
      <dgm:prSet presAssocID="{690E3671-A5E5-456E-B642-16122268B021}" presName="negativeSpace" presStyleCnt="0"/>
      <dgm:spPr/>
    </dgm:pt>
    <dgm:pt modelId="{E9531991-652C-420F-82B5-6BAD7D96FCE0}" type="pres">
      <dgm:prSet presAssocID="{690E3671-A5E5-456E-B642-16122268B021}" presName="childText" presStyleLbl="conFgAcc1" presStyleIdx="1" presStyleCnt="3">
        <dgm:presLayoutVars>
          <dgm:bulletEnabled val="1"/>
        </dgm:presLayoutVars>
      </dgm:prSet>
      <dgm:spPr/>
    </dgm:pt>
    <dgm:pt modelId="{5EAF7E8A-4AD6-4F8D-9F43-942F9965D87F}" type="pres">
      <dgm:prSet presAssocID="{B3FDA5F8-D5D6-45AE-A161-11969977EBED}" presName="spaceBetweenRectangles" presStyleCnt="0"/>
      <dgm:spPr/>
    </dgm:pt>
    <dgm:pt modelId="{31848641-C5B7-46B8-AE2D-015C9CC362E5}" type="pres">
      <dgm:prSet presAssocID="{EB89E77D-7A4F-4447-9776-8B0DDD0580C3}" presName="parentLin" presStyleCnt="0"/>
      <dgm:spPr/>
    </dgm:pt>
    <dgm:pt modelId="{B6918EEF-E080-45AD-AC31-133790D1AF1C}" type="pres">
      <dgm:prSet presAssocID="{EB89E77D-7A4F-4447-9776-8B0DDD0580C3}" presName="parentLeftMargin" presStyleLbl="node1" presStyleIdx="1" presStyleCnt="3"/>
      <dgm:spPr/>
    </dgm:pt>
    <dgm:pt modelId="{CECDC50A-6F95-41B0-8F89-FFD88D2ECFF9}" type="pres">
      <dgm:prSet presAssocID="{EB89E77D-7A4F-4447-9776-8B0DDD0580C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69DFE-4528-4F48-BBF8-ABCA54D3503F}" type="pres">
      <dgm:prSet presAssocID="{EB89E77D-7A4F-4447-9776-8B0DDD0580C3}" presName="negativeSpace" presStyleCnt="0"/>
      <dgm:spPr/>
    </dgm:pt>
    <dgm:pt modelId="{4971B19C-5740-42F1-8F5D-CAC1F37C351B}" type="pres">
      <dgm:prSet presAssocID="{EB89E77D-7A4F-4447-9776-8B0DDD0580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3A45D64-F3EA-4CEC-B9D2-86A5D12A1290}" type="presOf" srcId="{EB89E77D-7A4F-4447-9776-8B0DDD0580C3}" destId="{B6918EEF-E080-45AD-AC31-133790D1AF1C}" srcOrd="0" destOrd="0" presId="urn:microsoft.com/office/officeart/2005/8/layout/list1"/>
    <dgm:cxn modelId="{9004A50C-08A5-42F5-B55F-8760F57F8F3D}" type="presOf" srcId="{05850AF5-506E-4F36-87A3-86A9F77B3730}" destId="{E3D10E4D-030E-46F8-A6EC-A476E003B529}" srcOrd="0" destOrd="0" presId="urn:microsoft.com/office/officeart/2005/8/layout/list1"/>
    <dgm:cxn modelId="{6040A9DD-9EF0-4A7E-9CE5-0E97C096A030}" type="presOf" srcId="{05850AF5-506E-4F36-87A3-86A9F77B3730}" destId="{745B5ECE-294B-426A-AEA4-F8794FEBF55C}" srcOrd="1" destOrd="0" presId="urn:microsoft.com/office/officeart/2005/8/layout/list1"/>
    <dgm:cxn modelId="{7741E204-A6E9-493C-BC4C-1DA5FD2F1E45}" srcId="{1777220A-F638-44AB-B9DA-6547B0033BA9}" destId="{690E3671-A5E5-456E-B642-16122268B021}" srcOrd="1" destOrd="0" parTransId="{144D33C5-4598-4B25-87E3-1935BB0F2D86}" sibTransId="{B3FDA5F8-D5D6-45AE-A161-11969977EBED}"/>
    <dgm:cxn modelId="{40C05E59-2AC9-4DE7-8D5F-E7C5E9BB546A}" type="presOf" srcId="{EB89E77D-7A4F-4447-9776-8B0DDD0580C3}" destId="{CECDC50A-6F95-41B0-8F89-FFD88D2ECFF9}" srcOrd="1" destOrd="0" presId="urn:microsoft.com/office/officeart/2005/8/layout/list1"/>
    <dgm:cxn modelId="{ACD988A3-B66D-47F5-B28E-8E03AF6E9FDF}" type="presOf" srcId="{1777220A-F638-44AB-B9DA-6547B0033BA9}" destId="{82F90037-3CC1-4CF9-A3CD-55704DF9B1A9}" srcOrd="0" destOrd="0" presId="urn:microsoft.com/office/officeart/2005/8/layout/list1"/>
    <dgm:cxn modelId="{B6FC107C-EA5A-4CF3-83AB-5AAFF40F9437}" srcId="{1777220A-F638-44AB-B9DA-6547B0033BA9}" destId="{EB89E77D-7A4F-4447-9776-8B0DDD0580C3}" srcOrd="2" destOrd="0" parTransId="{728F73AF-0BAE-4344-9552-A5CD8D2E2274}" sibTransId="{AF9F384B-A61E-4DF6-9DED-F97FF601EF82}"/>
    <dgm:cxn modelId="{EB152615-DC49-4146-9AE1-397AE60849FC}" srcId="{1777220A-F638-44AB-B9DA-6547B0033BA9}" destId="{05850AF5-506E-4F36-87A3-86A9F77B3730}" srcOrd="0" destOrd="0" parTransId="{DE05F1D9-0516-483D-9311-75BF42408E3E}" sibTransId="{CFA6A6EF-EEC3-4320-9000-785AF10F6A2F}"/>
    <dgm:cxn modelId="{546F0597-EB0E-498C-80EC-B4DEAC291AC0}" type="presOf" srcId="{690E3671-A5E5-456E-B642-16122268B021}" destId="{CD56D6DA-135A-41AF-A03E-2D9E27DB20C7}" srcOrd="0" destOrd="0" presId="urn:microsoft.com/office/officeart/2005/8/layout/list1"/>
    <dgm:cxn modelId="{DEA3667B-FB74-4B6D-9847-0D022972E3FF}" type="presOf" srcId="{690E3671-A5E5-456E-B642-16122268B021}" destId="{2B282D47-68C6-4A61-BEB2-335F572579C7}" srcOrd="1" destOrd="0" presId="urn:microsoft.com/office/officeart/2005/8/layout/list1"/>
    <dgm:cxn modelId="{8A287C45-C140-40F7-9DB8-3BE6AB628404}" type="presParOf" srcId="{82F90037-3CC1-4CF9-A3CD-55704DF9B1A9}" destId="{E182E1A4-DBFE-4FAA-A382-3736E41F9A89}" srcOrd="0" destOrd="0" presId="urn:microsoft.com/office/officeart/2005/8/layout/list1"/>
    <dgm:cxn modelId="{7152E7AB-09E6-4FD6-91AB-EB4204D23BCE}" type="presParOf" srcId="{E182E1A4-DBFE-4FAA-A382-3736E41F9A89}" destId="{E3D10E4D-030E-46F8-A6EC-A476E003B529}" srcOrd="0" destOrd="0" presId="urn:microsoft.com/office/officeart/2005/8/layout/list1"/>
    <dgm:cxn modelId="{65CCB0F5-C208-4088-AD9E-636E51A6A18E}" type="presParOf" srcId="{E182E1A4-DBFE-4FAA-A382-3736E41F9A89}" destId="{745B5ECE-294B-426A-AEA4-F8794FEBF55C}" srcOrd="1" destOrd="0" presId="urn:microsoft.com/office/officeart/2005/8/layout/list1"/>
    <dgm:cxn modelId="{765D41A0-2E56-4AAA-A1D9-B3433675D72E}" type="presParOf" srcId="{82F90037-3CC1-4CF9-A3CD-55704DF9B1A9}" destId="{65B14AFC-6CF6-4CD7-A10C-89C50C823FE2}" srcOrd="1" destOrd="0" presId="urn:microsoft.com/office/officeart/2005/8/layout/list1"/>
    <dgm:cxn modelId="{DCF92DF3-CB5C-4464-B99E-E46B1A4D09BB}" type="presParOf" srcId="{82F90037-3CC1-4CF9-A3CD-55704DF9B1A9}" destId="{70A2D38C-B631-4A86-8BF2-260C084683C1}" srcOrd="2" destOrd="0" presId="urn:microsoft.com/office/officeart/2005/8/layout/list1"/>
    <dgm:cxn modelId="{9EAF2CB8-750D-4694-B089-B16CD301B861}" type="presParOf" srcId="{82F90037-3CC1-4CF9-A3CD-55704DF9B1A9}" destId="{312F243A-2DFE-4A4F-B086-0454043199C7}" srcOrd="3" destOrd="0" presId="urn:microsoft.com/office/officeart/2005/8/layout/list1"/>
    <dgm:cxn modelId="{B12ADEFC-51BE-4D8C-83DF-2ED311C0C6E7}" type="presParOf" srcId="{82F90037-3CC1-4CF9-A3CD-55704DF9B1A9}" destId="{B2E3605A-1E96-4C81-A4DD-4CCB19EEF04D}" srcOrd="4" destOrd="0" presId="urn:microsoft.com/office/officeart/2005/8/layout/list1"/>
    <dgm:cxn modelId="{32361E95-3F56-45AC-8563-53A7FEF98135}" type="presParOf" srcId="{B2E3605A-1E96-4C81-A4DD-4CCB19EEF04D}" destId="{CD56D6DA-135A-41AF-A03E-2D9E27DB20C7}" srcOrd="0" destOrd="0" presId="urn:microsoft.com/office/officeart/2005/8/layout/list1"/>
    <dgm:cxn modelId="{33A73C47-8EF8-4035-B386-D06E3186A91D}" type="presParOf" srcId="{B2E3605A-1E96-4C81-A4DD-4CCB19EEF04D}" destId="{2B282D47-68C6-4A61-BEB2-335F572579C7}" srcOrd="1" destOrd="0" presId="urn:microsoft.com/office/officeart/2005/8/layout/list1"/>
    <dgm:cxn modelId="{034E8C7C-2310-4753-B548-9C6863CE3A63}" type="presParOf" srcId="{82F90037-3CC1-4CF9-A3CD-55704DF9B1A9}" destId="{555A0766-2E20-470D-9BAF-85C942D72A60}" srcOrd="5" destOrd="0" presId="urn:microsoft.com/office/officeart/2005/8/layout/list1"/>
    <dgm:cxn modelId="{6AEDE54C-B112-4CA4-99D4-70B852D83F7D}" type="presParOf" srcId="{82F90037-3CC1-4CF9-A3CD-55704DF9B1A9}" destId="{E9531991-652C-420F-82B5-6BAD7D96FCE0}" srcOrd="6" destOrd="0" presId="urn:microsoft.com/office/officeart/2005/8/layout/list1"/>
    <dgm:cxn modelId="{3726276B-28B1-4BBA-894C-CC321607859D}" type="presParOf" srcId="{82F90037-3CC1-4CF9-A3CD-55704DF9B1A9}" destId="{5EAF7E8A-4AD6-4F8D-9F43-942F9965D87F}" srcOrd="7" destOrd="0" presId="urn:microsoft.com/office/officeart/2005/8/layout/list1"/>
    <dgm:cxn modelId="{589DBB53-8F94-4466-BB58-EE86C5987FC9}" type="presParOf" srcId="{82F90037-3CC1-4CF9-A3CD-55704DF9B1A9}" destId="{31848641-C5B7-46B8-AE2D-015C9CC362E5}" srcOrd="8" destOrd="0" presId="urn:microsoft.com/office/officeart/2005/8/layout/list1"/>
    <dgm:cxn modelId="{1173B583-205C-4F1B-BD50-FC7BC5D54DE9}" type="presParOf" srcId="{31848641-C5B7-46B8-AE2D-015C9CC362E5}" destId="{B6918EEF-E080-45AD-AC31-133790D1AF1C}" srcOrd="0" destOrd="0" presId="urn:microsoft.com/office/officeart/2005/8/layout/list1"/>
    <dgm:cxn modelId="{90D9CF38-4C6C-4FEE-B768-ABF95D5C2A58}" type="presParOf" srcId="{31848641-C5B7-46B8-AE2D-015C9CC362E5}" destId="{CECDC50A-6F95-41B0-8F89-FFD88D2ECFF9}" srcOrd="1" destOrd="0" presId="urn:microsoft.com/office/officeart/2005/8/layout/list1"/>
    <dgm:cxn modelId="{50B788BB-6EDE-4B88-A5DB-EB0301BD2869}" type="presParOf" srcId="{82F90037-3CC1-4CF9-A3CD-55704DF9B1A9}" destId="{99D69DFE-4528-4F48-BBF8-ABCA54D3503F}" srcOrd="9" destOrd="0" presId="urn:microsoft.com/office/officeart/2005/8/layout/list1"/>
    <dgm:cxn modelId="{0AC59974-9178-4358-9292-475F82A7A332}" type="presParOf" srcId="{82F90037-3CC1-4CF9-A3CD-55704DF9B1A9}" destId="{4971B19C-5740-42F1-8F5D-CAC1F37C35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C1A702-E574-4F77-AEAD-0576F72E3027}" type="doc">
      <dgm:prSet loTypeId="urn:microsoft.com/office/officeart/2009/3/layout/StepUpProcess" loCatId="process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6517DD8E-2502-4235-B901-6F5F8FE51F64}">
      <dgm:prSet phldrT="[Text]" custT="1"/>
      <dgm:spPr/>
      <dgm:t>
        <a:bodyPr/>
        <a:lstStyle/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1</a:t>
          </a:r>
        </a:p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biết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33CCBBF2-1079-46A6-893D-669841F08A14}" type="parTrans" cxnId="{FA80C200-1EDB-4876-A595-A4E77269D0E3}">
      <dgm:prSet/>
      <dgm:spPr/>
      <dgm:t>
        <a:bodyPr/>
        <a:lstStyle/>
        <a:p>
          <a:endParaRPr lang="en-US" sz="1600"/>
        </a:p>
      </dgm:t>
    </dgm:pt>
    <dgm:pt modelId="{4C327025-837C-4E3C-A7B5-19C8210EF2EE}" type="sibTrans" cxnId="{FA80C200-1EDB-4876-A595-A4E77269D0E3}">
      <dgm:prSet/>
      <dgm:spPr/>
      <dgm:t>
        <a:bodyPr/>
        <a:lstStyle/>
        <a:p>
          <a:endParaRPr lang="en-US" sz="1600"/>
        </a:p>
      </dgm:t>
    </dgm:pt>
    <dgm:pt modelId="{8CD31111-F69B-42E0-BA74-F1C6427F42B5}">
      <dgm:prSet phldrT="[Text]" custT="1"/>
      <dgm:spPr/>
      <dgm:t>
        <a:bodyPr/>
        <a:lstStyle/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2</a:t>
          </a:r>
        </a:p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Thông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hiểu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32F879A0-C5A9-491B-BEF1-02FD7AC11561}" type="parTrans" cxnId="{EA1CFE90-6255-45B2-91EA-F7C2A781EE15}">
      <dgm:prSet/>
      <dgm:spPr/>
      <dgm:t>
        <a:bodyPr/>
        <a:lstStyle/>
        <a:p>
          <a:endParaRPr lang="en-US" sz="1600"/>
        </a:p>
      </dgm:t>
    </dgm:pt>
    <dgm:pt modelId="{816E186B-075F-464E-8F6B-AE3A33544719}" type="sibTrans" cxnId="{EA1CFE90-6255-45B2-91EA-F7C2A781EE15}">
      <dgm:prSet/>
      <dgm:spPr/>
      <dgm:t>
        <a:bodyPr/>
        <a:lstStyle/>
        <a:p>
          <a:endParaRPr lang="en-US" sz="1600"/>
        </a:p>
      </dgm:t>
    </dgm:pt>
    <dgm:pt modelId="{33BAF6C5-D348-4077-82EF-83839120978D}">
      <dgm:prSet phldrT="[Text]" custT="1"/>
      <dgm:spPr/>
      <dgm:t>
        <a:bodyPr/>
        <a:lstStyle/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3</a:t>
          </a:r>
        </a:p>
        <a:p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Thấp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dirty="0" err="1" smtClean="0">
              <a:latin typeface="Times New Roman" pitchFamily="18" charset="0"/>
              <a:cs typeface="Times New Roman" pitchFamily="18" charset="0"/>
            </a:rPr>
            <a:t>cao</a:t>
          </a:r>
          <a:r>
            <a:rPr lang="en-US" sz="28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en-US" sz="2800" dirty="0">
            <a:latin typeface="Times New Roman" pitchFamily="18" charset="0"/>
            <a:cs typeface="Times New Roman" pitchFamily="18" charset="0"/>
          </a:endParaRPr>
        </a:p>
      </dgm:t>
    </dgm:pt>
    <dgm:pt modelId="{934E1C17-4595-48FD-8F9C-F416B6FDA81D}" type="parTrans" cxnId="{B48C2B49-D5E8-45CD-A025-4ACE30048A4C}">
      <dgm:prSet/>
      <dgm:spPr/>
      <dgm:t>
        <a:bodyPr/>
        <a:lstStyle/>
        <a:p>
          <a:endParaRPr lang="en-US" sz="1600"/>
        </a:p>
      </dgm:t>
    </dgm:pt>
    <dgm:pt modelId="{D3309292-81DC-4741-A336-C8FAE30D8C58}" type="sibTrans" cxnId="{B48C2B49-D5E8-45CD-A025-4ACE30048A4C}">
      <dgm:prSet/>
      <dgm:spPr/>
      <dgm:t>
        <a:bodyPr/>
        <a:lstStyle/>
        <a:p>
          <a:endParaRPr lang="en-US" sz="1600"/>
        </a:p>
      </dgm:t>
    </dgm:pt>
    <dgm:pt modelId="{15451256-9E2F-45D3-AF01-10EC217153E6}" type="pres">
      <dgm:prSet presAssocID="{5AC1A702-E574-4F77-AEAD-0576F72E3027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862BE13-505D-441E-9A04-AAAD8C35397C}" type="pres">
      <dgm:prSet presAssocID="{6517DD8E-2502-4235-B901-6F5F8FE51F64}" presName="composite" presStyleCnt="0"/>
      <dgm:spPr/>
    </dgm:pt>
    <dgm:pt modelId="{7609AC85-1317-4C15-A2A6-268B254688DE}" type="pres">
      <dgm:prSet presAssocID="{6517DD8E-2502-4235-B901-6F5F8FE51F64}" presName="LShape" presStyleLbl="alignNode1" presStyleIdx="0" presStyleCnt="5"/>
      <dgm:spPr>
        <a:solidFill>
          <a:schemeClr val="accent3">
            <a:lumMod val="20000"/>
            <a:lumOff val="80000"/>
          </a:schemeClr>
        </a:solidFill>
      </dgm:spPr>
    </dgm:pt>
    <dgm:pt modelId="{19A8FCFA-C0F0-4487-8F79-49B4A6AF92E2}" type="pres">
      <dgm:prSet presAssocID="{6517DD8E-2502-4235-B901-6F5F8FE51F64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FC8C14-6A24-47C8-9CF9-04FF957E29A5}" type="pres">
      <dgm:prSet presAssocID="{6517DD8E-2502-4235-B901-6F5F8FE51F64}" presName="Triangle" presStyleLbl="alignNode1" presStyleIdx="1" presStyleCnt="5"/>
      <dgm:spPr>
        <a:solidFill>
          <a:srgbClr val="FFFFFF"/>
        </a:solidFill>
      </dgm:spPr>
    </dgm:pt>
    <dgm:pt modelId="{C8BB8F82-BE6F-41A5-8D51-90F47E9A6E5A}" type="pres">
      <dgm:prSet presAssocID="{4C327025-837C-4E3C-A7B5-19C8210EF2EE}" presName="sibTrans" presStyleCnt="0"/>
      <dgm:spPr/>
    </dgm:pt>
    <dgm:pt modelId="{6CBAB687-1B31-43AD-80D9-76B29278C022}" type="pres">
      <dgm:prSet presAssocID="{4C327025-837C-4E3C-A7B5-19C8210EF2EE}" presName="space" presStyleCnt="0"/>
      <dgm:spPr/>
    </dgm:pt>
    <dgm:pt modelId="{CEFE6AFE-559B-42F4-A5E2-105D5E1F37E8}" type="pres">
      <dgm:prSet presAssocID="{8CD31111-F69B-42E0-BA74-F1C6427F42B5}" presName="composite" presStyleCnt="0"/>
      <dgm:spPr/>
    </dgm:pt>
    <dgm:pt modelId="{CF9542DE-D6C0-444A-B5BF-F14E6233457F}" type="pres">
      <dgm:prSet presAssocID="{8CD31111-F69B-42E0-BA74-F1C6427F42B5}" presName="LShape" presStyleLbl="alignNode1" presStyleIdx="2" presStyleCnt="5"/>
      <dgm:spPr>
        <a:solidFill>
          <a:schemeClr val="accent3">
            <a:lumMod val="40000"/>
            <a:lumOff val="60000"/>
          </a:schemeClr>
        </a:solidFill>
      </dgm:spPr>
    </dgm:pt>
    <dgm:pt modelId="{114BBD28-A8FF-4168-BDBB-6962E08D682D}" type="pres">
      <dgm:prSet presAssocID="{8CD31111-F69B-42E0-BA74-F1C6427F42B5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53558F-281D-4ECD-AB17-B71738BB3301}" type="pres">
      <dgm:prSet presAssocID="{8CD31111-F69B-42E0-BA74-F1C6427F42B5}" presName="Triangle" presStyleLbl="alignNode1" presStyleIdx="3" presStyleCnt="5"/>
      <dgm:spPr>
        <a:solidFill>
          <a:srgbClr val="FFCC99"/>
        </a:solidFill>
      </dgm:spPr>
    </dgm:pt>
    <dgm:pt modelId="{6EA24EE0-3BEA-4D07-9560-A655E4352DA5}" type="pres">
      <dgm:prSet presAssocID="{816E186B-075F-464E-8F6B-AE3A33544719}" presName="sibTrans" presStyleCnt="0"/>
      <dgm:spPr/>
    </dgm:pt>
    <dgm:pt modelId="{67EE4FB1-9418-4812-A614-D6A38CFA7F0A}" type="pres">
      <dgm:prSet presAssocID="{816E186B-075F-464E-8F6B-AE3A33544719}" presName="space" presStyleCnt="0"/>
      <dgm:spPr/>
    </dgm:pt>
    <dgm:pt modelId="{9D2B4198-6726-4A17-BC06-E3E2883DC87C}" type="pres">
      <dgm:prSet presAssocID="{33BAF6C5-D348-4077-82EF-83839120978D}" presName="composite" presStyleCnt="0"/>
      <dgm:spPr/>
    </dgm:pt>
    <dgm:pt modelId="{75863ABA-ED0C-4B7D-B463-1BDD44364986}" type="pres">
      <dgm:prSet presAssocID="{33BAF6C5-D348-4077-82EF-83839120978D}" presName="LShape" presStyleLbl="alignNode1" presStyleIdx="4" presStyleCnt="5"/>
      <dgm:spPr>
        <a:solidFill>
          <a:schemeClr val="accent3">
            <a:lumMod val="60000"/>
            <a:lumOff val="40000"/>
          </a:schemeClr>
        </a:solidFill>
      </dgm:spPr>
    </dgm:pt>
    <dgm:pt modelId="{32248DBA-93BF-4BBF-9C39-3E331BB9226F}" type="pres">
      <dgm:prSet presAssocID="{33BAF6C5-D348-4077-82EF-83839120978D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8C2B49-D5E8-45CD-A025-4ACE30048A4C}" srcId="{5AC1A702-E574-4F77-AEAD-0576F72E3027}" destId="{33BAF6C5-D348-4077-82EF-83839120978D}" srcOrd="2" destOrd="0" parTransId="{934E1C17-4595-48FD-8F9C-F416B6FDA81D}" sibTransId="{D3309292-81DC-4741-A336-C8FAE30D8C58}"/>
    <dgm:cxn modelId="{FA80C200-1EDB-4876-A595-A4E77269D0E3}" srcId="{5AC1A702-E574-4F77-AEAD-0576F72E3027}" destId="{6517DD8E-2502-4235-B901-6F5F8FE51F64}" srcOrd="0" destOrd="0" parTransId="{33CCBBF2-1079-46A6-893D-669841F08A14}" sibTransId="{4C327025-837C-4E3C-A7B5-19C8210EF2EE}"/>
    <dgm:cxn modelId="{EA1CFE90-6255-45B2-91EA-F7C2A781EE15}" srcId="{5AC1A702-E574-4F77-AEAD-0576F72E3027}" destId="{8CD31111-F69B-42E0-BA74-F1C6427F42B5}" srcOrd="1" destOrd="0" parTransId="{32F879A0-C5A9-491B-BEF1-02FD7AC11561}" sibTransId="{816E186B-075F-464E-8F6B-AE3A33544719}"/>
    <dgm:cxn modelId="{A3F6B597-505C-481D-8644-4F313794911F}" type="presOf" srcId="{6517DD8E-2502-4235-B901-6F5F8FE51F64}" destId="{19A8FCFA-C0F0-4487-8F79-49B4A6AF92E2}" srcOrd="0" destOrd="0" presId="urn:microsoft.com/office/officeart/2009/3/layout/StepUpProcess"/>
    <dgm:cxn modelId="{545BC1D4-C345-4C8F-ACF0-58E1C2D7B8BE}" type="presOf" srcId="{33BAF6C5-D348-4077-82EF-83839120978D}" destId="{32248DBA-93BF-4BBF-9C39-3E331BB9226F}" srcOrd="0" destOrd="0" presId="urn:microsoft.com/office/officeart/2009/3/layout/StepUpProcess"/>
    <dgm:cxn modelId="{3697AD53-182E-4386-A6C7-8100FC4C9177}" type="presOf" srcId="{8CD31111-F69B-42E0-BA74-F1C6427F42B5}" destId="{114BBD28-A8FF-4168-BDBB-6962E08D682D}" srcOrd="0" destOrd="0" presId="urn:microsoft.com/office/officeart/2009/3/layout/StepUpProcess"/>
    <dgm:cxn modelId="{155A7885-E8F1-43D5-884D-81C956CAA45F}" type="presOf" srcId="{5AC1A702-E574-4F77-AEAD-0576F72E3027}" destId="{15451256-9E2F-45D3-AF01-10EC217153E6}" srcOrd="0" destOrd="0" presId="urn:microsoft.com/office/officeart/2009/3/layout/StepUpProcess"/>
    <dgm:cxn modelId="{77DCEC37-66C4-485F-B1B9-05B3E1BCF746}" type="presParOf" srcId="{15451256-9E2F-45D3-AF01-10EC217153E6}" destId="{0862BE13-505D-441E-9A04-AAAD8C35397C}" srcOrd="0" destOrd="0" presId="urn:microsoft.com/office/officeart/2009/3/layout/StepUpProcess"/>
    <dgm:cxn modelId="{785AAFCB-B1F6-40FB-AE24-6DB523BC3C94}" type="presParOf" srcId="{0862BE13-505D-441E-9A04-AAAD8C35397C}" destId="{7609AC85-1317-4C15-A2A6-268B254688DE}" srcOrd="0" destOrd="0" presId="urn:microsoft.com/office/officeart/2009/3/layout/StepUpProcess"/>
    <dgm:cxn modelId="{983EBAB3-B41B-4FFE-A65A-BB39D54E85B4}" type="presParOf" srcId="{0862BE13-505D-441E-9A04-AAAD8C35397C}" destId="{19A8FCFA-C0F0-4487-8F79-49B4A6AF92E2}" srcOrd="1" destOrd="0" presId="urn:microsoft.com/office/officeart/2009/3/layout/StepUpProcess"/>
    <dgm:cxn modelId="{5D6180D8-2A07-4CE0-86ED-DCC6060482DA}" type="presParOf" srcId="{0862BE13-505D-441E-9A04-AAAD8C35397C}" destId="{57FC8C14-6A24-47C8-9CF9-04FF957E29A5}" srcOrd="2" destOrd="0" presId="urn:microsoft.com/office/officeart/2009/3/layout/StepUpProcess"/>
    <dgm:cxn modelId="{287288AF-A1C5-42B7-A78C-99C44ADCFD60}" type="presParOf" srcId="{15451256-9E2F-45D3-AF01-10EC217153E6}" destId="{C8BB8F82-BE6F-41A5-8D51-90F47E9A6E5A}" srcOrd="1" destOrd="0" presId="urn:microsoft.com/office/officeart/2009/3/layout/StepUpProcess"/>
    <dgm:cxn modelId="{0B6D9E42-47EF-4832-8D79-A9B99B1608A8}" type="presParOf" srcId="{C8BB8F82-BE6F-41A5-8D51-90F47E9A6E5A}" destId="{6CBAB687-1B31-43AD-80D9-76B29278C022}" srcOrd="0" destOrd="0" presId="urn:microsoft.com/office/officeart/2009/3/layout/StepUpProcess"/>
    <dgm:cxn modelId="{4CA00AD2-CF56-4017-AF1C-22571D3A9C88}" type="presParOf" srcId="{15451256-9E2F-45D3-AF01-10EC217153E6}" destId="{CEFE6AFE-559B-42F4-A5E2-105D5E1F37E8}" srcOrd="2" destOrd="0" presId="urn:microsoft.com/office/officeart/2009/3/layout/StepUpProcess"/>
    <dgm:cxn modelId="{2E7A7687-7FFC-4E45-A37C-D9AD054DF076}" type="presParOf" srcId="{CEFE6AFE-559B-42F4-A5E2-105D5E1F37E8}" destId="{CF9542DE-D6C0-444A-B5BF-F14E6233457F}" srcOrd="0" destOrd="0" presId="urn:microsoft.com/office/officeart/2009/3/layout/StepUpProcess"/>
    <dgm:cxn modelId="{229CDD7C-C147-447C-878D-AD1A1C06C237}" type="presParOf" srcId="{CEFE6AFE-559B-42F4-A5E2-105D5E1F37E8}" destId="{114BBD28-A8FF-4168-BDBB-6962E08D682D}" srcOrd="1" destOrd="0" presId="urn:microsoft.com/office/officeart/2009/3/layout/StepUpProcess"/>
    <dgm:cxn modelId="{FED6A325-C38F-4F75-9B12-670D9D740D1A}" type="presParOf" srcId="{CEFE6AFE-559B-42F4-A5E2-105D5E1F37E8}" destId="{8B53558F-281D-4ECD-AB17-B71738BB3301}" srcOrd="2" destOrd="0" presId="urn:microsoft.com/office/officeart/2009/3/layout/StepUpProcess"/>
    <dgm:cxn modelId="{F674FECC-CE79-4237-9C82-C7E312AB035E}" type="presParOf" srcId="{15451256-9E2F-45D3-AF01-10EC217153E6}" destId="{6EA24EE0-3BEA-4D07-9560-A655E4352DA5}" srcOrd="3" destOrd="0" presId="urn:microsoft.com/office/officeart/2009/3/layout/StepUpProcess"/>
    <dgm:cxn modelId="{CAB7FD8F-371F-458A-812F-F375A8E36B79}" type="presParOf" srcId="{6EA24EE0-3BEA-4D07-9560-A655E4352DA5}" destId="{67EE4FB1-9418-4812-A614-D6A38CFA7F0A}" srcOrd="0" destOrd="0" presId="urn:microsoft.com/office/officeart/2009/3/layout/StepUpProcess"/>
    <dgm:cxn modelId="{CC95EA9A-7B6E-4F8F-8A63-7DD0C2475360}" type="presParOf" srcId="{15451256-9E2F-45D3-AF01-10EC217153E6}" destId="{9D2B4198-6726-4A17-BC06-E3E2883DC87C}" srcOrd="4" destOrd="0" presId="urn:microsoft.com/office/officeart/2009/3/layout/StepUpProcess"/>
    <dgm:cxn modelId="{AE4FBEB9-69BD-4C0F-A27B-275116FF9581}" type="presParOf" srcId="{9D2B4198-6726-4A17-BC06-E3E2883DC87C}" destId="{75863ABA-ED0C-4B7D-B463-1BDD44364986}" srcOrd="0" destOrd="0" presId="urn:microsoft.com/office/officeart/2009/3/layout/StepUpProcess"/>
    <dgm:cxn modelId="{D2B33AF1-82B8-4B64-9B9B-4F8A17984551}" type="presParOf" srcId="{9D2B4198-6726-4A17-BC06-E3E2883DC87C}" destId="{32248DBA-93BF-4BBF-9C39-3E331BB9226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43FFD-0E8B-4389-8EC9-A47DDE056F91}">
      <dsp:nvSpPr>
        <dsp:cNvPr id="0" name=""/>
        <dsp:cNvSpPr/>
      </dsp:nvSpPr>
      <dsp:spPr>
        <a:xfrm>
          <a:off x="3030507" y="2620886"/>
          <a:ext cx="2163806" cy="21638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PHẨM</a:t>
          </a:r>
          <a:r>
            <a:rPr lang="en-US" sz="36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b="1" kern="1200" dirty="0" err="1" smtClean="0">
              <a:latin typeface="Times New Roman" pitchFamily="18" charset="0"/>
              <a:cs typeface="Times New Roman" pitchFamily="18" charset="0"/>
            </a:rPr>
            <a:t>CHẤT</a:t>
          </a:r>
          <a:endParaRPr lang="en-US" sz="3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47389" y="2937768"/>
        <a:ext cx="1530042" cy="1530042"/>
      </dsp:txXfrm>
    </dsp:sp>
    <dsp:sp modelId="{F0273AF9-9EE1-4B03-A94B-058020FE5762}">
      <dsp:nvSpPr>
        <dsp:cNvPr id="0" name=""/>
        <dsp:cNvSpPr/>
      </dsp:nvSpPr>
      <dsp:spPr>
        <a:xfrm rot="10741035">
          <a:off x="757990" y="3433567"/>
          <a:ext cx="2147845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51BA5-C1B3-4AD2-9F9F-9746EA9B2BF5}">
      <dsp:nvSpPr>
        <dsp:cNvPr id="0" name=""/>
        <dsp:cNvSpPr/>
      </dsp:nvSpPr>
      <dsp:spPr>
        <a:xfrm>
          <a:off x="815" y="3154463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Nhân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ái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khoan</a:t>
          </a:r>
          <a:r>
            <a:rPr lang="en-US" sz="2000" b="1" kern="1200" dirty="0" smtClean="0">
              <a:solidFill>
                <a:srgbClr val="000000"/>
              </a:solidFill>
            </a:rPr>
            <a:t> dung</a:t>
          </a:r>
          <a:endParaRPr lang="en-US" sz="2000" kern="1200" dirty="0"/>
        </a:p>
      </dsp:txBody>
      <dsp:txXfrm>
        <a:off x="36305" y="3189953"/>
        <a:ext cx="1443684" cy="1140751"/>
      </dsp:txXfrm>
    </dsp:sp>
    <dsp:sp modelId="{DA071C79-A7A3-41A0-A514-83114C158F72}">
      <dsp:nvSpPr>
        <dsp:cNvPr id="0" name=""/>
        <dsp:cNvSpPr/>
      </dsp:nvSpPr>
      <dsp:spPr>
        <a:xfrm rot="12866514">
          <a:off x="1251649" y="2136943"/>
          <a:ext cx="2103253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2D920-C6CA-456C-BB68-B19B41224CCF}">
      <dsp:nvSpPr>
        <dsp:cNvPr id="0" name=""/>
        <dsp:cNvSpPr/>
      </dsp:nvSpPr>
      <dsp:spPr>
        <a:xfrm>
          <a:off x="627326" y="1226261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Trung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thực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tự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trọng</a:t>
          </a:r>
          <a:r>
            <a:rPr lang="en-US" sz="2000" b="1" kern="1200" dirty="0" smtClean="0">
              <a:solidFill>
                <a:srgbClr val="000000"/>
              </a:solidFill>
            </a:rPr>
            <a:t>, </a:t>
          </a:r>
          <a:r>
            <a:rPr lang="en-US" sz="2000" b="1" kern="1200" dirty="0" err="1" smtClean="0">
              <a:solidFill>
                <a:srgbClr val="000000"/>
              </a:solidFill>
            </a:rPr>
            <a:t>chí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công</a:t>
          </a:r>
          <a:r>
            <a:rPr lang="en-US" sz="2000" b="1" kern="1200" dirty="0" smtClean="0">
              <a:solidFill>
                <a:srgbClr val="000000"/>
              </a:solidFill>
            </a:rPr>
            <a:t>, </a:t>
          </a:r>
          <a:r>
            <a:rPr lang="en-US" sz="2000" b="1" kern="1200" dirty="0" err="1" smtClean="0">
              <a:solidFill>
                <a:srgbClr val="000000"/>
              </a:solidFill>
            </a:rPr>
            <a:t>vô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tư</a:t>
          </a:r>
          <a:endParaRPr lang="en-US" sz="2000" kern="1200" dirty="0"/>
        </a:p>
      </dsp:txBody>
      <dsp:txXfrm>
        <a:off x="662816" y="1261751"/>
        <a:ext cx="1443684" cy="1140751"/>
      </dsp:txXfrm>
    </dsp:sp>
    <dsp:sp modelId="{785424EC-98AD-42E3-BBE9-B7FDAC694B65}">
      <dsp:nvSpPr>
        <dsp:cNvPr id="0" name=""/>
        <dsp:cNvSpPr/>
      </dsp:nvSpPr>
      <dsp:spPr>
        <a:xfrm rot="15026920">
          <a:off x="2343369" y="1297330"/>
          <a:ext cx="2048595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5BAB7-E330-4392-9107-18BCE385D21D}">
      <dsp:nvSpPr>
        <dsp:cNvPr id="0" name=""/>
        <dsp:cNvSpPr/>
      </dsp:nvSpPr>
      <dsp:spPr>
        <a:xfrm>
          <a:off x="2267552" y="34568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Tự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lập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tự</a:t>
          </a:r>
          <a:r>
            <a:rPr lang="en-US" sz="2000" b="1" kern="1200" dirty="0" smtClean="0">
              <a:solidFill>
                <a:srgbClr val="000000"/>
              </a:solidFill>
            </a:rPr>
            <a:t> tin </a:t>
          </a:r>
          <a:r>
            <a:rPr lang="en-US" sz="2000" b="1" kern="1200" dirty="0" err="1" smtClean="0">
              <a:solidFill>
                <a:srgbClr val="000000"/>
              </a:solidFill>
            </a:rPr>
            <a:t>tự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chủ</a:t>
          </a:r>
          <a:endParaRPr lang="en-US" sz="2000" kern="1200" dirty="0"/>
        </a:p>
      </dsp:txBody>
      <dsp:txXfrm>
        <a:off x="2303042" y="70058"/>
        <a:ext cx="1443684" cy="1140751"/>
      </dsp:txXfrm>
    </dsp:sp>
    <dsp:sp modelId="{29788858-2277-476A-84FD-FFFBD393A3A9}">
      <dsp:nvSpPr>
        <dsp:cNvPr id="0" name=""/>
        <dsp:cNvSpPr/>
      </dsp:nvSpPr>
      <dsp:spPr>
        <a:xfrm rot="17223745">
          <a:off x="3755819" y="1290355"/>
          <a:ext cx="2004766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8A891C-F957-4A85-9BED-8018FA707F26}">
      <dsp:nvSpPr>
        <dsp:cNvPr id="0" name=""/>
        <dsp:cNvSpPr/>
      </dsp:nvSpPr>
      <dsp:spPr>
        <a:xfrm>
          <a:off x="4294983" y="34568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Trách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nhiệm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bản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thân</a:t>
          </a:r>
          <a:r>
            <a:rPr lang="en-US" sz="2000" b="1" kern="1200" dirty="0" smtClean="0">
              <a:solidFill>
                <a:srgbClr val="000000"/>
              </a:solidFill>
            </a:rPr>
            <a:t>, </a:t>
          </a:r>
          <a:r>
            <a:rPr lang="en-US" sz="2000" b="1" kern="1200" dirty="0" err="1" smtClean="0">
              <a:solidFill>
                <a:srgbClr val="000000"/>
              </a:solidFill>
            </a:rPr>
            <a:t>cộng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đồng</a:t>
          </a:r>
          <a:endParaRPr lang="en-US" sz="2000" kern="1200" dirty="0"/>
        </a:p>
      </dsp:txBody>
      <dsp:txXfrm>
        <a:off x="4330473" y="70058"/>
        <a:ext cx="1443684" cy="1140751"/>
      </dsp:txXfrm>
    </dsp:sp>
    <dsp:sp modelId="{17793F6C-D343-4300-BA60-F127FD321475}">
      <dsp:nvSpPr>
        <dsp:cNvPr id="0" name=""/>
        <dsp:cNvSpPr/>
      </dsp:nvSpPr>
      <dsp:spPr>
        <a:xfrm rot="19443415">
          <a:off x="4892676" y="2107608"/>
          <a:ext cx="1989240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C740A-5732-4BA1-90C4-E6A0C62E4FC7}">
      <dsp:nvSpPr>
        <dsp:cNvPr id="0" name=""/>
        <dsp:cNvSpPr/>
      </dsp:nvSpPr>
      <dsp:spPr>
        <a:xfrm>
          <a:off x="5935209" y="1226261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Nghĩa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vụ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công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dân</a:t>
          </a:r>
          <a:endParaRPr lang="en-US" sz="2000" kern="1200" dirty="0"/>
        </a:p>
      </dsp:txBody>
      <dsp:txXfrm>
        <a:off x="5970699" y="1261751"/>
        <a:ext cx="1443684" cy="1140751"/>
      </dsp:txXfrm>
    </dsp:sp>
    <dsp:sp modelId="{89C11DCD-C075-4FA8-BF4E-6DA8CB8D17C6}">
      <dsp:nvSpPr>
        <dsp:cNvPr id="0" name=""/>
        <dsp:cNvSpPr/>
      </dsp:nvSpPr>
      <dsp:spPr>
        <a:xfrm rot="61679">
          <a:off x="5310847" y="3433970"/>
          <a:ext cx="2008365" cy="616684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866CD-FC24-4E32-85D6-21D08CD4FB62}">
      <dsp:nvSpPr>
        <dsp:cNvPr id="0" name=""/>
        <dsp:cNvSpPr/>
      </dsp:nvSpPr>
      <dsp:spPr>
        <a:xfrm>
          <a:off x="6561719" y="3154463"/>
          <a:ext cx="1514664" cy="121173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0000"/>
              </a:solidFill>
            </a:rPr>
            <a:t>Yêu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quê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hương</a:t>
          </a:r>
          <a:r>
            <a:rPr lang="en-US" sz="2000" b="1" kern="1200" dirty="0" smtClean="0">
              <a:solidFill>
                <a:srgbClr val="000000"/>
              </a:solidFill>
            </a:rPr>
            <a:t>, </a:t>
          </a:r>
          <a:r>
            <a:rPr lang="en-US" sz="2000" b="1" kern="1200" dirty="0" err="1" smtClean="0">
              <a:solidFill>
                <a:srgbClr val="000000"/>
              </a:solidFill>
            </a:rPr>
            <a:t>đất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nước</a:t>
          </a:r>
          <a:endParaRPr lang="en-US" sz="2000" kern="1200" dirty="0"/>
        </a:p>
      </dsp:txBody>
      <dsp:txXfrm>
        <a:off x="6597209" y="3189953"/>
        <a:ext cx="1443684" cy="1140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43FFD-0E8B-4389-8EC9-A47DDE056F91}">
      <dsp:nvSpPr>
        <dsp:cNvPr id="0" name=""/>
        <dsp:cNvSpPr/>
      </dsp:nvSpPr>
      <dsp:spPr>
        <a:xfrm>
          <a:off x="3144113" y="3008996"/>
          <a:ext cx="1788973" cy="178897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latin typeface="Times New Roman" pitchFamily="18" charset="0"/>
              <a:cs typeface="Times New Roman" pitchFamily="18" charset="0"/>
            </a:rPr>
            <a:t>Năng lực</a:t>
          </a:r>
        </a:p>
      </dsp:txBody>
      <dsp:txXfrm>
        <a:off x="3406102" y="3270985"/>
        <a:ext cx="1264995" cy="1264995"/>
      </dsp:txXfrm>
    </dsp:sp>
    <dsp:sp modelId="{F0273AF9-9EE1-4B03-A94B-058020FE5762}">
      <dsp:nvSpPr>
        <dsp:cNvPr id="0" name=""/>
        <dsp:cNvSpPr/>
      </dsp:nvSpPr>
      <dsp:spPr>
        <a:xfrm rot="10800000">
          <a:off x="629382" y="3648554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51BA5-C1B3-4AD2-9F9F-9746EA9B2BF5}">
      <dsp:nvSpPr>
        <dsp:cNvPr id="0" name=""/>
        <dsp:cNvSpPr/>
      </dsp:nvSpPr>
      <dsp:spPr>
        <a:xfrm>
          <a:off x="3241" y="3402571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>
              <a:solidFill>
                <a:srgbClr val="000000"/>
              </a:solidFill>
            </a:rPr>
            <a:t>Tự chủ - </a:t>
          </a:r>
          <a:r>
            <a:rPr lang="en-US" sz="2000" b="1" kern="1200" dirty="0" err="1" smtClean="0">
              <a:solidFill>
                <a:srgbClr val="000000"/>
              </a:solidFill>
            </a:rPr>
            <a:t>tự</a:t>
          </a:r>
          <a:r>
            <a:rPr lang="en-US" sz="2000" b="1" kern="1200" dirty="0" smtClean="0">
              <a:solidFill>
                <a:srgbClr val="000000"/>
              </a:solidFill>
            </a:rPr>
            <a:t> học</a:t>
          </a:r>
          <a:endParaRPr lang="en-US" sz="2000" kern="1200" dirty="0"/>
        </a:p>
      </dsp:txBody>
      <dsp:txXfrm>
        <a:off x="32583" y="3431913"/>
        <a:ext cx="1193597" cy="943141"/>
      </dsp:txXfrm>
    </dsp:sp>
    <dsp:sp modelId="{DA071C79-A7A3-41A0-A514-83114C158F72}">
      <dsp:nvSpPr>
        <dsp:cNvPr id="0" name=""/>
        <dsp:cNvSpPr/>
      </dsp:nvSpPr>
      <dsp:spPr>
        <a:xfrm rot="12342857">
          <a:off x="907339" y="2700099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2D920-C6CA-456C-BB68-B19B41224CCF}">
      <dsp:nvSpPr>
        <dsp:cNvPr id="0" name=""/>
        <dsp:cNvSpPr/>
      </dsp:nvSpPr>
      <dsp:spPr>
        <a:xfrm>
          <a:off x="340860" y="1923366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/>
            <a:t>Ngôn ngữ</a:t>
          </a:r>
          <a:endParaRPr lang="en-US" sz="2000" kern="1200" dirty="0"/>
        </a:p>
      </dsp:txBody>
      <dsp:txXfrm>
        <a:off x="370202" y="1952708"/>
        <a:ext cx="1193597" cy="943141"/>
      </dsp:txXfrm>
    </dsp:sp>
    <dsp:sp modelId="{785424EC-98AD-42E3-BBE9-B7FDAC694B65}">
      <dsp:nvSpPr>
        <dsp:cNvPr id="0" name=""/>
        <dsp:cNvSpPr/>
      </dsp:nvSpPr>
      <dsp:spPr>
        <a:xfrm rot="13885714">
          <a:off x="1465614" y="1912101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5BAB7-E330-4392-9107-18BCE385D21D}">
      <dsp:nvSpPr>
        <dsp:cNvPr id="0" name=""/>
        <dsp:cNvSpPr/>
      </dsp:nvSpPr>
      <dsp:spPr>
        <a:xfrm>
          <a:off x="1286846" y="737137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Năng lực hợp tác</a:t>
          </a:r>
          <a:endParaRPr lang="en-US" sz="2000" kern="1200" dirty="0"/>
        </a:p>
      </dsp:txBody>
      <dsp:txXfrm>
        <a:off x="1316188" y="766479"/>
        <a:ext cx="1193597" cy="943141"/>
      </dsp:txXfrm>
    </dsp:sp>
    <dsp:sp modelId="{29788858-2277-476A-84FD-FFFBD393A3A9}">
      <dsp:nvSpPr>
        <dsp:cNvPr id="0" name=""/>
        <dsp:cNvSpPr/>
      </dsp:nvSpPr>
      <dsp:spPr>
        <a:xfrm rot="15428571">
          <a:off x="2356168" y="1483232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8A891C-F957-4A85-9BED-8018FA707F26}">
      <dsp:nvSpPr>
        <dsp:cNvPr id="0" name=""/>
        <dsp:cNvSpPr/>
      </dsp:nvSpPr>
      <dsp:spPr>
        <a:xfrm>
          <a:off x="2653836" y="78829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Năng lực giải quyết vấn đề</a:t>
          </a:r>
          <a:endParaRPr lang="en-US" sz="2000" kern="1200" dirty="0"/>
        </a:p>
      </dsp:txBody>
      <dsp:txXfrm>
        <a:off x="2683178" y="108171"/>
        <a:ext cx="1193597" cy="943141"/>
      </dsp:txXfrm>
    </dsp:sp>
    <dsp:sp modelId="{17793F6C-D343-4300-BA60-F127FD321475}">
      <dsp:nvSpPr>
        <dsp:cNvPr id="0" name=""/>
        <dsp:cNvSpPr/>
      </dsp:nvSpPr>
      <dsp:spPr>
        <a:xfrm rot="16971429">
          <a:off x="3344610" y="1483232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1C740A-5732-4BA1-90C4-E6A0C62E4FC7}">
      <dsp:nvSpPr>
        <dsp:cNvPr id="0" name=""/>
        <dsp:cNvSpPr/>
      </dsp:nvSpPr>
      <dsp:spPr>
        <a:xfrm>
          <a:off x="4171081" y="78829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kern="1200" dirty="0" smtClean="0"/>
            <a:t>Tìm hiểu tự nhiên</a:t>
          </a:r>
          <a:endParaRPr lang="en-US" sz="2000" kern="1200" dirty="0"/>
        </a:p>
      </dsp:txBody>
      <dsp:txXfrm>
        <a:off x="4200423" y="108171"/>
        <a:ext cx="1193597" cy="943141"/>
      </dsp:txXfrm>
    </dsp:sp>
    <dsp:sp modelId="{89C11DCD-C075-4FA8-BF4E-6DA8CB8D17C6}">
      <dsp:nvSpPr>
        <dsp:cNvPr id="0" name=""/>
        <dsp:cNvSpPr/>
      </dsp:nvSpPr>
      <dsp:spPr>
        <a:xfrm rot="18514286">
          <a:off x="4235165" y="1912101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866CD-FC24-4E32-85D6-21D08CD4FB62}">
      <dsp:nvSpPr>
        <dsp:cNvPr id="0" name=""/>
        <dsp:cNvSpPr/>
      </dsp:nvSpPr>
      <dsp:spPr>
        <a:xfrm>
          <a:off x="5538071" y="737137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>
              <a:solidFill>
                <a:srgbClr val="000000"/>
              </a:solidFill>
            </a:rPr>
            <a:t>C</a:t>
          </a:r>
          <a:r>
            <a:rPr lang="en-US" sz="2000" b="1" kern="1200" dirty="0" err="1" smtClean="0">
              <a:solidFill>
                <a:srgbClr val="000000"/>
              </a:solidFill>
            </a:rPr>
            <a:t>ông</a:t>
          </a:r>
          <a:r>
            <a:rPr lang="en-US" sz="2000" b="1" kern="1200" dirty="0" smtClean="0">
              <a:solidFill>
                <a:srgbClr val="000000"/>
              </a:solidFill>
            </a:rPr>
            <a:t> </a:t>
          </a:r>
          <a:r>
            <a:rPr lang="en-US" sz="2000" b="1" kern="1200" dirty="0" err="1" smtClean="0">
              <a:solidFill>
                <a:srgbClr val="000000"/>
              </a:solidFill>
            </a:rPr>
            <a:t>nghệ</a:t>
          </a:r>
          <a:r>
            <a:rPr lang="vi-VN" sz="2000" b="1" kern="1200" smtClean="0">
              <a:solidFill>
                <a:srgbClr val="000000"/>
              </a:solidFill>
            </a:rPr>
            <a:t> thông tin</a:t>
          </a:r>
          <a:r>
            <a:rPr lang="en-US" sz="2000" b="1" kern="1200" smtClean="0">
              <a:solidFill>
                <a:srgbClr val="000000"/>
              </a:solidFill>
            </a:rPr>
            <a:t> </a:t>
          </a:r>
          <a:endParaRPr lang="en-US" sz="2000" kern="1200" dirty="0"/>
        </a:p>
      </dsp:txBody>
      <dsp:txXfrm>
        <a:off x="5567413" y="766479"/>
        <a:ext cx="1193597" cy="943141"/>
      </dsp:txXfrm>
    </dsp:sp>
    <dsp:sp modelId="{461199C4-752C-49F6-87D2-BB223D6516A2}">
      <dsp:nvSpPr>
        <dsp:cNvPr id="0" name=""/>
        <dsp:cNvSpPr/>
      </dsp:nvSpPr>
      <dsp:spPr>
        <a:xfrm rot="20037946">
          <a:off x="4846053" y="2670871"/>
          <a:ext cx="2388115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38B8B-68C4-484E-96CB-782D90FBD2A3}">
      <dsp:nvSpPr>
        <dsp:cNvPr id="0" name=""/>
        <dsp:cNvSpPr/>
      </dsp:nvSpPr>
      <dsp:spPr>
        <a:xfrm>
          <a:off x="6486870" y="1900806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2000" b="1" kern="1200" dirty="0" smtClean="0">
              <a:solidFill>
                <a:srgbClr val="000000"/>
              </a:solidFill>
            </a:rPr>
            <a:t>Tìm hiểu xã hội</a:t>
          </a:r>
          <a:endParaRPr lang="en-US" sz="2000" kern="1200" dirty="0"/>
        </a:p>
      </dsp:txBody>
      <dsp:txXfrm>
        <a:off x="6516212" y="1930148"/>
        <a:ext cx="1193597" cy="943141"/>
      </dsp:txXfrm>
    </dsp:sp>
    <dsp:sp modelId="{F2A2DBCC-5158-4973-8052-F29735BA8C57}">
      <dsp:nvSpPr>
        <dsp:cNvPr id="0" name=""/>
        <dsp:cNvSpPr/>
      </dsp:nvSpPr>
      <dsp:spPr>
        <a:xfrm>
          <a:off x="5029191" y="3657599"/>
          <a:ext cx="2376420" cy="50985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71B92F-C5E6-4209-B483-3C844E59AADE}">
      <dsp:nvSpPr>
        <dsp:cNvPr id="0" name=""/>
        <dsp:cNvSpPr/>
      </dsp:nvSpPr>
      <dsp:spPr>
        <a:xfrm>
          <a:off x="6821677" y="3402571"/>
          <a:ext cx="1252281" cy="10018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rgbClr val="000000"/>
              </a:solidFill>
            </a:rPr>
            <a:t>Năng lực tính toán</a:t>
          </a:r>
          <a:endParaRPr lang="en-US" sz="2000" kern="1200" dirty="0"/>
        </a:p>
      </dsp:txBody>
      <dsp:txXfrm>
        <a:off x="6851019" y="3431913"/>
        <a:ext cx="1193597" cy="9431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832D1-76D8-4E71-8ECC-8A874135D60A}">
      <dsp:nvSpPr>
        <dsp:cNvPr id="0" name=""/>
        <dsp:cNvSpPr/>
      </dsp:nvSpPr>
      <dsp:spPr>
        <a:xfrm>
          <a:off x="3083005" y="2461550"/>
          <a:ext cx="2063588" cy="206358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5100" kern="1200" dirty="0" smtClean="0"/>
            <a:t>NL văn</a:t>
          </a:r>
          <a:endParaRPr lang="en-US" sz="5100" kern="1200" dirty="0"/>
        </a:p>
      </dsp:txBody>
      <dsp:txXfrm>
        <a:off x="3385210" y="2763755"/>
        <a:ext cx="1459178" cy="1459178"/>
      </dsp:txXfrm>
    </dsp:sp>
    <dsp:sp modelId="{63B3D7D4-E08E-48A8-BEA4-83D0279AE835}">
      <dsp:nvSpPr>
        <dsp:cNvPr id="0" name=""/>
        <dsp:cNvSpPr/>
      </dsp:nvSpPr>
      <dsp:spPr>
        <a:xfrm rot="12900000">
          <a:off x="1752980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1370F-525C-4A84-B2D0-0DEAB5B9BC3F}">
      <dsp:nvSpPr>
        <dsp:cNvPr id="0" name=""/>
        <dsp:cNvSpPr/>
      </dsp:nvSpPr>
      <dsp:spPr>
        <a:xfrm>
          <a:off x="916039" y="1155731"/>
          <a:ext cx="1960408" cy="15683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89535" rIns="89535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4700" kern="1200" dirty="0" smtClean="0"/>
            <a:t>Giao tiếp</a:t>
          </a:r>
          <a:endParaRPr lang="en-US" sz="4700" kern="1200" dirty="0"/>
        </a:p>
      </dsp:txBody>
      <dsp:txXfrm>
        <a:off x="961974" y="1201666"/>
        <a:ext cx="1868538" cy="1476457"/>
      </dsp:txXfrm>
    </dsp:sp>
    <dsp:sp modelId="{ADF8F57B-1C1C-4238-8308-67AA077EA9EB}">
      <dsp:nvSpPr>
        <dsp:cNvPr id="0" name=""/>
        <dsp:cNvSpPr/>
      </dsp:nvSpPr>
      <dsp:spPr>
        <a:xfrm rot="16200000">
          <a:off x="3322623" y="1283102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C86116-1334-430D-8161-7F35E0F89CC9}">
      <dsp:nvSpPr>
        <dsp:cNvPr id="0" name=""/>
        <dsp:cNvSpPr/>
      </dsp:nvSpPr>
      <dsp:spPr>
        <a:xfrm>
          <a:off x="3134595" y="824"/>
          <a:ext cx="1960408" cy="15683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89535" rIns="89535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4700" kern="1200" dirty="0" smtClean="0"/>
            <a:t>Sáng tạo</a:t>
          </a:r>
          <a:endParaRPr lang="en-US" sz="4700" kern="1200" dirty="0"/>
        </a:p>
      </dsp:txBody>
      <dsp:txXfrm>
        <a:off x="3180530" y="46759"/>
        <a:ext cx="1868538" cy="1476457"/>
      </dsp:txXfrm>
    </dsp:sp>
    <dsp:sp modelId="{77496BBF-9544-48BD-89F2-27E70D7E6582}">
      <dsp:nvSpPr>
        <dsp:cNvPr id="0" name=""/>
        <dsp:cNvSpPr/>
      </dsp:nvSpPr>
      <dsp:spPr>
        <a:xfrm rot="19500000">
          <a:off x="4892267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E45FB-3EED-46FD-932E-EB77F34B0EBF}">
      <dsp:nvSpPr>
        <dsp:cNvPr id="0" name=""/>
        <dsp:cNvSpPr/>
      </dsp:nvSpPr>
      <dsp:spPr>
        <a:xfrm>
          <a:off x="5353151" y="1155731"/>
          <a:ext cx="1960408" cy="15683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9535" tIns="89535" rIns="89535" bIns="89535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4700" kern="1200" dirty="0" smtClean="0"/>
            <a:t>Thẩm mĩ</a:t>
          </a:r>
          <a:endParaRPr lang="en-US" sz="4700" kern="1200" dirty="0"/>
        </a:p>
      </dsp:txBody>
      <dsp:txXfrm>
        <a:off x="5399086" y="1201666"/>
        <a:ext cx="1868538" cy="14764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A2D38C-B631-4A86-8BF2-260C084683C1}">
      <dsp:nvSpPr>
        <dsp:cNvPr id="0" name=""/>
        <dsp:cNvSpPr/>
      </dsp:nvSpPr>
      <dsp:spPr>
        <a:xfrm>
          <a:off x="0" y="644421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B5ECE-294B-426A-AEA4-F8794FEBF55C}">
      <dsp:nvSpPr>
        <dsp:cNvPr id="0" name=""/>
        <dsp:cNvSpPr/>
      </dsp:nvSpPr>
      <dsp:spPr>
        <a:xfrm>
          <a:off x="411480" y="172101"/>
          <a:ext cx="5760720" cy="944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 smtClean="0"/>
            <a:t>Đọc hiểu</a:t>
          </a:r>
          <a:endParaRPr lang="en-US" sz="3200" kern="1200" dirty="0"/>
        </a:p>
      </dsp:txBody>
      <dsp:txXfrm>
        <a:off x="457594" y="218215"/>
        <a:ext cx="5668492" cy="852412"/>
      </dsp:txXfrm>
    </dsp:sp>
    <dsp:sp modelId="{E9531991-652C-420F-82B5-6BAD7D96FCE0}">
      <dsp:nvSpPr>
        <dsp:cNvPr id="0" name=""/>
        <dsp:cNvSpPr/>
      </dsp:nvSpPr>
      <dsp:spPr>
        <a:xfrm>
          <a:off x="0" y="2095941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282D47-68C6-4A61-BEB2-335F572579C7}">
      <dsp:nvSpPr>
        <dsp:cNvPr id="0" name=""/>
        <dsp:cNvSpPr/>
      </dsp:nvSpPr>
      <dsp:spPr>
        <a:xfrm>
          <a:off x="411480" y="1623621"/>
          <a:ext cx="5760720" cy="9446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 smtClean="0"/>
            <a:t>Tạo lập văn bản (nói và viết)</a:t>
          </a:r>
          <a:endParaRPr lang="en-US" sz="3200" kern="1200" dirty="0"/>
        </a:p>
      </dsp:txBody>
      <dsp:txXfrm>
        <a:off x="457594" y="1669735"/>
        <a:ext cx="5668492" cy="852412"/>
      </dsp:txXfrm>
    </dsp:sp>
    <dsp:sp modelId="{4971B19C-5740-42F1-8F5D-CAC1F37C351B}">
      <dsp:nvSpPr>
        <dsp:cNvPr id="0" name=""/>
        <dsp:cNvSpPr/>
      </dsp:nvSpPr>
      <dsp:spPr>
        <a:xfrm>
          <a:off x="0" y="3547461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DC50A-6F95-41B0-8F89-FFD88D2ECFF9}">
      <dsp:nvSpPr>
        <dsp:cNvPr id="0" name=""/>
        <dsp:cNvSpPr/>
      </dsp:nvSpPr>
      <dsp:spPr>
        <a:xfrm>
          <a:off x="411480" y="3075141"/>
          <a:ext cx="5760720" cy="9446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200" kern="1200" dirty="0" smtClean="0"/>
            <a:t>Sáng tạo</a:t>
          </a:r>
          <a:endParaRPr lang="en-US" sz="3200" kern="1200" dirty="0"/>
        </a:p>
      </dsp:txBody>
      <dsp:txXfrm>
        <a:off x="457594" y="3121255"/>
        <a:ext cx="5668492" cy="85241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09AC85-1317-4C15-A2A6-268B254688DE}">
      <dsp:nvSpPr>
        <dsp:cNvPr id="0" name=""/>
        <dsp:cNvSpPr/>
      </dsp:nvSpPr>
      <dsp:spPr>
        <a:xfrm rot="5400000">
          <a:off x="470350" y="1158194"/>
          <a:ext cx="1414129" cy="235307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8FCFA-C0F0-4487-8F79-49B4A6AF92E2}">
      <dsp:nvSpPr>
        <dsp:cNvPr id="0" name=""/>
        <dsp:cNvSpPr/>
      </dsp:nvSpPr>
      <dsp:spPr>
        <a:xfrm>
          <a:off x="234296" y="1861258"/>
          <a:ext cx="2124373" cy="186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1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Nhận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biết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4296" y="1861258"/>
        <a:ext cx="2124373" cy="1862137"/>
      </dsp:txXfrm>
    </dsp:sp>
    <dsp:sp modelId="{57FC8C14-6A24-47C8-9CF9-04FF957E29A5}">
      <dsp:nvSpPr>
        <dsp:cNvPr id="0" name=""/>
        <dsp:cNvSpPr/>
      </dsp:nvSpPr>
      <dsp:spPr>
        <a:xfrm>
          <a:off x="1957844" y="984958"/>
          <a:ext cx="400825" cy="400825"/>
        </a:xfrm>
        <a:prstGeom prst="triangle">
          <a:avLst>
            <a:gd name="adj" fmla="val 100000"/>
          </a:avLst>
        </a:prstGeom>
        <a:solidFill>
          <a:srgbClr val="FFFFFF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9542DE-D6C0-444A-B5BF-F14E6233457F}">
      <dsp:nvSpPr>
        <dsp:cNvPr id="0" name=""/>
        <dsp:cNvSpPr/>
      </dsp:nvSpPr>
      <dsp:spPr>
        <a:xfrm rot="5400000">
          <a:off x="3070997" y="514661"/>
          <a:ext cx="1414129" cy="235307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BBD28-A8FF-4168-BDBB-6962E08D682D}">
      <dsp:nvSpPr>
        <dsp:cNvPr id="0" name=""/>
        <dsp:cNvSpPr/>
      </dsp:nvSpPr>
      <dsp:spPr>
        <a:xfrm>
          <a:off x="2834944" y="1217725"/>
          <a:ext cx="2124373" cy="186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2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Thông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hiểu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34944" y="1217725"/>
        <a:ext cx="2124373" cy="1862137"/>
      </dsp:txXfrm>
    </dsp:sp>
    <dsp:sp modelId="{8B53558F-281D-4ECD-AB17-B71738BB3301}">
      <dsp:nvSpPr>
        <dsp:cNvPr id="0" name=""/>
        <dsp:cNvSpPr/>
      </dsp:nvSpPr>
      <dsp:spPr>
        <a:xfrm>
          <a:off x="4558492" y="341425"/>
          <a:ext cx="400825" cy="400825"/>
        </a:xfrm>
        <a:prstGeom prst="triangle">
          <a:avLst>
            <a:gd name="adj" fmla="val 100000"/>
          </a:avLst>
        </a:prstGeom>
        <a:solidFill>
          <a:srgbClr val="FFCC99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863ABA-ED0C-4B7D-B463-1BDD44364986}">
      <dsp:nvSpPr>
        <dsp:cNvPr id="0" name=""/>
        <dsp:cNvSpPr/>
      </dsp:nvSpPr>
      <dsp:spPr>
        <a:xfrm rot="5400000">
          <a:off x="5671645" y="-128870"/>
          <a:ext cx="1414129" cy="2353079"/>
        </a:xfrm>
        <a:prstGeom prst="corner">
          <a:avLst>
            <a:gd name="adj1" fmla="val 16120"/>
            <a:gd name="adj2" fmla="val 1611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48DBA-93BF-4BBF-9C39-3E331BB9226F}">
      <dsp:nvSpPr>
        <dsp:cNvPr id="0" name=""/>
        <dsp:cNvSpPr/>
      </dsp:nvSpPr>
      <dsp:spPr>
        <a:xfrm>
          <a:off x="5435591" y="574192"/>
          <a:ext cx="2124373" cy="186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Mức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3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Vận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dụng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Thấp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và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kern="1200" dirty="0" err="1" smtClean="0">
              <a:latin typeface="Times New Roman" pitchFamily="18" charset="0"/>
              <a:cs typeface="Times New Roman" pitchFamily="18" charset="0"/>
            </a:rPr>
            <a:t>cao</a:t>
          </a:r>
          <a:r>
            <a:rPr lang="en-US" sz="28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en-US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35591" y="574192"/>
        <a:ext cx="2124373" cy="1862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1DD5B-A474-4A14-8079-0B53E4F6BE67}" type="datetimeFigureOut">
              <a:rPr lang="en-US" smtClean="0"/>
              <a:t>8/3/2018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BC2D5-4DC9-458D-800A-8EA1B607A8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66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5653B39-75CD-4CFD-ABD7-7002F7269A2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AC8696-AF19-4947-9EEA-D7A85EAB484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 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Tiếp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(Receiving):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nhạy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đối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tồn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tại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kích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thích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gồm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nguyện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tâm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có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lựa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chọn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 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Đáp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ứng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(Responding):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tâm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tích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cực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đối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với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nguyện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đáp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ứng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cảm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thỏa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mãn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 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Chấp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(Valuing):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niềm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tin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chấp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ưa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chuộng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hơn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cam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kết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Tổ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chức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(Organization):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thể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hiện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khái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quát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hóa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tổ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chức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hệ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thống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Đặc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trưng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hóa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(Characterization):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Đây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cấp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độ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phức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tạp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nhất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Nó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bao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gồm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hành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vi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liên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tới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việc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tiếp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nhận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một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tập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hợp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các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giá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trị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và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sự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khái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quát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thành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đặc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trưng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hay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triết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lý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của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cuộc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sống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C8C29-7E1F-456A-A9BD-6C33F732C74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4EEF8-C8A9-4071-AB7F-121917E4F4A0}" type="datetimeFigureOut">
              <a:rPr lang="en-US" smtClean="0"/>
              <a:pPr/>
              <a:t>8/3/2018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4CD34-A2E5-4408-82D0-7F4C799DDF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N&#259;ng%20l&#7921;c.doc" TargetMode="Externa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14313" y="1071563"/>
            <a:ext cx="8643937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huấn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 SINH</a:t>
            </a:r>
          </a:p>
          <a:p>
            <a:pPr algn="ctr" eaLnBrk="1" hangingPunct="1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PHÁT TRIỂN NĂNG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 </a:t>
            </a:r>
          </a:p>
        </p:txBody>
      </p:sp>
    </p:spTree>
    <p:extLst>
      <p:ext uri="{BB962C8B-B14F-4D97-AF65-F5344CB8AC3E}">
        <p14:creationId xmlns:p14="http://schemas.microsoft.com/office/powerpoint/2010/main" val="88170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14313"/>
            <a:ext cx="8429625" cy="5715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sinh Việt Nam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380185551"/>
              </p:ext>
            </p:extLst>
          </p:nvPr>
        </p:nvGraphicFramePr>
        <p:xfrm>
          <a:off x="533400" y="1600201"/>
          <a:ext cx="80772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385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316" y="193204"/>
            <a:ext cx="8429625" cy="57150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lực cốt lõi của học sinh Việt Nam</a:t>
            </a:r>
            <a:endParaRPr lang="en-US" sz="2800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7417254"/>
              </p:ext>
            </p:extLst>
          </p:nvPr>
        </p:nvGraphicFramePr>
        <p:xfrm>
          <a:off x="533400" y="1600201"/>
          <a:ext cx="80772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203848" y="706020"/>
            <a:ext cx="1252281" cy="1001825"/>
            <a:chOff x="1911825" y="-2287254"/>
            <a:chExt cx="1252281" cy="1001825"/>
          </a:xfrm>
        </p:grpSpPr>
        <p:sp>
          <p:nvSpPr>
            <p:cNvPr id="6" name="Rounded Rectangle 5"/>
            <p:cNvSpPr/>
            <p:nvPr/>
          </p:nvSpPr>
          <p:spPr>
            <a:xfrm>
              <a:off x="1911825" y="-2287254"/>
              <a:ext cx="1252281" cy="10018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1911825" y="-2228570"/>
              <a:ext cx="1252281" cy="9431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385" tIns="32385" rIns="32385" bIns="32385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>
                  <a:solidFill>
                    <a:srgbClr val="000000"/>
                  </a:solidFill>
                </a:rPr>
                <a:t>Năng </a:t>
              </a:r>
              <a:r>
                <a:rPr lang="en-US" sz="2000" b="1" kern="1200" dirty="0" err="1" smtClean="0">
                  <a:solidFill>
                    <a:srgbClr val="000000"/>
                  </a:solidFill>
                </a:rPr>
                <a:t>lực</a:t>
              </a:r>
              <a:r>
                <a:rPr lang="en-US" sz="2000" b="1" kern="1200" dirty="0" smtClean="0">
                  <a:solidFill>
                    <a:srgbClr val="000000"/>
                  </a:solidFill>
                </a:rPr>
                <a:t> </a:t>
              </a:r>
              <a:r>
                <a:rPr lang="en-US" sz="2000" b="1" kern="1200" dirty="0" err="1" smtClean="0">
                  <a:solidFill>
                    <a:srgbClr val="000000"/>
                  </a:solidFill>
                </a:rPr>
                <a:t>SÁNG</a:t>
              </a:r>
              <a:r>
                <a:rPr lang="en-US" sz="2000" b="1" kern="1200" dirty="0" smtClean="0">
                  <a:solidFill>
                    <a:srgbClr val="000000"/>
                  </a:solidFill>
                </a:rPr>
                <a:t> </a:t>
              </a:r>
              <a:r>
                <a:rPr lang="en-US" sz="2000" b="1" kern="1200" dirty="0" err="1" smtClean="0">
                  <a:solidFill>
                    <a:srgbClr val="000000"/>
                  </a:solidFill>
                </a:rPr>
                <a:t>TẠO</a:t>
              </a:r>
              <a:endParaRPr lang="en-US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6035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 smtClean="0"/>
              <a:t>Bộ môn Ngữ văn hình thành </a:t>
            </a:r>
            <a:br>
              <a:rPr lang="vi-VN" dirty="0" smtClean="0"/>
            </a:br>
            <a:r>
              <a:rPr lang="vi-VN" dirty="0" smtClean="0"/>
              <a:t>năng lực nào cho người học?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7834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0635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85751"/>
            <a:ext cx="7128791" cy="55096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544616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nghĩa</a:t>
            </a:r>
            <a:r>
              <a:rPr lang="en-US" sz="2000" dirty="0" smtClean="0"/>
              <a:t>: </a:t>
            </a: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 smtClean="0"/>
              <a:t>lực</a:t>
            </a:r>
            <a:r>
              <a:rPr lang="en-US" sz="2000" dirty="0" smtClean="0"/>
              <a:t> </a:t>
            </a:r>
            <a:r>
              <a:rPr lang="en-US" sz="2000" dirty="0" err="1" smtClean="0"/>
              <a:t>giao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khả</a:t>
            </a:r>
            <a:r>
              <a:rPr lang="en-US" sz="2000" dirty="0" smtClean="0"/>
              <a:t> </a:t>
            </a: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 smtClean="0"/>
              <a:t>vận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tri </a:t>
            </a:r>
            <a:r>
              <a:rPr lang="en-US" sz="2000" dirty="0" err="1" smtClean="0"/>
              <a:t>thức</a:t>
            </a:r>
            <a:r>
              <a:rPr lang="en-US" sz="2000" dirty="0" smtClean="0"/>
              <a:t>,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đơn</a:t>
            </a:r>
            <a:r>
              <a:rPr lang="en-US" sz="2000" dirty="0" smtClean="0"/>
              <a:t> </a:t>
            </a:r>
            <a:r>
              <a:rPr lang="en-US" sz="2000" dirty="0" err="1" smtClean="0"/>
              <a:t>vị</a:t>
            </a:r>
            <a:r>
              <a:rPr lang="en-US" sz="2000" dirty="0" smtClean="0"/>
              <a:t> </a:t>
            </a:r>
            <a:r>
              <a:rPr lang="en-US" sz="2000" dirty="0" err="1" smtClean="0"/>
              <a:t>ngôn</a:t>
            </a:r>
            <a:r>
              <a:rPr lang="en-US" sz="2000" dirty="0" smtClean="0"/>
              <a:t> </a:t>
            </a:r>
            <a:r>
              <a:rPr lang="en-US" sz="2000" dirty="0" err="1" smtClean="0"/>
              <a:t>ngữ</a:t>
            </a:r>
            <a:r>
              <a:rPr lang="en-US" sz="2000" dirty="0" smtClean="0"/>
              <a:t>,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ngôn</a:t>
            </a:r>
            <a:r>
              <a:rPr lang="en-US" sz="2000" dirty="0" smtClean="0"/>
              <a:t> </a:t>
            </a:r>
            <a:r>
              <a:rPr lang="en-US" sz="2000" dirty="0" err="1" smtClean="0"/>
              <a:t>ngữ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tạp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phán</a:t>
            </a:r>
            <a:r>
              <a:rPr lang="en-US" sz="2000" dirty="0" smtClean="0"/>
              <a:t> </a:t>
            </a:r>
            <a:r>
              <a:rPr lang="en-US" sz="2000" dirty="0" err="1" smtClean="0"/>
              <a:t>đoán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sử</a:t>
            </a:r>
            <a:r>
              <a:rPr lang="en-US" sz="2000" dirty="0" smtClean="0"/>
              <a:t> </a:t>
            </a:r>
            <a:r>
              <a:rPr lang="en-US" sz="2000" dirty="0" err="1" smtClean="0"/>
              <a:t>dụng</a:t>
            </a:r>
            <a:r>
              <a:rPr lang="en-US" sz="2000" dirty="0" smtClean="0"/>
              <a:t> </a:t>
            </a:r>
            <a:r>
              <a:rPr lang="en-US" sz="2000" dirty="0" err="1" smtClean="0"/>
              <a:t>ngôn</a:t>
            </a:r>
            <a:r>
              <a:rPr lang="en-US" sz="2000" dirty="0" smtClean="0"/>
              <a:t> </a:t>
            </a:r>
            <a:r>
              <a:rPr lang="en-US" sz="2000" dirty="0" err="1" smtClean="0"/>
              <a:t>ngữ</a:t>
            </a:r>
            <a:r>
              <a:rPr lang="en-US" sz="2000" dirty="0" smtClean="0"/>
              <a:t> </a:t>
            </a:r>
            <a:r>
              <a:rPr lang="en-US" sz="2000" dirty="0" err="1" smtClean="0"/>
              <a:t>phù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cảnh</a:t>
            </a:r>
            <a:r>
              <a:rPr lang="en-US" sz="2000" dirty="0" smtClean="0"/>
              <a:t>, </a:t>
            </a:r>
            <a:r>
              <a:rPr lang="en-US" sz="2000" dirty="0" err="1" smtClean="0"/>
              <a:t>tình</a:t>
            </a:r>
            <a:r>
              <a:rPr lang="en-US" sz="2000" dirty="0" smtClean="0"/>
              <a:t> </a:t>
            </a:r>
            <a:r>
              <a:rPr lang="en-US" sz="2000" dirty="0" err="1" smtClean="0"/>
              <a:t>huống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quy</a:t>
            </a:r>
            <a:r>
              <a:rPr lang="en-US" sz="2000" dirty="0" smtClean="0"/>
              <a:t> </a:t>
            </a:r>
            <a:r>
              <a:rPr lang="en-US" sz="2000" dirty="0" err="1" smtClean="0"/>
              <a:t>ước</a:t>
            </a:r>
            <a:r>
              <a:rPr lang="en-US" sz="2000" dirty="0" smtClean="0"/>
              <a:t> </a:t>
            </a:r>
            <a:r>
              <a:rPr lang="en-US" sz="2000" dirty="0" err="1" smtClean="0"/>
              <a:t>xã</a:t>
            </a:r>
            <a:r>
              <a:rPr lang="en-US" sz="2000" dirty="0" smtClean="0"/>
              <a:t> </a:t>
            </a:r>
            <a:r>
              <a:rPr lang="en-US" sz="2000" dirty="0" err="1" smtClean="0"/>
              <a:t>hội</a:t>
            </a:r>
            <a:r>
              <a:rPr lang="en-US" sz="2000" dirty="0" smtClean="0"/>
              <a:t>, </a:t>
            </a:r>
            <a:r>
              <a:rPr lang="en-US" sz="2000" dirty="0" err="1" smtClean="0"/>
              <a:t>nhằm</a:t>
            </a:r>
            <a:r>
              <a:rPr lang="en-US" sz="2000" dirty="0" smtClean="0"/>
              <a:t> </a:t>
            </a:r>
            <a:r>
              <a:rPr lang="en-US" sz="2000" dirty="0" err="1" smtClean="0"/>
              <a:t>đạt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hiệu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giao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endParaRPr lang="en-US" sz="2000" dirty="0" smtClean="0"/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hiện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cách</a:t>
            </a:r>
            <a:r>
              <a:rPr lang="en-US" sz="2000" dirty="0" smtClean="0"/>
              <a:t> </a:t>
            </a:r>
            <a:r>
              <a:rPr lang="en-US" sz="2000" dirty="0" err="1" smtClean="0"/>
              <a:t>đánh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endParaRPr lang="en-US" sz="2000" dirty="0" smtClean="0"/>
          </a:p>
          <a:p>
            <a:pPr marL="0" indent="0" algn="just">
              <a:lnSpc>
                <a:spcPct val="130000"/>
              </a:lnSpc>
              <a:buNone/>
            </a:pPr>
            <a:r>
              <a:rPr lang="en-US" sz="2000" dirty="0" smtClean="0"/>
              <a:t>-  </a:t>
            </a: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/>
              <a:t>lực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 (tri </a:t>
            </a:r>
            <a:r>
              <a:rPr lang="en-US" sz="2000" dirty="0" err="1"/>
              <a:t>thức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tiếp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đơn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), </a:t>
            </a:r>
            <a:endParaRPr lang="en-US" sz="2000" dirty="0" smtClean="0"/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/>
              <a:t>lực</a:t>
            </a:r>
            <a:r>
              <a:rPr lang="en-US" sz="2000" dirty="0"/>
              <a:t> </a:t>
            </a:r>
            <a:r>
              <a:rPr lang="en-US" sz="2000" dirty="0" err="1"/>
              <a:t>diễn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(</a:t>
            </a:r>
            <a:r>
              <a:rPr lang="en-US" sz="2000" dirty="0" err="1"/>
              <a:t>liên</a:t>
            </a:r>
            <a:r>
              <a:rPr lang="en-US" sz="2000" dirty="0"/>
              <a:t> </a:t>
            </a:r>
            <a:r>
              <a:rPr lang="en-US" sz="2000" dirty="0" err="1"/>
              <a:t>kết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đơn</a:t>
            </a:r>
            <a:r>
              <a:rPr lang="en-US" sz="2000" dirty="0"/>
              <a:t> </a:t>
            </a:r>
            <a:r>
              <a:rPr lang="en-US" sz="2000" dirty="0" err="1"/>
              <a:t>vị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 </a:t>
            </a:r>
            <a:r>
              <a:rPr lang="en-US" sz="2000" dirty="0" err="1"/>
              <a:t>thành</a:t>
            </a:r>
            <a:r>
              <a:rPr lang="en-US" sz="2000" dirty="0"/>
              <a:t> </a:t>
            </a:r>
            <a:r>
              <a:rPr lang="en-US" sz="2000" dirty="0" err="1"/>
              <a:t>diễn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 smtClean="0"/>
              <a:t>),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/>
              <a:t>lực</a:t>
            </a:r>
            <a:r>
              <a:rPr lang="en-US" sz="2000" dirty="0"/>
              <a:t> </a:t>
            </a:r>
            <a:r>
              <a:rPr lang="en-US" sz="2000" dirty="0" err="1"/>
              <a:t>hành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(</a:t>
            </a:r>
            <a:r>
              <a:rPr lang="en-US" sz="2000" dirty="0" err="1"/>
              <a:t>phán</a:t>
            </a:r>
            <a:r>
              <a:rPr lang="en-US" sz="2000" dirty="0"/>
              <a:t> </a:t>
            </a:r>
            <a:r>
              <a:rPr lang="en-US" sz="2000" dirty="0" err="1"/>
              <a:t>đoán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 </a:t>
            </a:r>
            <a:r>
              <a:rPr lang="en-US" sz="2000" dirty="0" err="1"/>
              <a:t>phù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chức</a:t>
            </a:r>
            <a:r>
              <a:rPr lang="en-US" sz="2000" dirty="0"/>
              <a:t> </a:t>
            </a:r>
            <a:r>
              <a:rPr lang="en-US" sz="2000" dirty="0" err="1"/>
              <a:t>năng</a:t>
            </a:r>
            <a:r>
              <a:rPr lang="en-US" sz="2000" dirty="0"/>
              <a:t>, </a:t>
            </a:r>
            <a:r>
              <a:rPr lang="en-US" sz="2000" dirty="0" err="1"/>
              <a:t>gửi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thông</a:t>
            </a:r>
            <a:r>
              <a:rPr lang="en-US" sz="2000" dirty="0"/>
              <a:t> </a:t>
            </a:r>
            <a:r>
              <a:rPr lang="en-US" sz="2000" dirty="0" err="1"/>
              <a:t>điệp</a:t>
            </a:r>
            <a:r>
              <a:rPr lang="en-US" sz="2000" dirty="0"/>
              <a:t> </a:t>
            </a:r>
            <a:r>
              <a:rPr lang="en-US" sz="2000" dirty="0" err="1"/>
              <a:t>có</a:t>
            </a:r>
            <a:r>
              <a:rPr lang="en-US" sz="2000" dirty="0"/>
              <a:t> </a:t>
            </a:r>
            <a:r>
              <a:rPr lang="en-US" sz="2000" dirty="0" err="1"/>
              <a:t>mục</a:t>
            </a:r>
            <a:r>
              <a:rPr lang="en-US" sz="2000" dirty="0"/>
              <a:t> </a:t>
            </a:r>
            <a:r>
              <a:rPr lang="en-US" sz="2000" dirty="0" err="1"/>
              <a:t>đích</a:t>
            </a:r>
            <a:r>
              <a:rPr lang="en-US" sz="2000" dirty="0"/>
              <a:t>…), </a:t>
            </a:r>
            <a:endParaRPr lang="en-US" sz="2000" dirty="0" smtClean="0"/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/>
              <a:t>lực</a:t>
            </a:r>
            <a:r>
              <a:rPr lang="en-US" sz="2000" dirty="0"/>
              <a:t> </a:t>
            </a:r>
            <a:r>
              <a:rPr lang="en-US" sz="2000" dirty="0" err="1"/>
              <a:t>văn</a:t>
            </a:r>
            <a:r>
              <a:rPr lang="en-US" sz="2000" dirty="0"/>
              <a:t> </a:t>
            </a:r>
            <a:r>
              <a:rPr lang="en-US" sz="2000" dirty="0" err="1"/>
              <a:t>hóa</a:t>
            </a:r>
            <a:r>
              <a:rPr lang="en-US" sz="2000" dirty="0"/>
              <a:t> </a:t>
            </a:r>
            <a:r>
              <a:rPr lang="en-US" sz="2000" dirty="0" err="1"/>
              <a:t>xã</a:t>
            </a:r>
            <a:r>
              <a:rPr lang="en-US" sz="2000" dirty="0"/>
              <a:t> </a:t>
            </a:r>
            <a:r>
              <a:rPr lang="en-US" sz="2000" dirty="0" err="1"/>
              <a:t>hội</a:t>
            </a:r>
            <a:r>
              <a:rPr lang="en-US" sz="2000" dirty="0"/>
              <a:t> (</a:t>
            </a:r>
            <a:r>
              <a:rPr lang="en-US" sz="2000" dirty="0" err="1"/>
              <a:t>hiểu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sử</a:t>
            </a:r>
            <a:r>
              <a:rPr lang="en-US" sz="2000" dirty="0"/>
              <a:t> </a:t>
            </a:r>
            <a:r>
              <a:rPr lang="en-US" sz="2000" dirty="0" err="1"/>
              <a:t>dụng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 </a:t>
            </a:r>
            <a:r>
              <a:rPr lang="en-US" sz="2000" dirty="0" err="1"/>
              <a:t>phù</a:t>
            </a:r>
            <a:r>
              <a:rPr lang="en-US" sz="2000" dirty="0"/>
              <a:t> </a:t>
            </a:r>
            <a:r>
              <a:rPr lang="en-US" sz="2000" dirty="0" err="1"/>
              <a:t>hợp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cảnh</a:t>
            </a:r>
            <a:r>
              <a:rPr lang="en-US" sz="2000" dirty="0"/>
              <a:t> </a:t>
            </a:r>
            <a:r>
              <a:rPr lang="en-US" sz="2000" dirty="0" err="1"/>
              <a:t>huống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quy</a:t>
            </a:r>
            <a:r>
              <a:rPr lang="en-US" sz="2000" dirty="0"/>
              <a:t> </a:t>
            </a:r>
            <a:r>
              <a:rPr lang="en-US" sz="2000" dirty="0" err="1"/>
              <a:t>ước</a:t>
            </a:r>
            <a:r>
              <a:rPr lang="en-US" sz="2000" dirty="0"/>
              <a:t> </a:t>
            </a:r>
            <a:r>
              <a:rPr lang="en-US" sz="2000" dirty="0" err="1"/>
              <a:t>xã</a:t>
            </a:r>
            <a:r>
              <a:rPr lang="en-US" sz="2000" dirty="0"/>
              <a:t> </a:t>
            </a:r>
            <a:r>
              <a:rPr lang="en-US" sz="2000" dirty="0" err="1"/>
              <a:t>hội</a:t>
            </a:r>
            <a:r>
              <a:rPr lang="en-US" sz="2000" dirty="0" smtClean="0"/>
              <a:t>),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2000" dirty="0" err="1" smtClean="0"/>
              <a:t>năng</a:t>
            </a:r>
            <a:r>
              <a:rPr lang="en-US" sz="2000" dirty="0" smtClean="0"/>
              <a:t> </a:t>
            </a:r>
            <a:r>
              <a:rPr lang="en-US" sz="2000" dirty="0" err="1"/>
              <a:t>lực</a:t>
            </a:r>
            <a:r>
              <a:rPr lang="en-US" sz="2000" dirty="0"/>
              <a:t> </a:t>
            </a:r>
            <a:r>
              <a:rPr lang="en-US" sz="2000" dirty="0" err="1"/>
              <a:t>chiến</a:t>
            </a:r>
            <a:r>
              <a:rPr lang="en-US" sz="2000" dirty="0"/>
              <a:t> </a:t>
            </a:r>
            <a:r>
              <a:rPr lang="en-US" sz="2000" dirty="0" err="1"/>
              <a:t>lược</a:t>
            </a:r>
            <a:r>
              <a:rPr lang="en-US" sz="2000" dirty="0"/>
              <a:t> (</a:t>
            </a:r>
            <a:r>
              <a:rPr lang="en-US" sz="2000" dirty="0" err="1"/>
              <a:t>hiểu</a:t>
            </a:r>
            <a:r>
              <a:rPr lang="en-US" sz="2000" dirty="0"/>
              <a:t>, </a:t>
            </a:r>
            <a:r>
              <a:rPr lang="en-US" sz="2000" dirty="0" err="1"/>
              <a:t>lựa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thực</a:t>
            </a:r>
            <a:r>
              <a:rPr lang="en-US" sz="2000" dirty="0"/>
              <a:t> </a:t>
            </a:r>
            <a:r>
              <a:rPr lang="en-US" sz="2000" dirty="0" err="1"/>
              <a:t>hiện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chiến</a:t>
            </a:r>
            <a:r>
              <a:rPr lang="en-US" sz="2000" dirty="0"/>
              <a:t> </a:t>
            </a:r>
            <a:r>
              <a:rPr lang="en-US" sz="2000" dirty="0" err="1"/>
              <a:t>lược</a:t>
            </a:r>
            <a:r>
              <a:rPr lang="en-US" sz="2000" dirty="0"/>
              <a:t> </a:t>
            </a:r>
            <a:r>
              <a:rPr lang="en-US" sz="2000" dirty="0" err="1"/>
              <a:t>ngôn</a:t>
            </a:r>
            <a:r>
              <a:rPr lang="en-US" sz="2000" dirty="0"/>
              <a:t> </a:t>
            </a:r>
            <a:r>
              <a:rPr lang="en-US" sz="2000" dirty="0" err="1"/>
              <a:t>ngữ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</a:t>
            </a:r>
            <a:r>
              <a:rPr lang="en-US" sz="2000" dirty="0" err="1"/>
              <a:t>điều</a:t>
            </a:r>
            <a:r>
              <a:rPr lang="en-US" sz="2000" dirty="0"/>
              <a:t> </a:t>
            </a:r>
            <a:r>
              <a:rPr lang="en-US" sz="2000" dirty="0" err="1"/>
              <a:t>hoà</a:t>
            </a:r>
            <a:r>
              <a:rPr lang="en-US" sz="2000" dirty="0"/>
              <a:t> </a:t>
            </a:r>
            <a:r>
              <a:rPr lang="en-US" sz="2000" dirty="0" err="1"/>
              <a:t>sự</a:t>
            </a:r>
            <a:r>
              <a:rPr lang="en-US" sz="2000" dirty="0"/>
              <a:t> </a:t>
            </a:r>
            <a:r>
              <a:rPr lang="en-US" sz="2000" dirty="0" err="1"/>
              <a:t>đụng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trong</a:t>
            </a:r>
            <a:r>
              <a:rPr lang="en-US" sz="2000" dirty="0"/>
              <a:t> GT)…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9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85751"/>
            <a:ext cx="8712968" cy="69497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472608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Diễn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đạt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cụ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thể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dễ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hiểu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hoạt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mềm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dẻo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tiếp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Lắng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nghe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tượng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tiếp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Chủ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động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điều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khiển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trình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tiếp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Thiết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lập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hệ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cầu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cá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nhân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tượng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chủ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hành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vi</a:t>
            </a: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Tự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kiềm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chế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kiểm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khác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Thuyết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phục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tượng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457200" indent="-457200" algn="just">
              <a:lnSpc>
                <a:spcPct val="130000"/>
              </a:lnSpc>
              <a:buAutoNum type="arabicPeriod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Nhạy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giao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tiếp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1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Giao tiếp ở môn NGỮ VĂN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54166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582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85750"/>
            <a:ext cx="8280920" cy="119903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200" dirty="0" err="1" smtClean="0"/>
              <a:t>Đề</a:t>
            </a:r>
            <a:r>
              <a:rPr lang="en-US" sz="3200" dirty="0" smtClean="0"/>
              <a:t>: </a:t>
            </a:r>
            <a:r>
              <a:rPr lang="en-US" sz="3200" dirty="0"/>
              <a:t>Con </a:t>
            </a:r>
            <a:r>
              <a:rPr lang="en-US" sz="3200" dirty="0" err="1"/>
              <a:t>hãy</a:t>
            </a:r>
            <a:r>
              <a:rPr lang="en-US" sz="3200" dirty="0"/>
              <a:t> </a:t>
            </a:r>
            <a:r>
              <a:rPr lang="en-US" sz="3200" dirty="0" err="1"/>
              <a:t>tả</a:t>
            </a:r>
            <a:r>
              <a:rPr lang="en-US" sz="3200" dirty="0"/>
              <a:t> </a:t>
            </a:r>
            <a:r>
              <a:rPr lang="en-US" sz="3200" dirty="0" err="1"/>
              <a:t>một</a:t>
            </a:r>
            <a:r>
              <a:rPr lang="en-US" sz="3200" dirty="0"/>
              <a:t> </a:t>
            </a:r>
            <a:r>
              <a:rPr lang="en-US" sz="3200" dirty="0" err="1"/>
              <a:t>loài</a:t>
            </a:r>
            <a:r>
              <a:rPr lang="en-US" sz="3200" dirty="0"/>
              <a:t> </a:t>
            </a:r>
            <a:r>
              <a:rPr lang="en-US" sz="3200" dirty="0" err="1"/>
              <a:t>hoa</a:t>
            </a:r>
            <a:r>
              <a:rPr lang="en-US" sz="3200" dirty="0"/>
              <a:t> </a:t>
            </a:r>
            <a:r>
              <a:rPr lang="en-US" sz="3200" dirty="0" err="1"/>
              <a:t>mà</a:t>
            </a:r>
            <a:r>
              <a:rPr lang="en-US" sz="3200" dirty="0"/>
              <a:t> con </a:t>
            </a:r>
            <a:r>
              <a:rPr lang="en-US" sz="3200" dirty="0" err="1"/>
              <a:t>yêu</a:t>
            </a:r>
            <a:r>
              <a:rPr lang="en-US" sz="3200" dirty="0"/>
              <a:t> </a:t>
            </a:r>
            <a:r>
              <a:rPr lang="en-US" sz="3200" dirty="0" err="1"/>
              <a:t>thích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 smtClean="0"/>
              <a:t>Bài</a:t>
            </a:r>
            <a:r>
              <a:rPr lang="en-US" sz="2400" dirty="0" smtClean="0"/>
              <a:t> </a:t>
            </a:r>
            <a:r>
              <a:rPr lang="en-US" sz="2400" dirty="0" err="1"/>
              <a:t>làm</a:t>
            </a:r>
            <a:r>
              <a:rPr lang="en-US" sz="2400" dirty="0"/>
              <a:t>: </a:t>
            </a:r>
          </a:p>
          <a:p>
            <a:pPr marL="0" indent="0" algn="just">
              <a:buNone/>
            </a:pPr>
            <a:r>
              <a:rPr lang="en-US" sz="2400" dirty="0" smtClean="0"/>
              <a:t>	Con </a:t>
            </a:r>
            <a:r>
              <a:rPr lang="en-US" sz="2400" dirty="0" err="1"/>
              <a:t>xin</a:t>
            </a:r>
            <a:r>
              <a:rPr lang="en-US" sz="2400" dirty="0"/>
              <a:t> </a:t>
            </a:r>
            <a:r>
              <a:rPr lang="en-US" sz="2400" dirty="0" err="1"/>
              <a:t>lỗi</a:t>
            </a:r>
            <a:r>
              <a:rPr lang="en-US" sz="2400" dirty="0"/>
              <a:t> </a:t>
            </a:r>
            <a:r>
              <a:rPr lang="en-US" sz="2400" dirty="0" err="1"/>
              <a:t>cô</a:t>
            </a:r>
            <a:r>
              <a:rPr lang="en-US" sz="2400" dirty="0"/>
              <a:t> con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văn</a:t>
            </a:r>
            <a:r>
              <a:rPr lang="en-US" sz="2400" dirty="0"/>
              <a:t> </a:t>
            </a:r>
            <a:r>
              <a:rPr lang="en-US" sz="2400" dirty="0" err="1"/>
              <a:t>này</a:t>
            </a:r>
            <a:r>
              <a:rPr lang="en-US" sz="2400" dirty="0"/>
              <a:t>. </a:t>
            </a:r>
            <a:r>
              <a:rPr lang="en-US" sz="2400" dirty="0" err="1"/>
              <a:t>Vì</a:t>
            </a:r>
            <a:r>
              <a:rPr lang="en-US" sz="2400" dirty="0"/>
              <a:t> con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loài</a:t>
            </a:r>
            <a:r>
              <a:rPr lang="en-US" sz="2400" dirty="0"/>
              <a:t> </a:t>
            </a:r>
            <a:r>
              <a:rPr lang="en-US" sz="2400" dirty="0" err="1"/>
              <a:t>hoa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. </a:t>
            </a:r>
            <a:r>
              <a:rPr lang="en-US" sz="2400" dirty="0" err="1"/>
              <a:t>Cô</a:t>
            </a:r>
            <a:r>
              <a:rPr lang="en-US" sz="2400" dirty="0"/>
              <a:t> </a:t>
            </a:r>
            <a:r>
              <a:rPr lang="en-US" sz="2400" dirty="0" err="1"/>
              <a:t>vẫn</a:t>
            </a:r>
            <a:r>
              <a:rPr lang="en-US" sz="2400" dirty="0"/>
              <a:t> </a:t>
            </a:r>
            <a:r>
              <a:rPr lang="en-US" sz="2400" dirty="0" err="1"/>
              <a:t>nói</a:t>
            </a:r>
            <a:r>
              <a:rPr lang="en-US" sz="2400" dirty="0"/>
              <a:t> </a:t>
            </a:r>
            <a:r>
              <a:rPr lang="en-US" sz="2400" dirty="0" err="1"/>
              <a:t>với</a:t>
            </a:r>
            <a:r>
              <a:rPr lang="en-US" sz="2400" dirty="0"/>
              <a:t> con: “</a:t>
            </a:r>
            <a:r>
              <a:rPr lang="en-US" sz="2400" dirty="0" err="1"/>
              <a:t>Nếu</a:t>
            </a:r>
            <a:r>
              <a:rPr lang="en-US" sz="2400" dirty="0"/>
              <a:t> </a:t>
            </a:r>
            <a:r>
              <a:rPr lang="en-US" sz="2400" dirty="0" err="1"/>
              <a:t>chúng</a:t>
            </a:r>
            <a:r>
              <a:rPr lang="en-US" sz="2400" dirty="0"/>
              <a:t> ta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việc</a:t>
            </a:r>
            <a:r>
              <a:rPr lang="en-US" sz="2400" dirty="0"/>
              <a:t> </a:t>
            </a:r>
            <a:r>
              <a:rPr lang="en-US" sz="2400" dirty="0" err="1"/>
              <a:t>gì</a:t>
            </a:r>
            <a:r>
              <a:rPr lang="en-US" sz="2400" dirty="0"/>
              <a:t> </a:t>
            </a:r>
            <a:r>
              <a:rPr lang="en-US" sz="2400" dirty="0" err="1"/>
              <a:t>thì</a:t>
            </a:r>
            <a:r>
              <a:rPr lang="en-US" sz="2400" dirty="0"/>
              <a:t> </a:t>
            </a:r>
            <a:r>
              <a:rPr lang="en-US" sz="2400" dirty="0" err="1"/>
              <a:t>chúng</a:t>
            </a:r>
            <a:r>
              <a:rPr lang="en-US" sz="2400" dirty="0"/>
              <a:t> ta </a:t>
            </a:r>
            <a:r>
              <a:rPr lang="en-US" sz="2400" dirty="0" err="1"/>
              <a:t>sẽ</a:t>
            </a:r>
            <a:r>
              <a:rPr lang="en-US" sz="2400" dirty="0"/>
              <a:t> </a:t>
            </a:r>
            <a:r>
              <a:rPr lang="en-US" sz="2400" dirty="0" err="1"/>
              <a:t>làm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tốt</a:t>
            </a:r>
            <a:r>
              <a:rPr lang="en-US" sz="2400" dirty="0"/>
              <a:t>”.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64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19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85751"/>
            <a:ext cx="7128791" cy="69497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THẨM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MĨ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496944" cy="547260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Định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nghĩa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lnSpc>
                <a:spcPct val="130000"/>
              </a:lnSpc>
              <a:buFont typeface="Arial" charset="0"/>
              <a:buChar char="•"/>
            </a:pP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Năng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lực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là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khả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năng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tạo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ra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tình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thái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độ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hứng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với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tượng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từ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đó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lí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tưởng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quan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niệm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endParaRPr lang="en-US" sz="19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Biểu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và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cách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đánh</a:t>
            </a:r>
            <a:r>
              <a:rPr lang="en-US" sz="19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b="1" dirty="0" err="1" smtClean="0">
                <a:latin typeface="Arial" pitchFamily="34" charset="0"/>
                <a:cs typeface="Arial" pitchFamily="34" charset="0"/>
              </a:rPr>
              <a:t>giá</a:t>
            </a:r>
            <a:endParaRPr lang="en-US" sz="1900" b="1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: 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Hình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thành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cảm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xúc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trước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tượng</a:t>
            </a:r>
            <a:endParaRPr lang="en-US" sz="19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Thị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hiếu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lòng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hay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không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bằng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lòng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hứng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thú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khi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đánh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giá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tiếp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nhận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đối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tượng</a:t>
            </a:r>
            <a:endParaRPr lang="en-US" sz="19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Lí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tưởng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Thể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hiện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cái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đẹp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trong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ước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mơ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khát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vọng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con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người</a:t>
            </a:r>
            <a:r>
              <a:rPr lang="en-US" sz="19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Lí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tưởng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thẩm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mĩ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của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thời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đại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Bác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Hồ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anh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bộ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đội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giải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phóng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quân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….)</a:t>
            </a:r>
          </a:p>
          <a:p>
            <a:pPr algn="just">
              <a:lnSpc>
                <a:spcPct val="130000"/>
              </a:lnSpc>
              <a:buFontTx/>
              <a:buChar char="-"/>
            </a:pPr>
            <a:r>
              <a:rPr lang="vi-VN" sz="1900" dirty="0">
                <a:latin typeface="Arial" pitchFamily="34" charset="0"/>
                <a:cs typeface="Arial" pitchFamily="34" charset="0"/>
              </a:rPr>
              <a:t>Quan điểm thẩm mĩ là những phán đoán, nhận định về các hiện tượng thẩm mĩ và nghệ thuật</a:t>
            </a:r>
            <a:endParaRPr lang="en-US" sz="19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6508626"/>
              </p:ext>
            </p:extLst>
          </p:nvPr>
        </p:nvGraphicFramePr>
        <p:xfrm>
          <a:off x="755576" y="1397000"/>
          <a:ext cx="7560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13" y="285750"/>
            <a:ext cx="8572500" cy="652463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defRPr/>
            </a:pPr>
            <a:r>
              <a:rPr lang="en-US" sz="2800" cap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THANG ĐO CÁC MỨC ĐỘ CỦA </a:t>
            </a:r>
            <a:r>
              <a:rPr lang="en-US" sz="2800" cap="none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NĂNG</a:t>
            </a:r>
            <a:r>
              <a:rPr lang="en-US" sz="2800" cap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 </a:t>
            </a:r>
            <a:r>
              <a:rPr lang="en-US" sz="2800" cap="none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LỰC</a:t>
            </a:r>
            <a:r>
              <a:rPr lang="en-US" sz="2800" cap="none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HS</a:t>
            </a:r>
          </a:p>
        </p:txBody>
      </p:sp>
      <p:sp>
        <p:nvSpPr>
          <p:cNvPr id="6" name="Right Arrow 5"/>
          <p:cNvSpPr/>
          <p:nvPr/>
        </p:nvSpPr>
        <p:spPr>
          <a:xfrm>
            <a:off x="755650" y="4724400"/>
            <a:ext cx="7561263" cy="288925"/>
          </a:xfrm>
          <a:prstGeom prst="rightArrow">
            <a:avLst/>
          </a:prstGeom>
          <a:gradFill flip="none" rotWithShape="1">
            <a:gsLst>
              <a:gs pos="25000">
                <a:schemeClr val="tx2">
                  <a:lumMod val="20000"/>
                  <a:lumOff val="80000"/>
                </a:schemeClr>
              </a:gs>
              <a:gs pos="69000">
                <a:srgbClr val="FF0000"/>
              </a:gs>
              <a:gs pos="100000">
                <a:srgbClr val="C00000"/>
              </a:gs>
            </a:gsLst>
            <a:lin ang="2700000" scaled="1"/>
            <a:tileRect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738188" y="5064125"/>
            <a:ext cx="1962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GIẢN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4" name="TextBox 7"/>
          <p:cNvSpPr txBox="1">
            <a:spLocks noChangeArrowheads="1"/>
          </p:cNvSpPr>
          <p:nvPr/>
        </p:nvSpPr>
        <p:spPr bwMode="auto">
          <a:xfrm>
            <a:off x="6354763" y="5064125"/>
            <a:ext cx="1962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PHỨC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TẠP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6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3600" b="1" dirty="0" smtClean="0">
                <a:solidFill>
                  <a:srgbClr val="FF0000"/>
                </a:solidFill>
              </a:rPr>
              <a:t>II. </a:t>
            </a:r>
            <a:r>
              <a:rPr lang="en-US" sz="3600" b="1" dirty="0" err="1" smtClean="0">
                <a:solidFill>
                  <a:srgbClr val="FF0000"/>
                </a:solidFill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CẦU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ĐỔI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MỚI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KIỂM</a:t>
            </a:r>
            <a:r>
              <a:rPr lang="en-US" sz="3600" b="1" dirty="0" smtClean="0">
                <a:solidFill>
                  <a:srgbClr val="FF0000"/>
                </a:solidFill>
              </a:rPr>
              <a:t> TRA ĐÁNH GIÁ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7260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2.1. </a:t>
            </a:r>
            <a:r>
              <a:rPr lang="en-US" b="1" dirty="0" err="1" smtClean="0">
                <a:solidFill>
                  <a:srgbClr val="002060"/>
                </a:solidFill>
              </a:rPr>
              <a:t>Với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nhà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trường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Xây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dựng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chuẩn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đầu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ra</a:t>
            </a:r>
            <a:r>
              <a:rPr lang="en-US" b="1" dirty="0" smtClean="0">
                <a:solidFill>
                  <a:srgbClr val="002060"/>
                </a:solidFill>
              </a:rPr>
              <a:t> (</a:t>
            </a:r>
            <a:r>
              <a:rPr lang="en-US" b="1" dirty="0" err="1" smtClean="0">
                <a:solidFill>
                  <a:srgbClr val="002060"/>
                </a:solidFill>
              </a:rPr>
              <a:t>các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tiêu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chuẩn</a:t>
            </a:r>
            <a:r>
              <a:rPr lang="en-US" b="1" dirty="0" smtClean="0">
                <a:solidFill>
                  <a:srgbClr val="002060"/>
                </a:solidFill>
              </a:rPr>
              <a:t> – standards), </a:t>
            </a:r>
            <a:r>
              <a:rPr lang="en-US" b="1" dirty="0" err="1" smtClean="0">
                <a:solidFill>
                  <a:srgbClr val="002060"/>
                </a:solidFill>
              </a:rPr>
              <a:t>mô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tả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các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năng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lực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phẩm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chất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kĩ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năng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mà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học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sinh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cần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đạt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được</a:t>
            </a:r>
            <a:endParaRPr lang="en-US" b="1" dirty="0" smtClean="0">
              <a:solidFill>
                <a:srgbClr val="002060"/>
              </a:solidFill>
            </a:endParaRPr>
          </a:p>
          <a:p>
            <a:pPr algn="just"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Tổ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chức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hướng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dẫn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chức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việc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thực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hiện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kiểm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đánh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giá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theo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năng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lực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người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học</a:t>
            </a:r>
            <a:r>
              <a:rPr lang="en-US" b="1" dirty="0" smtClean="0">
                <a:solidFill>
                  <a:srgbClr val="002060"/>
                </a:solidFill>
              </a:rPr>
              <a:t>: </a:t>
            </a:r>
            <a:r>
              <a:rPr lang="en-US" b="1" dirty="0" err="1" smtClean="0">
                <a:solidFill>
                  <a:srgbClr val="002060"/>
                </a:solidFill>
              </a:rPr>
              <a:t>theo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các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hình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thức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đề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kiểm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tra</a:t>
            </a:r>
            <a:r>
              <a:rPr lang="en-US" b="1" dirty="0" smtClean="0">
                <a:solidFill>
                  <a:srgbClr val="002060"/>
                </a:solidFill>
              </a:rPr>
              <a:t>; </a:t>
            </a:r>
            <a:r>
              <a:rPr lang="en-US" b="1" dirty="0" err="1" smtClean="0">
                <a:solidFill>
                  <a:srgbClr val="002060"/>
                </a:solidFill>
              </a:rPr>
              <a:t>theo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thời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gian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r>
              <a:rPr lang="en-US" b="1" dirty="0" smtClean="0">
                <a:solidFill>
                  <a:srgbClr val="002060"/>
                </a:solidFill>
              </a:rPr>
              <a:t>2.2. </a:t>
            </a:r>
            <a:r>
              <a:rPr lang="en-US" b="1" dirty="0" err="1" smtClean="0">
                <a:solidFill>
                  <a:srgbClr val="002060"/>
                </a:solidFill>
              </a:rPr>
              <a:t>Đối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với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giáo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viên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nhân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viên</a:t>
            </a:r>
            <a:endParaRPr lang="en-US" b="1" dirty="0" smtClean="0">
              <a:solidFill>
                <a:srgbClr val="002060"/>
              </a:solidFill>
            </a:endParaRPr>
          </a:p>
          <a:p>
            <a:pPr marL="0" indent="0">
              <a:buNone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Căn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cứ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chuẩn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đầu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ra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hình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thức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đánh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giá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của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nhà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trường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</a:p>
          <a:p>
            <a:pPr algn="just"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xây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dựng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kế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hoạch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nằm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bắt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thông</a:t>
            </a:r>
            <a:r>
              <a:rPr lang="en-US" b="1" dirty="0" smtClean="0">
                <a:solidFill>
                  <a:srgbClr val="002060"/>
                </a:solidFill>
              </a:rPr>
              <a:t> tin, </a:t>
            </a:r>
            <a:r>
              <a:rPr lang="en-US" b="1" dirty="0" err="1" smtClean="0">
                <a:solidFill>
                  <a:srgbClr val="002060"/>
                </a:solidFill>
              </a:rPr>
              <a:t>xây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dựng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tiêu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chí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theo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tiêu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chuẩn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của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nhà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trường</a:t>
            </a:r>
            <a:endParaRPr lang="en-US" b="1" dirty="0" smtClean="0">
              <a:solidFill>
                <a:srgbClr val="002060"/>
              </a:solidFill>
            </a:endParaRPr>
          </a:p>
          <a:p>
            <a:pPr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theo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dõi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quá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trình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học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tập</a:t>
            </a:r>
            <a:r>
              <a:rPr lang="en-US" b="1" dirty="0" smtClean="0">
                <a:solidFill>
                  <a:srgbClr val="002060"/>
                </a:solidFill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</a:rPr>
              <a:t>tổ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chức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kiểm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tra</a:t>
            </a:r>
            <a:r>
              <a:rPr lang="en-US" b="1" dirty="0" smtClean="0">
                <a:solidFill>
                  <a:srgbClr val="002060"/>
                </a:solidFill>
              </a:rPr>
              <a:t>;</a:t>
            </a:r>
          </a:p>
          <a:p>
            <a:pPr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đánh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giá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độc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lập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đánh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giá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tổng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hợp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về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học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sinh</a:t>
            </a:r>
            <a:r>
              <a:rPr lang="en-US" b="1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Tx/>
              <a:buChar char="-"/>
              <a:defRPr/>
            </a:pPr>
            <a:r>
              <a:rPr lang="en-US" b="1" dirty="0" err="1" smtClean="0">
                <a:solidFill>
                  <a:srgbClr val="002060"/>
                </a:solidFill>
              </a:rPr>
              <a:t>trao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đổi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thông</a:t>
            </a:r>
            <a:r>
              <a:rPr lang="en-US" b="1" dirty="0" smtClean="0">
                <a:solidFill>
                  <a:srgbClr val="002060"/>
                </a:solidFill>
              </a:rPr>
              <a:t> tin -</a:t>
            </a:r>
            <a:r>
              <a:rPr lang="en-US" b="1" dirty="0" err="1" smtClean="0">
                <a:solidFill>
                  <a:srgbClr val="002060"/>
                </a:solidFill>
              </a:rPr>
              <a:t>định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hướng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nhà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trường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và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phụ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huynh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về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hướng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phát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triển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của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học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sinh</a:t>
            </a:r>
            <a:r>
              <a:rPr lang="en-US" b="1" dirty="0" smtClean="0">
                <a:solidFill>
                  <a:srgbClr val="00206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0"/>
            <a:ext cx="8572500" cy="928688"/>
          </a:xfrm>
        </p:spPr>
        <p:txBody>
          <a:bodyPr/>
          <a:lstStyle/>
          <a:p>
            <a:pPr algn="ctr"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TỒN TẠI TRONG  kiểm tra,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trường phổ thông Việt Nam hiện nay</a:t>
            </a:r>
            <a:endParaRPr lang="en-US" sz="2400" dirty="0">
              <a:solidFill>
                <a:srgbClr val="FF0000"/>
              </a:solidFill>
            </a:endParaRPr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214313" y="1143000"/>
            <a:ext cx="2779712" cy="4635175"/>
            <a:chOff x="720" y="1296"/>
            <a:chExt cx="1367" cy="2542"/>
          </a:xfrm>
        </p:grpSpPr>
        <p:sp>
          <p:nvSpPr>
            <p:cNvPr id="5156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7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2055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8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9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0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1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62" name="Group 10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5165" name="Oval 11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66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67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68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69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5163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5164" name="Text Box 17"/>
            <p:cNvSpPr txBox="1">
              <a:spLocks noChangeArrowheads="1"/>
            </p:cNvSpPr>
            <p:nvPr/>
          </p:nvSpPr>
          <p:spPr bwMode="gray">
            <a:xfrm>
              <a:off x="768" y="2110"/>
              <a:ext cx="129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sz="2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24" name="Group 18"/>
          <p:cNvGrpSpPr>
            <a:grpSpLocks/>
          </p:cNvGrpSpPr>
          <p:nvPr/>
        </p:nvGrpSpPr>
        <p:grpSpPr bwMode="auto">
          <a:xfrm>
            <a:off x="3214688" y="1143000"/>
            <a:ext cx="2776537" cy="4720599"/>
            <a:chOff x="2208" y="1296"/>
            <a:chExt cx="1365" cy="2542"/>
          </a:xfrm>
        </p:grpSpPr>
        <p:sp>
          <p:nvSpPr>
            <p:cNvPr id="5143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4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6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7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81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48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636869"/>
                </a:gs>
                <a:gs pos="100000">
                  <a:srgbClr val="D6E1E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5149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F1F5F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5150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AAB2B3"/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5151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6E1E2">
                    <a:alpha val="37999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eaVert" wrap="none" anchor="ctr"/>
            <a:lstStyle/>
            <a:p>
              <a:endParaRPr lang="en-US"/>
            </a:p>
          </p:txBody>
        </p:sp>
        <p:sp>
          <p:nvSpPr>
            <p:cNvPr id="5152" name="Text Box 28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5153" name="Text Box 29"/>
            <p:cNvSpPr txBox="1">
              <a:spLocks noChangeArrowheads="1"/>
            </p:cNvSpPr>
            <p:nvPr/>
          </p:nvSpPr>
          <p:spPr bwMode="gray">
            <a:xfrm>
              <a:off x="2256" y="2110"/>
              <a:ext cx="129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54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55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125" name="Group 32"/>
          <p:cNvGrpSpPr>
            <a:grpSpLocks/>
          </p:cNvGrpSpPr>
          <p:nvPr/>
        </p:nvGrpSpPr>
        <p:grpSpPr bwMode="auto">
          <a:xfrm>
            <a:off x="6143625" y="1214438"/>
            <a:ext cx="2743200" cy="4734842"/>
            <a:chOff x="3692" y="1296"/>
            <a:chExt cx="1367" cy="2542"/>
          </a:xfrm>
        </p:grpSpPr>
        <p:sp>
          <p:nvSpPr>
            <p:cNvPr id="5129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0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1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2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133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5138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5139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40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F1F5F5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41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AAB2B3"/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  <p:sp>
            <p:nvSpPr>
              <p:cNvPr id="5142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D6E1E2">
                      <a:alpha val="37999"/>
                    </a:srgb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en-US"/>
              </a:p>
            </p:txBody>
          </p:sp>
        </p:grpSp>
        <p:sp>
          <p:nvSpPr>
            <p:cNvPr id="5134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>
                  <a:solidFill>
                    <a:srgbClr val="000000"/>
                  </a:solidFill>
                </a:rPr>
                <a:t>3</a:t>
              </a:r>
              <a:endParaRPr lang="en-US"/>
            </a:p>
          </p:txBody>
        </p:sp>
        <p:sp>
          <p:nvSpPr>
            <p:cNvPr id="5135" name="Text Box 44"/>
            <p:cNvSpPr txBox="1">
              <a:spLocks noChangeArrowheads="1"/>
            </p:cNvSpPr>
            <p:nvPr/>
          </p:nvSpPr>
          <p:spPr bwMode="gray">
            <a:xfrm>
              <a:off x="3744" y="2110"/>
              <a:ext cx="129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sz="2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6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7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26" name="Rectangle 47"/>
          <p:cNvSpPr>
            <a:spLocks noChangeArrowheads="1"/>
          </p:cNvSpPr>
          <p:nvPr/>
        </p:nvSpPr>
        <p:spPr bwMode="auto">
          <a:xfrm>
            <a:off x="214313" y="1571624"/>
            <a:ext cx="277971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GV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 HS </a:t>
            </a:r>
            <a:r>
              <a:rPr lang="en-US" sz="2400" dirty="0" err="1" smtClean="0"/>
              <a:t>duy</a:t>
            </a:r>
            <a:r>
              <a:rPr lang="en-US" sz="2400" dirty="0" smtClean="0"/>
              <a:t> </a:t>
            </a:r>
            <a:r>
              <a:rPr lang="en-US" sz="2400" dirty="0" err="1" smtClean="0"/>
              <a:t>nhất</a:t>
            </a:r>
            <a:r>
              <a:rPr lang="en-US" sz="2400" dirty="0" smtClean="0"/>
              <a:t> </a:t>
            </a:r>
            <a:r>
              <a:rPr lang="en-US" sz="2400" dirty="0" err="1" smtClean="0"/>
              <a:t>dựa</a:t>
            </a:r>
            <a:r>
              <a:rPr lang="en-US" sz="2400" dirty="0" smtClean="0"/>
              <a:t> </a:t>
            </a:r>
            <a:r>
              <a:rPr lang="en-US" sz="2400" dirty="0" err="1" smtClean="0"/>
              <a:t>vào</a:t>
            </a:r>
            <a:r>
              <a:rPr lang="en-US" sz="2400" dirty="0" smtClean="0"/>
              <a:t> </a:t>
            </a:r>
            <a:r>
              <a:rPr lang="en-US" sz="2400" dirty="0" err="1" smtClean="0"/>
              <a:t>kiểm</a:t>
            </a:r>
            <a:r>
              <a:rPr lang="en-US" sz="2400" dirty="0" smtClean="0"/>
              <a:t> </a:t>
            </a:r>
            <a:r>
              <a:rPr lang="en-US" sz="2400" dirty="0" err="1" smtClean="0"/>
              <a:t>tra</a:t>
            </a:r>
            <a:r>
              <a:rPr lang="en-US" sz="2400" dirty="0" smtClean="0"/>
              <a:t> </a:t>
            </a:r>
            <a:r>
              <a:rPr lang="en-US" sz="2400" dirty="0" err="1" smtClean="0"/>
              <a:t>kết</a:t>
            </a:r>
            <a:r>
              <a:rPr lang="en-US" sz="2400" dirty="0" smtClean="0"/>
              <a:t> </a:t>
            </a:r>
            <a:r>
              <a:rPr lang="en-US" sz="2400" dirty="0" err="1" smtClean="0"/>
              <a:t>quả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: </a:t>
            </a:r>
            <a:r>
              <a:rPr lang="en-US" sz="2400" dirty="0" err="1" smtClean="0"/>
              <a:t>Chưa</a:t>
            </a:r>
            <a:r>
              <a:rPr lang="en-US" sz="2400" dirty="0" smtClean="0"/>
              <a:t> </a:t>
            </a:r>
            <a:r>
              <a:rPr lang="en-US" sz="2400" dirty="0" err="1" smtClean="0"/>
              <a:t>chú</a:t>
            </a:r>
            <a:r>
              <a:rPr lang="en-US" sz="2400" dirty="0" smtClean="0"/>
              <a:t> ý </a:t>
            </a:r>
            <a:r>
              <a:rPr lang="en-US" sz="2400" dirty="0" err="1" smtClean="0"/>
              <a:t>sự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 </a:t>
            </a:r>
            <a:r>
              <a:rPr lang="en-US" sz="2400" dirty="0" err="1" smtClean="0"/>
              <a:t>quá</a:t>
            </a:r>
            <a:r>
              <a:rPr lang="en-US" sz="2400" dirty="0" smtClean="0"/>
              <a:t> </a:t>
            </a:r>
            <a:r>
              <a:rPr lang="en-US" sz="2400" dirty="0" err="1" smtClean="0"/>
              <a:t>trình</a:t>
            </a:r>
            <a:r>
              <a:rPr lang="en-US" sz="2400" dirty="0" smtClean="0"/>
              <a:t>, </a:t>
            </a:r>
            <a:r>
              <a:rPr lang="en-US" sz="2400" dirty="0" err="1" smtClean="0"/>
              <a:t>hs</a:t>
            </a:r>
            <a:r>
              <a:rPr lang="en-US" sz="2400" dirty="0" smtClean="0"/>
              <a:t> </a:t>
            </a:r>
            <a:r>
              <a:rPr lang="en-US" sz="2400" dirty="0" err="1" smtClean="0"/>
              <a:t>tự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, </a:t>
            </a:r>
            <a:r>
              <a:rPr lang="en-US" sz="2400" dirty="0" err="1" smtClean="0"/>
              <a:t>đánh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 </a:t>
            </a:r>
            <a:r>
              <a:rPr lang="en-US" sz="2400" dirty="0" err="1" smtClean="0"/>
              <a:t>của</a:t>
            </a:r>
            <a:r>
              <a:rPr lang="en-US" sz="2400" dirty="0" smtClean="0"/>
              <a:t> </a:t>
            </a:r>
            <a:r>
              <a:rPr lang="en-US" sz="2400" dirty="0" err="1" smtClean="0"/>
              <a:t>tập</a:t>
            </a:r>
            <a:r>
              <a:rPr lang="en-US" sz="2400" dirty="0" smtClean="0"/>
              <a:t> </a:t>
            </a:r>
            <a:r>
              <a:rPr lang="en-US" sz="2400" dirty="0" err="1" smtClean="0"/>
              <a:t>thể</a:t>
            </a:r>
            <a:r>
              <a:rPr lang="en-US" sz="2000" dirty="0" smtClean="0"/>
              <a:t>….</a:t>
            </a:r>
            <a:endParaRPr lang="en-US" sz="2000" dirty="0"/>
          </a:p>
        </p:txBody>
      </p:sp>
      <p:sp>
        <p:nvSpPr>
          <p:cNvPr id="5127" name="Rectangle 48"/>
          <p:cNvSpPr>
            <a:spLocks noChangeArrowheads="1"/>
          </p:cNvSpPr>
          <p:nvPr/>
        </p:nvSpPr>
        <p:spPr bwMode="auto">
          <a:xfrm>
            <a:off x="3286125" y="1643063"/>
            <a:ext cx="2643188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đẩy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2400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ntn</a:t>
            </a:r>
            <a:r>
              <a:rPr lang="en-US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rgbClr val="663300"/>
              </a:solidFill>
            </a:endParaRPr>
          </a:p>
        </p:txBody>
      </p:sp>
      <p:sp>
        <p:nvSpPr>
          <p:cNvPr id="5128" name="Rectangle 49"/>
          <p:cNvSpPr>
            <a:spLocks noChangeArrowheads="1"/>
          </p:cNvSpPr>
          <p:nvPr/>
        </p:nvSpPr>
        <p:spPr bwMode="auto">
          <a:xfrm>
            <a:off x="6286500" y="1785938"/>
            <a:ext cx="250031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dục</a:t>
            </a:r>
            <a:r>
              <a:rPr lang="en-US" sz="24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HS</a:t>
            </a:r>
            <a:endParaRPr lang="en-US" sz="2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15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III-</a:t>
            </a:r>
            <a:r>
              <a:rPr lang="en-US" sz="3200" b="1" dirty="0" err="1" smtClean="0">
                <a:solidFill>
                  <a:srgbClr val="FF0000"/>
                </a:solidFill>
              </a:rPr>
              <a:t>ĐỔI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MỚI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NỘI</a:t>
            </a:r>
            <a:r>
              <a:rPr lang="en-US" sz="3200" b="1" dirty="0" smtClean="0">
                <a:solidFill>
                  <a:srgbClr val="FF0000"/>
                </a:solidFill>
              </a:rPr>
              <a:t> DUNG </a:t>
            </a:r>
            <a:r>
              <a:rPr lang="en-US" sz="3200" b="1" dirty="0" err="1" smtClean="0">
                <a:solidFill>
                  <a:srgbClr val="FF0000"/>
                </a:solidFill>
              </a:rPr>
              <a:t>KIỂM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TRA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ĐÁNH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GIÁ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endParaRPr 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fontScale="85000" lnSpcReduction="20000"/>
          </a:bodyPr>
          <a:lstStyle/>
          <a:p>
            <a:pPr algn="just">
              <a:defRPr/>
            </a:pPr>
            <a:r>
              <a:rPr lang="vi-VN" b="1" dirty="0">
                <a:solidFill>
                  <a:srgbClr val="002060"/>
                </a:solidFill>
              </a:rPr>
              <a:t>Trước đây, với triết lý </a:t>
            </a:r>
            <a:r>
              <a:rPr lang="vi-VN" b="1" i="1" dirty="0">
                <a:solidFill>
                  <a:srgbClr val="002060"/>
                </a:solidFill>
              </a:rPr>
              <a:t>dạy học là truyền thụ kiến thức-kỹ năng-phẩm chất cho người học, nên KTĐG lấy nội dung kiến thức-kỹ năng người học được đào tạo làm chính. </a:t>
            </a:r>
            <a:endParaRPr lang="en-US" b="1" i="1" dirty="0" smtClean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vi-VN" b="1" i="1" dirty="0" smtClean="0">
                <a:solidFill>
                  <a:srgbClr val="002060"/>
                </a:solidFill>
              </a:rPr>
              <a:t>Do </a:t>
            </a:r>
            <a:r>
              <a:rPr lang="vi-VN" b="1" i="1" dirty="0">
                <a:solidFill>
                  <a:srgbClr val="002060"/>
                </a:solidFill>
              </a:rPr>
              <a:t>bùng nổ thông tin, dạy không xuể, phải dạy cách học để người học có năng lực tự chiếm lĩnh kiến thức-kỹ năng-phẩm chất suốt đời. </a:t>
            </a:r>
            <a:endParaRPr lang="en-US" b="1" i="1" dirty="0" smtClean="0"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vi-VN" b="1" i="1" dirty="0" smtClean="0">
                <a:solidFill>
                  <a:srgbClr val="002060"/>
                </a:solidFill>
              </a:rPr>
              <a:t>Nếu </a:t>
            </a:r>
            <a:r>
              <a:rPr lang="vi-VN" b="1" i="1" dirty="0">
                <a:solidFill>
                  <a:srgbClr val="C00000"/>
                </a:solidFill>
              </a:rPr>
              <a:t>năng lực nhận thức </a:t>
            </a:r>
            <a:r>
              <a:rPr lang="vi-VN" b="1" i="1" dirty="0">
                <a:solidFill>
                  <a:srgbClr val="002060"/>
                </a:solidFill>
              </a:rPr>
              <a:t>chủ yếu chỉ về năng lực tiếp thu (chiếm lĩnh) </a:t>
            </a:r>
            <a:r>
              <a:rPr lang="vi-VN" b="1" i="1" dirty="0">
                <a:solidFill>
                  <a:schemeClr val="tx2"/>
                </a:solidFill>
              </a:rPr>
              <a:t>kiến thức-kỹ năng </a:t>
            </a:r>
            <a:r>
              <a:rPr lang="vi-VN" b="1" i="1" dirty="0">
                <a:solidFill>
                  <a:srgbClr val="002060"/>
                </a:solidFill>
              </a:rPr>
              <a:t>của người học, thì </a:t>
            </a:r>
            <a:r>
              <a:rPr lang="vi-VN" b="1" i="1" dirty="0">
                <a:solidFill>
                  <a:srgbClr val="C00000"/>
                </a:solidFill>
              </a:rPr>
              <a:t>năng lực tư duy </a:t>
            </a:r>
            <a:r>
              <a:rPr lang="vi-VN" b="1" i="1" dirty="0">
                <a:solidFill>
                  <a:srgbClr val="002060"/>
                </a:solidFill>
              </a:rPr>
              <a:t>chủ yếu chỉ về năng lực vận dụng trí tuệ (vận dụng kiến thức kỹ năng đã chiếm lĩnh được) cùng với </a:t>
            </a:r>
            <a:r>
              <a:rPr lang="vi-VN" b="1" i="1" dirty="0">
                <a:solidFill>
                  <a:srgbClr val="C00000"/>
                </a:solidFill>
              </a:rPr>
              <a:t>năng lực xã </a:t>
            </a:r>
            <a:r>
              <a:rPr lang="vi-VN" b="1" i="1" dirty="0" smtClean="0">
                <a:solidFill>
                  <a:srgbClr val="C00000"/>
                </a:solidFill>
              </a:rPr>
              <a:t>hội</a:t>
            </a:r>
            <a:r>
              <a:rPr lang="en-US" b="1" i="1" dirty="0" smtClean="0">
                <a:solidFill>
                  <a:srgbClr val="C00000"/>
                </a:solidFill>
              </a:rPr>
              <a:t> </a:t>
            </a:r>
            <a:r>
              <a:rPr lang="vi-VN" b="1" dirty="0" smtClean="0">
                <a:solidFill>
                  <a:srgbClr val="002060"/>
                </a:solidFill>
              </a:rPr>
              <a:t>(phẩm </a:t>
            </a:r>
            <a:r>
              <a:rPr lang="vi-VN" b="1" dirty="0">
                <a:solidFill>
                  <a:srgbClr val="002060"/>
                </a:solidFill>
              </a:rPr>
              <a:t>chất nhân văn) để ra quyết định hay giải quyết vấn đề một cách nhân bản. </a:t>
            </a:r>
            <a:endParaRPr lang="en-US" b="1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484784"/>
            <a:ext cx="7797552" cy="4882554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- </a:t>
            </a:r>
            <a:r>
              <a:rPr lang="en-US" sz="2400" dirty="0" err="1" smtClean="0"/>
              <a:t>GV</a:t>
            </a:r>
            <a:r>
              <a:rPr lang="en-US" sz="2400" dirty="0" smtClean="0"/>
              <a:t> </a:t>
            </a:r>
            <a:r>
              <a:rPr lang="en-US" sz="2400" dirty="0" err="1" smtClean="0"/>
              <a:t>quan</a:t>
            </a:r>
            <a:r>
              <a:rPr lang="en-US" sz="2400" dirty="0" smtClean="0"/>
              <a:t> </a:t>
            </a:r>
            <a:r>
              <a:rPr lang="en-US" sz="2400" dirty="0" err="1"/>
              <a:t>sát</a:t>
            </a:r>
            <a:r>
              <a:rPr lang="en-US" sz="2400" dirty="0"/>
              <a:t>,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dõi</a:t>
            </a:r>
            <a:r>
              <a:rPr lang="en-US" sz="2400" dirty="0"/>
              <a:t>, </a:t>
            </a:r>
            <a:r>
              <a:rPr lang="en-US" sz="2400" dirty="0" err="1"/>
              <a:t>trao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, </a:t>
            </a:r>
            <a:r>
              <a:rPr lang="en-US" sz="2400" dirty="0" err="1"/>
              <a:t>kiểm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,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, </a:t>
            </a:r>
            <a:r>
              <a:rPr lang="en-US" sz="2400" dirty="0" err="1"/>
              <a:t>rèn</a:t>
            </a:r>
            <a:r>
              <a:rPr lang="en-US" sz="2400" dirty="0"/>
              <a:t> </a:t>
            </a:r>
            <a:r>
              <a:rPr lang="en-US" sz="2400" dirty="0" err="1"/>
              <a:t>luyện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; </a:t>
            </a:r>
            <a:r>
              <a:rPr lang="en-US" sz="2400" dirty="0" err="1"/>
              <a:t>tư</a:t>
            </a:r>
            <a:r>
              <a:rPr lang="en-US" sz="2400" dirty="0"/>
              <a:t> </a:t>
            </a:r>
            <a:r>
              <a:rPr lang="en-US" sz="2400" dirty="0" err="1"/>
              <a:t>vấn</a:t>
            </a:r>
            <a:r>
              <a:rPr lang="en-US" sz="2400" dirty="0"/>
              <a:t>, </a:t>
            </a:r>
            <a:r>
              <a:rPr lang="en-US" sz="2400" dirty="0" err="1"/>
              <a:t>hướng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,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 smtClean="0"/>
              <a:t>;</a:t>
            </a:r>
            <a:br>
              <a:rPr lang="en-US" sz="2400" dirty="0" smtClean="0"/>
            </a:br>
            <a:r>
              <a:rPr lang="en-US" sz="2400" dirty="0" err="1"/>
              <a:t>quan</a:t>
            </a:r>
            <a:r>
              <a:rPr lang="en-US" sz="2400" dirty="0"/>
              <a:t> </a:t>
            </a:r>
            <a:r>
              <a:rPr lang="en-US" sz="2400" dirty="0" err="1"/>
              <a:t>sát</a:t>
            </a:r>
            <a:r>
              <a:rPr lang="en-US" sz="2400" dirty="0"/>
              <a:t>,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dõi</a:t>
            </a:r>
            <a:r>
              <a:rPr lang="en-US" sz="2400" dirty="0"/>
              <a:t>, </a:t>
            </a:r>
            <a:r>
              <a:rPr lang="en-US" sz="2400" dirty="0" err="1"/>
              <a:t>trao</a:t>
            </a:r>
            <a:r>
              <a:rPr lang="en-US" sz="2400" dirty="0"/>
              <a:t> </a:t>
            </a:r>
            <a:r>
              <a:rPr lang="en-US" sz="2400" dirty="0" err="1"/>
              <a:t>đổi</a:t>
            </a:r>
            <a:r>
              <a:rPr lang="en-US" sz="2400" dirty="0"/>
              <a:t>, </a:t>
            </a:r>
            <a:r>
              <a:rPr lang="en-US" sz="2400" dirty="0" err="1"/>
              <a:t>kiểm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,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xét</a:t>
            </a:r>
            <a:r>
              <a:rPr lang="en-US" sz="2400" dirty="0"/>
              <a:t> </a:t>
            </a:r>
            <a:r>
              <a:rPr lang="en-US" sz="2400" dirty="0" err="1"/>
              <a:t>quá</a:t>
            </a:r>
            <a:r>
              <a:rPr lang="en-US" sz="2400" dirty="0"/>
              <a:t> </a:t>
            </a:r>
            <a:r>
              <a:rPr lang="en-US" sz="2400" dirty="0" err="1"/>
              <a:t>trình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tập</a:t>
            </a:r>
            <a:r>
              <a:rPr lang="en-US" sz="2400" dirty="0"/>
              <a:t>, </a:t>
            </a:r>
            <a:r>
              <a:rPr lang="en-US" sz="2400" dirty="0" err="1"/>
              <a:t>rèn</a:t>
            </a:r>
            <a:r>
              <a:rPr lang="en-US" sz="2400" dirty="0"/>
              <a:t> </a:t>
            </a:r>
            <a:r>
              <a:rPr lang="en-US" sz="2400" dirty="0" err="1"/>
              <a:t>luyện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sinh</a:t>
            </a:r>
            <a:r>
              <a:rPr lang="en-US" sz="2400" dirty="0"/>
              <a:t>; </a:t>
            </a:r>
            <a:r>
              <a:rPr lang="en-US" sz="2400" dirty="0" err="1"/>
              <a:t>tư</a:t>
            </a:r>
            <a:r>
              <a:rPr lang="en-US" sz="2400" dirty="0"/>
              <a:t> </a:t>
            </a:r>
            <a:r>
              <a:rPr lang="en-US" sz="2400" dirty="0" err="1"/>
              <a:t>vấn</a:t>
            </a:r>
            <a:r>
              <a:rPr lang="en-US" sz="2400" dirty="0"/>
              <a:t>, </a:t>
            </a:r>
            <a:r>
              <a:rPr lang="en-US" sz="2400" dirty="0" err="1"/>
              <a:t>hướng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, </a:t>
            </a:r>
            <a:r>
              <a:rPr lang="en-US" sz="2400" dirty="0" err="1"/>
              <a:t>động</a:t>
            </a:r>
            <a:r>
              <a:rPr lang="en-US" sz="2400" dirty="0"/>
              <a:t> </a:t>
            </a:r>
            <a:r>
              <a:rPr lang="en-US" sz="2400" dirty="0" err="1"/>
              <a:t>viên</a:t>
            </a:r>
            <a:r>
              <a:rPr lang="en-US" sz="2400" dirty="0"/>
              <a:t> </a:t>
            </a:r>
            <a:r>
              <a:rPr lang="en-US" sz="2400" dirty="0" err="1" smtClean="0"/>
              <a:t>họ</a:t>
            </a:r>
            <a:r>
              <a:rPr lang="en-US" sz="2400" dirty="0" smtClean="0"/>
              <a:t> </a:t>
            </a:r>
            <a:r>
              <a:rPr lang="en-US" sz="2400" dirty="0" err="1"/>
              <a:t>sinh</a:t>
            </a:r>
            <a:r>
              <a:rPr lang="en-US" sz="2400" dirty="0" smtClean="0"/>
              <a:t>;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- </a:t>
            </a:r>
            <a:r>
              <a:rPr lang="en-US" sz="2400" dirty="0" err="1" smtClean="0"/>
              <a:t>GV</a:t>
            </a:r>
            <a:r>
              <a:rPr lang="en-US" sz="2400" dirty="0" smtClean="0"/>
              <a:t> </a:t>
            </a:r>
            <a:r>
              <a:rPr lang="en-US" sz="2400" dirty="0" err="1" smtClean="0"/>
              <a:t>tham</a:t>
            </a:r>
            <a:r>
              <a:rPr lang="en-US" sz="2400" dirty="0" smtClean="0"/>
              <a:t> </a:t>
            </a:r>
            <a:r>
              <a:rPr lang="en-US" sz="2400" dirty="0" err="1" smtClean="0"/>
              <a:t>khảo</a:t>
            </a:r>
            <a:r>
              <a:rPr lang="en-US" sz="2400" dirty="0" smtClean="0"/>
              <a:t> </a:t>
            </a:r>
            <a:r>
              <a:rPr lang="en-US" sz="2400" dirty="0" err="1" smtClean="0"/>
              <a:t>nhận</a:t>
            </a:r>
            <a:r>
              <a:rPr lang="en-US" sz="2400" dirty="0" smtClean="0"/>
              <a:t> </a:t>
            </a:r>
            <a:r>
              <a:rPr lang="en-US" sz="2400" dirty="0" err="1" smtClean="0"/>
              <a:t>xét</a:t>
            </a:r>
            <a:r>
              <a:rPr lang="en-US" sz="2400" dirty="0" smtClean="0"/>
              <a:t> </a:t>
            </a:r>
            <a:r>
              <a:rPr lang="en-US" sz="2400" dirty="0" err="1" smtClean="0"/>
              <a:t>đánh</a:t>
            </a:r>
            <a:r>
              <a:rPr lang="en-US" sz="2400" dirty="0" smtClean="0"/>
              <a:t> </a:t>
            </a:r>
            <a:r>
              <a:rPr lang="en-US" sz="2400" dirty="0" err="1" smtClean="0"/>
              <a:t>giá</a:t>
            </a:r>
            <a:r>
              <a:rPr lang="en-US" sz="2400" dirty="0" smtClean="0"/>
              <a:t> </a:t>
            </a:r>
            <a:r>
              <a:rPr lang="en-US" sz="2400" dirty="0" err="1" smtClean="0"/>
              <a:t>từ</a:t>
            </a:r>
            <a:r>
              <a:rPr lang="en-US" sz="2400" dirty="0" smtClean="0"/>
              <a:t> </a:t>
            </a:r>
            <a:r>
              <a:rPr lang="en-US" sz="2400" dirty="0" err="1" smtClean="0"/>
              <a:t>bản</a:t>
            </a:r>
            <a:r>
              <a:rPr lang="en-US" sz="2400" dirty="0" smtClean="0"/>
              <a:t> </a:t>
            </a:r>
            <a:r>
              <a:rPr lang="en-US" sz="2400" dirty="0" err="1" smtClean="0"/>
              <a:t>thân</a:t>
            </a:r>
            <a:r>
              <a:rPr lang="en-US" sz="2400" dirty="0" smtClean="0"/>
              <a:t> HS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HS </a:t>
            </a:r>
            <a:r>
              <a:rPr lang="en-US" sz="2400" dirty="0" err="1" smtClean="0"/>
              <a:t>khác</a:t>
            </a:r>
            <a:endParaRPr lang="en-US" sz="24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9297"/>
              </p:ext>
            </p:extLst>
          </p:nvPr>
        </p:nvGraphicFramePr>
        <p:xfrm>
          <a:off x="467544" y="1484784"/>
          <a:ext cx="7992888" cy="24732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/>
                <a:gridCol w="1944216"/>
                <a:gridCol w="1818202"/>
                <a:gridCol w="1998222"/>
              </a:tblGrid>
              <a:tr h="598945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baseline="0" dirty="0" smtClean="0"/>
                        <a:t> DUNG </a:t>
                      </a:r>
                      <a:r>
                        <a:rPr lang="en-US" baseline="0" dirty="0" err="1" smtClean="0"/>
                        <a:t>ĐÁNH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THỨC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CẢM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THÁI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VĂN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4638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311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38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XUYÊN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43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97552" cy="4882554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754140"/>
              </p:ext>
            </p:extLst>
          </p:nvPr>
        </p:nvGraphicFramePr>
        <p:xfrm>
          <a:off x="1259632" y="1700808"/>
          <a:ext cx="7200800" cy="42484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800200"/>
                <a:gridCol w="1800200"/>
                <a:gridCol w="1800200"/>
              </a:tblGrid>
              <a:tr h="136781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QUÁ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HỌC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TẬP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MÔN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HỌC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THÀNH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THÀNH</a:t>
                      </a:r>
                      <a:r>
                        <a:rPr lang="en-US" baseline="0" dirty="0" smtClean="0"/>
                        <a:t>, PT </a:t>
                      </a:r>
                      <a:r>
                        <a:rPr lang="en-US" baseline="0" dirty="0" err="1" smtClean="0"/>
                        <a:t>PHẨM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CHẤT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SỰ</a:t>
                      </a:r>
                      <a:r>
                        <a:rPr lang="en-US" baseline="0" dirty="0" smtClean="0"/>
                        <a:t> PHÁT TRIỂN TƯ DUY VÀ ĐỊNH HƯỚNG CHO </a:t>
                      </a:r>
                      <a:r>
                        <a:rPr lang="vi-VN" baseline="0" dirty="0" smtClean="0"/>
                        <a:t>HS</a:t>
                      </a:r>
                      <a:endParaRPr lang="en-US" dirty="0"/>
                    </a:p>
                  </a:txBody>
                  <a:tcPr/>
                </a:tc>
              </a:tr>
              <a:tr h="8571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16633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571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TỔNG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CUỐI</a:t>
            </a:r>
            <a:r>
              <a:rPr lang="en-US" dirty="0" smtClean="0"/>
              <a:t> </a:t>
            </a:r>
            <a:r>
              <a:rPr lang="en-US" dirty="0" err="1" smtClean="0"/>
              <a:t>NĂM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15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79512" y="125331"/>
            <a:ext cx="89644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eaLnBrk="0" hangingPunct="0"/>
            <a:r>
              <a:rPr lang="en-US" sz="2400" b="1" dirty="0" err="1" smtClean="0">
                <a:solidFill>
                  <a:srgbClr val="CC0000"/>
                </a:solidFill>
                <a:latin typeface="Times New Roman" pitchFamily="18" charset="0"/>
              </a:rPr>
              <a:t>III.1.Về</a:t>
            </a:r>
            <a:r>
              <a:rPr lang="en-US" sz="2400" b="1" dirty="0" smtClean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</a:rPr>
              <a:t>nhận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CC0000"/>
                </a:solidFill>
                <a:latin typeface="Times New Roman" pitchFamily="18" charset="0"/>
              </a:rPr>
              <a:t>thức</a:t>
            </a:r>
            <a:r>
              <a:rPr lang="en-US" sz="2400" b="1" dirty="0">
                <a:solidFill>
                  <a:srgbClr val="CC0000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/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i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400" b="1" i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66"/>
                </a:solidFill>
                <a:latin typeface="Times New Roman" pitchFamily="18" charset="0"/>
              </a:rPr>
              <a:t>phân</a:t>
            </a:r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i="1" dirty="0" smtClean="0">
                <a:solidFill>
                  <a:srgbClr val="000066"/>
                </a:solidFill>
                <a:latin typeface="Times New Roman" pitchFamily="18" charset="0"/>
              </a:rPr>
              <a:t>7 </a:t>
            </a:r>
            <a:r>
              <a:rPr lang="en-US" sz="2400" b="1" i="1" dirty="0" err="1">
                <a:solidFill>
                  <a:srgbClr val="000066"/>
                </a:solidFill>
                <a:latin typeface="Times New Roman" pitchFamily="18" charset="0"/>
              </a:rPr>
              <a:t>cấp</a:t>
            </a:r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i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i="1" dirty="0">
                <a:solidFill>
                  <a:srgbClr val="000066"/>
                </a:solidFill>
                <a:latin typeface="Times New Roman" pitchFamily="18" charset="0"/>
              </a:rPr>
              <a:t>ộ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nh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sau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Biết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ghi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nhớ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sự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vật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ảnh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từ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ngữ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phép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toán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(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bảng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cửu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chương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định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lí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định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nghĩa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,…),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học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thuộc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lòng</a:t>
            </a:r>
            <a:endParaRPr lang="en-US" sz="24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Hiểu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hiểu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t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liệu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ã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học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HS </a:t>
            </a:r>
            <a:r>
              <a:rPr lang="en-US" sz="2400" b="1" dirty="0" err="1" smtClean="0">
                <a:solidFill>
                  <a:srgbClr val="000066"/>
                </a:solidFill>
                <a:latin typeface="Times New Roman" pitchFamily="18" charset="0"/>
              </a:rPr>
              <a:t>phải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khả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diễn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giải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mô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tả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tóm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tắt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thông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tin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nhận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Á</a:t>
            </a:r>
            <a:r>
              <a:rPr lang="en-US" sz="2400" b="1" i="1" dirty="0" err="1" smtClean="0">
                <a:solidFill>
                  <a:srgbClr val="C00000"/>
                </a:solidFill>
                <a:latin typeface="Times New Roman" pitchFamily="18" charset="0"/>
              </a:rPr>
              <a:t>p</a:t>
            </a:r>
            <a:r>
              <a:rPr lang="en-US" sz="24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dụng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áp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dụng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thông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tin,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kiến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thức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vào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tình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huống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khác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với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tình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huống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ã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học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Phân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tích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biết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tách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từ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bộ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phận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biết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rõ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sự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liên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hệ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giữa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phần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ó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ối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với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nhau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theo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cấu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trúc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của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chúng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Tổng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hợp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biết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kết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hợp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bộ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phận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mới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từ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ban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ầu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. 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Đánh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giá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biết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so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sánh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phê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phán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chọn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lọc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quyết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ịnh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ánh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giá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trên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c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ơ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sở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tiêu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chí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xác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ịnh</a:t>
            </a:r>
            <a:r>
              <a:rPr lang="en-US" sz="2400" b="1" dirty="0" smtClean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eaLnBrk="0" hangingPunct="0">
              <a:buFontTx/>
              <a:buAutoNum type="arabicPeriod"/>
            </a:pP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Sáng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Times New Roman" pitchFamily="18" charset="0"/>
              </a:rPr>
              <a:t>tạo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sáng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tạo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ra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những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giá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trị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mới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trên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c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ơ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sở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kiến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thức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ã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tiếp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thu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4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4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400" b="1" dirty="0">
                <a:solidFill>
                  <a:srgbClr val="000066"/>
                </a:solidFill>
                <a:latin typeface="Times New Roman" pitchFamily="18" charset="0"/>
              </a:rPr>
              <a:t>.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Bloom’s revised taxonomy</a:t>
            </a:r>
            <a:endParaRPr lang="en-US" dirty="0"/>
          </a:p>
        </p:txBody>
      </p:sp>
      <p:pic>
        <p:nvPicPr>
          <p:cNvPr id="86018" name="Picture 2" descr="New Bloom Triangl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600200"/>
            <a:ext cx="5105400" cy="4414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78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638800" y="1447800"/>
            <a:ext cx="2743200" cy="4876800"/>
          </a:xfrm>
          <a:prstGeom prst="upArrow">
            <a:avLst>
              <a:gd name="adj1" fmla="val 50000"/>
              <a:gd name="adj2" fmla="val 44444"/>
            </a:avLst>
          </a:prstGeom>
          <a:gradFill rotWithShape="1">
            <a:gsLst>
              <a:gs pos="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s-E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381000" y="1447800"/>
            <a:ext cx="2743200" cy="4876800"/>
          </a:xfrm>
          <a:prstGeom prst="upArrow">
            <a:avLst>
              <a:gd name="adj1" fmla="val 50000"/>
              <a:gd name="adj2" fmla="val 44444"/>
            </a:avLst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s-E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Original Terms            New Terms</a:t>
            </a:r>
            <a:endParaRPr lang="en-AU" sz="4000" smtClean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39624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40000"/>
              </a:lnSpc>
            </a:pPr>
            <a:r>
              <a:rPr lang="en-US" smtClean="0"/>
              <a:t>Evaluation</a:t>
            </a:r>
          </a:p>
          <a:p>
            <a:pPr eaLnBrk="1" hangingPunct="1">
              <a:lnSpc>
                <a:spcPct val="140000"/>
              </a:lnSpc>
            </a:pPr>
            <a:r>
              <a:rPr lang="en-US" smtClean="0"/>
              <a:t>Synthesis</a:t>
            </a:r>
          </a:p>
          <a:p>
            <a:pPr eaLnBrk="1" hangingPunct="1">
              <a:lnSpc>
                <a:spcPct val="140000"/>
              </a:lnSpc>
            </a:pPr>
            <a:r>
              <a:rPr lang="en-US" smtClean="0"/>
              <a:t>Analysis</a:t>
            </a:r>
          </a:p>
          <a:p>
            <a:pPr eaLnBrk="1" hangingPunct="1">
              <a:lnSpc>
                <a:spcPct val="140000"/>
              </a:lnSpc>
            </a:pPr>
            <a:r>
              <a:rPr lang="en-US" smtClean="0"/>
              <a:t>Application</a:t>
            </a:r>
          </a:p>
          <a:p>
            <a:pPr eaLnBrk="1" hangingPunct="1">
              <a:lnSpc>
                <a:spcPct val="140000"/>
              </a:lnSpc>
            </a:pPr>
            <a:r>
              <a:rPr lang="en-US" smtClean="0"/>
              <a:t>Comprehension</a:t>
            </a:r>
          </a:p>
          <a:p>
            <a:pPr eaLnBrk="1" hangingPunct="1">
              <a:lnSpc>
                <a:spcPct val="140000"/>
              </a:lnSpc>
            </a:pPr>
            <a:r>
              <a:rPr lang="en-US" smtClean="0"/>
              <a:t>Knowledge</a:t>
            </a:r>
            <a:endParaRPr lang="en-AU" smtClean="0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791200" y="1752600"/>
            <a:ext cx="35814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Creating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Evaluating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Analysing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Applying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Understanding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chemeClr val="accent2"/>
                </a:solidFill>
              </a:rPr>
              <a:t>Remembering</a:t>
            </a:r>
            <a:endParaRPr lang="en-AU" sz="3200">
              <a:solidFill>
                <a:schemeClr val="accent2"/>
              </a:solidFill>
            </a:endParaRP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 rot="1007404">
            <a:off x="3581400" y="2133600"/>
            <a:ext cx="1752600" cy="457200"/>
          </a:xfrm>
          <a:prstGeom prst="rightArrow">
            <a:avLst>
              <a:gd name="adj1" fmla="val 50000"/>
              <a:gd name="adj2" fmla="val 95833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0" name="AutoShape 8"/>
          <p:cNvSpPr>
            <a:spLocks noChangeArrowheads="1"/>
          </p:cNvSpPr>
          <p:nvPr/>
        </p:nvSpPr>
        <p:spPr bwMode="auto">
          <a:xfrm rot="-1731763">
            <a:off x="3581400" y="2286000"/>
            <a:ext cx="1752600" cy="457200"/>
          </a:xfrm>
          <a:prstGeom prst="rightArrow">
            <a:avLst>
              <a:gd name="adj1" fmla="val 50000"/>
              <a:gd name="adj2" fmla="val 95833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3886200" y="34290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3886200" y="41910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3886200" y="50292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ED7C0B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3886200" y="58674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304800" y="6477000"/>
            <a:ext cx="883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</a:rPr>
              <a:t>(Based on Pohl, 2000, </a:t>
            </a:r>
            <a:r>
              <a:rPr lang="en-US" b="1" i="1">
                <a:solidFill>
                  <a:schemeClr val="accent2"/>
                </a:solidFill>
              </a:rPr>
              <a:t>Learning to Think, Thinking to Learn, p. 8</a:t>
            </a:r>
            <a:r>
              <a:rPr lang="en-US">
                <a:solidFill>
                  <a:schemeClr val="accent2"/>
                </a:solidFill>
              </a:rPr>
              <a:t>) </a:t>
            </a:r>
            <a:endParaRPr lang="en-AU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2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1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41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41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241667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eaLnBrk="0" hangingPunct="0"/>
            <a:r>
              <a:rPr lang="en-US" sz="2800" b="1" dirty="0" err="1" smtClean="0">
                <a:solidFill>
                  <a:srgbClr val="CC0000"/>
                </a:solidFill>
                <a:latin typeface="Times New Roman" pitchFamily="18" charset="0"/>
              </a:rPr>
              <a:t>III.2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Về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CC0000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xảo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/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phân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5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cấp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ộ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từ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thấp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ến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cao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sau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Bắt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ch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ớc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quan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sát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gắng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lặp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lại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ó: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tô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đọc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lại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kể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lại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đo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tính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toán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tô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màu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…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algn="just" eaLnBrk="0" hangingPunct="0">
              <a:buFontTx/>
              <a:buAutoNum type="arabicPeriod"/>
            </a:pP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</a:rPr>
              <a:t>hao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tác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vận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dụng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hoàn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ó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theo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chỉ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dẫn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còn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bắt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ớc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máy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móc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viết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đọc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vẽ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xếp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hình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thiết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kế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(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đồ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dùng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dụng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cụ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tập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…)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algn="just" eaLnBrk="0" hangingPunct="0">
              <a:buFontTx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Chuẩn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hoá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lặp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lại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nào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ó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chính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xác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nhịp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nhàng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</a:t>
            </a:r>
            <a:r>
              <a:rPr lang="vi-VN" sz="2800" b="1" dirty="0" smtClean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úng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ắn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ờng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hiện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ộc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lập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k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cần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ớng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dẫn:viết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văn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diễn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kịch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học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tự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quản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lí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…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algn="just" eaLnBrk="0" hangingPunct="0">
              <a:buFontTx/>
              <a:buAutoNum type="arabicPeriod"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Phối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hợp</a:t>
            </a:r>
            <a:r>
              <a:rPr lang="en-US" sz="2800" b="1" dirty="0">
                <a:solidFill>
                  <a:schemeClr val="tx2"/>
                </a:solidFill>
                <a:latin typeface="Times New Roman" pitchFamily="18" charset="0"/>
              </a:rPr>
              <a:t>: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</a:rPr>
              <a:t>thành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</a:rPr>
              <a:t>thạo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chemeClr val="tx2"/>
                </a:solidFill>
                <a:latin typeface="Times New Roman" pitchFamily="18" charset="0"/>
              </a:rPr>
              <a:t>biết</a:t>
            </a:r>
            <a:r>
              <a:rPr lang="en-US" sz="28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kết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hợp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nhiều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theo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thứ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tự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xác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ịnh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nhịp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nhàng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ổn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ịnh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algn="just" eaLnBrk="0" hangingPunct="0">
              <a:buFontTx/>
              <a:buAutoNum type="arabicPeriod"/>
            </a:pP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Kĩ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xảo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hoàn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hay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nhiều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kỹ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dễ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dàng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trở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tự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nhiên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òi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hỏi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sự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gắng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sức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về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lực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trí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tuệ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818150"/>
            <a:ext cx="9144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 eaLnBrk="0" hangingPunct="0"/>
            <a:r>
              <a:rPr lang="en-US" sz="2800" b="1" dirty="0" err="1" smtClean="0">
                <a:solidFill>
                  <a:srgbClr val="CC0000"/>
                </a:solidFill>
                <a:latin typeface="Times New Roman" pitchFamily="18" charset="0"/>
              </a:rPr>
              <a:t>III.3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Về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phẩm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chất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nhân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v</a:t>
            </a:r>
            <a:r>
              <a:rPr lang="vi-VN" sz="2800" b="1" dirty="0">
                <a:solidFill>
                  <a:srgbClr val="CC0000"/>
                </a:solidFill>
                <a:latin typeface="Times New Roman" pitchFamily="18" charset="0"/>
              </a:rPr>
              <a:t>ă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/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cấp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ộ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sau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: </a:t>
            </a: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N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ă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lực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hợp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tác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sẵn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sàng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cùng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bè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sẻ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hiện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nhiệm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vụ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ợc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giao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N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ă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lực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thuyết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phục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thuyết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phục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bạn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bè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mọi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người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chấp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ý t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ởng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kế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hoạch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dự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kiến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. . .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ể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cùng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thực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hiện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N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ă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lực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quản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lý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khả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tổ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chức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iều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hành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sắp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xếp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công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việc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để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thực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hiện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mục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tiêu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ã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ề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ra</a:t>
            </a:r>
            <a:endParaRPr lang="en-US" sz="2800" b="1" dirty="0" smtClean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Năng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lực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giải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quyết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vấn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đề</a:t>
            </a:r>
            <a:endParaRPr lang="en-US" sz="2800" b="1" i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indent="457200" eaLnBrk="0" hangingPunct="0">
              <a:buFontTx/>
              <a:buAutoNum type="arabicPeriod"/>
            </a:pP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Năng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lực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giao</a:t>
            </a:r>
            <a:r>
              <a:rPr lang="en-US" sz="2800" b="1" i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Times New Roman" pitchFamily="18" charset="0"/>
              </a:rPr>
              <a:t>tiếp</a:t>
            </a:r>
            <a:endParaRPr lang="en-US" sz="2800" b="1" i="1" dirty="0">
              <a:solidFill>
                <a:srgbClr val="C00000"/>
              </a:solidFill>
              <a:latin typeface="Times New Roman" pitchFamily="18" charset="0"/>
            </a:endParaRPr>
          </a:p>
          <a:p>
            <a:pPr indent="457200" eaLnBrk="0" hangingPunct="0"/>
            <a:endParaRPr lang="fr-FR" sz="2800" b="1" dirty="0">
              <a:solidFill>
                <a:srgbClr val="0000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51520" y="613450"/>
            <a:ext cx="871296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eaLnBrk="0" hangingPunct="0"/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I</a:t>
            </a:r>
            <a:r>
              <a:rPr lang="en-US" sz="2800" b="1" dirty="0" err="1" smtClean="0">
                <a:solidFill>
                  <a:srgbClr val="CC0000"/>
                </a:solidFill>
                <a:latin typeface="Times New Roman" pitchFamily="18" charset="0"/>
              </a:rPr>
              <a:t>II.4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.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Về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n</a:t>
            </a:r>
            <a:r>
              <a:rPr lang="vi-VN" sz="2800" b="1" dirty="0">
                <a:solidFill>
                  <a:srgbClr val="CC0000"/>
                </a:solidFill>
                <a:latin typeface="Times New Roman" pitchFamily="18" charset="0"/>
              </a:rPr>
              <a:t>ă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ng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lực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t</a:t>
            </a:r>
            <a:r>
              <a:rPr lang="vi-VN" sz="2800" b="1" dirty="0">
                <a:solidFill>
                  <a:srgbClr val="CC0000"/>
                </a:solidFill>
                <a:latin typeface="Times New Roman" pitchFamily="18" charset="0"/>
              </a:rPr>
              <a:t>ư</a:t>
            </a:r>
            <a:r>
              <a:rPr lang="en-US" sz="2800" b="1" dirty="0">
                <a:solidFill>
                  <a:srgbClr val="CC0000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CC0000"/>
                </a:solidFill>
                <a:latin typeface="Times New Roman" pitchFamily="18" charset="0"/>
              </a:rPr>
              <a:t>duy</a:t>
            </a:r>
            <a:r>
              <a:rPr lang="en-US" sz="2800" b="1" dirty="0" smtClean="0">
                <a:solidFill>
                  <a:srgbClr val="CC0000"/>
                </a:solidFill>
                <a:latin typeface="Times New Roman" pitchFamily="18" charset="0"/>
              </a:rPr>
              <a:t>:</a:t>
            </a:r>
          </a:p>
          <a:p>
            <a:pPr indent="457200" eaLnBrk="0" hangingPunct="0"/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chia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thành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4 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loại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/</a:t>
            </a:r>
            <a:r>
              <a:rPr lang="en-US" sz="2800" b="1" dirty="0" err="1" smtClean="0">
                <a:solidFill>
                  <a:srgbClr val="000066"/>
                </a:solidFill>
                <a:latin typeface="Times New Roman" pitchFamily="18" charset="0"/>
              </a:rPr>
              <a:t>cấp</a:t>
            </a:r>
            <a:r>
              <a:rPr lang="en-US" sz="2800" b="1" dirty="0" smtClean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ộ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sau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:</a:t>
            </a:r>
          </a:p>
          <a:p>
            <a:pPr indent="457200" algn="just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duy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trừu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t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ợng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suy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luận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khái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quát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hoá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quát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hoá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v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ư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ợt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ra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khỏi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khuôn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khổ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sẵn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algn="just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duy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hệ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thống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suy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luận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thể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toàn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diện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ể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nhìn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tổng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quát</a:t>
            </a:r>
            <a:endParaRPr lang="en-US" sz="2800" b="1" dirty="0">
              <a:solidFill>
                <a:srgbClr val="000066"/>
              </a:solidFill>
              <a:latin typeface="Times New Roman" pitchFamily="18" charset="0"/>
            </a:endParaRPr>
          </a:p>
          <a:p>
            <a:pPr indent="457200" algn="just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duy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phê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phán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suy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luận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xét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có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bình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luận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ánh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giá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  <a:p>
            <a:pPr indent="457200" algn="just" eaLnBrk="0" hangingPunct="0">
              <a:buFontTx/>
              <a:buAutoNum type="arabicPeriod"/>
            </a:pP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T</a:t>
            </a:r>
            <a:r>
              <a:rPr lang="vi-VN" sz="2800" b="1" i="1" dirty="0">
                <a:solidFill>
                  <a:srgbClr val="C00000"/>
                </a:solidFill>
                <a:latin typeface="Times New Roman" pitchFamily="18" charset="0"/>
              </a:rPr>
              <a:t>ư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duy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sáng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US" sz="2800" b="1" i="1" dirty="0" err="1">
                <a:solidFill>
                  <a:srgbClr val="C00000"/>
                </a:solidFill>
                <a:latin typeface="Times New Roman" pitchFamily="18" charset="0"/>
              </a:rPr>
              <a:t>tạo</a:t>
            </a:r>
            <a:r>
              <a:rPr lang="en-US" sz="2800" b="1" i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suy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luận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vấn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ề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một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mở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rộng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và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ngoài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khuôn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khổ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66"/>
                </a:solidFill>
                <a:latin typeface="Times New Roman" pitchFamily="18" charset="0"/>
              </a:rPr>
              <a:t>đ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ịnh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sẵn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tạo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ra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những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cái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66"/>
                </a:solidFill>
                <a:latin typeface="Times New Roman" pitchFamily="18" charset="0"/>
              </a:rPr>
              <a:t>mới</a:t>
            </a:r>
            <a:r>
              <a:rPr lang="en-US" sz="2800" b="1" dirty="0">
                <a:solidFill>
                  <a:srgbClr val="000066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 smtClean="0"/>
              <a:t>Đề minh họa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b="1" dirty="0"/>
              <a:t>Đọc đoạn thơ và thực hiện yêu cầu:</a:t>
            </a:r>
            <a:endParaRPr lang="en-US" b="1" dirty="0"/>
          </a:p>
          <a:p>
            <a:pPr marL="0" indent="0">
              <a:buNone/>
            </a:pPr>
            <a:r>
              <a:rPr lang="en-GB" i="1" dirty="0" err="1"/>
              <a:t>Ngày</a:t>
            </a:r>
            <a:r>
              <a:rPr lang="en-GB" i="1" dirty="0"/>
              <a:t> </a:t>
            </a:r>
            <a:r>
              <a:rPr lang="en-GB" i="1" dirty="0" err="1"/>
              <a:t>ngày</a:t>
            </a:r>
            <a:r>
              <a:rPr lang="en-GB" i="1" dirty="0"/>
              <a:t> </a:t>
            </a:r>
            <a:r>
              <a:rPr lang="en-GB" i="1" dirty="0" err="1"/>
              <a:t>mặt</a:t>
            </a:r>
            <a:r>
              <a:rPr lang="en-GB" i="1" dirty="0"/>
              <a:t> </a:t>
            </a:r>
            <a:r>
              <a:rPr lang="en-GB" i="1" dirty="0" err="1"/>
              <a:t>trời</a:t>
            </a:r>
            <a:r>
              <a:rPr lang="en-GB" i="1" dirty="0"/>
              <a:t> </a:t>
            </a:r>
            <a:r>
              <a:rPr lang="en-GB" i="1" dirty="0" err="1"/>
              <a:t>đi</a:t>
            </a:r>
            <a:r>
              <a:rPr lang="en-GB" i="1" dirty="0"/>
              <a:t> qua </a:t>
            </a:r>
            <a:r>
              <a:rPr lang="en-GB" i="1" dirty="0" err="1"/>
              <a:t>trên</a:t>
            </a:r>
            <a:r>
              <a:rPr lang="en-GB" i="1" dirty="0"/>
              <a:t> </a:t>
            </a:r>
            <a:r>
              <a:rPr lang="en-GB" i="1" dirty="0" err="1"/>
              <a:t>lăng</a:t>
            </a:r>
            <a:r>
              <a:rPr lang="en-GB" i="1" dirty="0"/>
              <a:t>. </a:t>
            </a:r>
            <a:endParaRPr lang="en-US" i="1" dirty="0"/>
          </a:p>
          <a:p>
            <a:pPr marL="0" indent="0">
              <a:buNone/>
            </a:pPr>
            <a:r>
              <a:rPr lang="en-GB" i="1" dirty="0" err="1"/>
              <a:t>Thấy</a:t>
            </a:r>
            <a:r>
              <a:rPr lang="en-GB" i="1" dirty="0"/>
              <a:t> </a:t>
            </a:r>
            <a:r>
              <a:rPr lang="en-GB" i="1" dirty="0" err="1"/>
              <a:t>một</a:t>
            </a:r>
            <a:r>
              <a:rPr lang="en-GB" i="1" dirty="0"/>
              <a:t> </a:t>
            </a:r>
            <a:r>
              <a:rPr lang="en-GB" i="1" dirty="0" err="1"/>
              <a:t>mặt</a:t>
            </a:r>
            <a:r>
              <a:rPr lang="en-GB" i="1" dirty="0"/>
              <a:t> </a:t>
            </a:r>
            <a:r>
              <a:rPr lang="en-GB" i="1" dirty="0" err="1"/>
              <a:t>trời</a:t>
            </a:r>
            <a:r>
              <a:rPr lang="en-GB" i="1" dirty="0"/>
              <a:t> </a:t>
            </a:r>
            <a:r>
              <a:rPr lang="en-GB" i="1" dirty="0" err="1"/>
              <a:t>trong</a:t>
            </a:r>
            <a:r>
              <a:rPr lang="en-GB" i="1" dirty="0"/>
              <a:t> </a:t>
            </a:r>
            <a:r>
              <a:rPr lang="en-GB" i="1" dirty="0" err="1"/>
              <a:t>lăng</a:t>
            </a:r>
            <a:r>
              <a:rPr lang="en-GB" i="1" dirty="0"/>
              <a:t> </a:t>
            </a:r>
            <a:r>
              <a:rPr lang="en-GB" i="1" dirty="0" err="1"/>
              <a:t>rất</a:t>
            </a:r>
            <a:r>
              <a:rPr lang="en-GB" i="1" dirty="0"/>
              <a:t> </a:t>
            </a:r>
            <a:r>
              <a:rPr lang="en-GB" i="1" dirty="0" err="1"/>
              <a:t>đỏ</a:t>
            </a:r>
            <a:endParaRPr lang="en-US" i="1" dirty="0"/>
          </a:p>
          <a:p>
            <a:pPr marL="0" indent="0">
              <a:buNone/>
            </a:pPr>
            <a:r>
              <a:rPr lang="en-GB" i="1" dirty="0" err="1"/>
              <a:t>Ngày</a:t>
            </a:r>
            <a:r>
              <a:rPr lang="en-GB" i="1" dirty="0"/>
              <a:t> </a:t>
            </a:r>
            <a:r>
              <a:rPr lang="en-GB" i="1" dirty="0" err="1"/>
              <a:t>ngày</a:t>
            </a:r>
            <a:r>
              <a:rPr lang="en-GB" i="1" dirty="0"/>
              <a:t> </a:t>
            </a:r>
            <a:r>
              <a:rPr lang="en-GB" i="1" dirty="0" err="1"/>
              <a:t>dòng</a:t>
            </a:r>
            <a:r>
              <a:rPr lang="en-GB" i="1" dirty="0"/>
              <a:t> </a:t>
            </a:r>
            <a:r>
              <a:rPr lang="en-GB" i="1" dirty="0" err="1"/>
              <a:t>người</a:t>
            </a:r>
            <a:r>
              <a:rPr lang="en-GB" i="1" dirty="0"/>
              <a:t> </a:t>
            </a:r>
            <a:r>
              <a:rPr lang="en-GB" i="1" dirty="0" err="1"/>
              <a:t>đi</a:t>
            </a:r>
            <a:r>
              <a:rPr lang="en-GB" i="1" dirty="0"/>
              <a:t> </a:t>
            </a:r>
            <a:r>
              <a:rPr lang="en-GB" i="1" dirty="0" err="1"/>
              <a:t>trong</a:t>
            </a:r>
            <a:r>
              <a:rPr lang="en-GB" i="1" dirty="0"/>
              <a:t> </a:t>
            </a:r>
            <a:r>
              <a:rPr lang="en-GB" i="1" dirty="0" err="1"/>
              <a:t>thương</a:t>
            </a:r>
            <a:r>
              <a:rPr lang="en-GB" i="1" dirty="0"/>
              <a:t> </a:t>
            </a:r>
            <a:r>
              <a:rPr lang="en-GB" i="1" dirty="0" err="1"/>
              <a:t>nhớ</a:t>
            </a:r>
            <a:endParaRPr lang="en-US" i="1" dirty="0"/>
          </a:p>
          <a:p>
            <a:pPr marL="0" indent="0">
              <a:buNone/>
            </a:pPr>
            <a:r>
              <a:rPr lang="en-GB" i="1" dirty="0" err="1"/>
              <a:t>Kết</a:t>
            </a:r>
            <a:r>
              <a:rPr lang="en-GB" i="1" dirty="0"/>
              <a:t> </a:t>
            </a:r>
            <a:r>
              <a:rPr lang="en-GB" i="1" dirty="0" err="1"/>
              <a:t>tràng</a:t>
            </a:r>
            <a:r>
              <a:rPr lang="en-GB" i="1" dirty="0"/>
              <a:t> </a:t>
            </a:r>
            <a:r>
              <a:rPr lang="en-GB" i="1" dirty="0" err="1"/>
              <a:t>hoa</a:t>
            </a:r>
            <a:r>
              <a:rPr lang="en-GB" i="1" dirty="0"/>
              <a:t> </a:t>
            </a:r>
            <a:r>
              <a:rPr lang="en-GB" i="1" dirty="0" err="1"/>
              <a:t>dâng</a:t>
            </a:r>
            <a:r>
              <a:rPr lang="en-GB" i="1" dirty="0"/>
              <a:t> </a:t>
            </a:r>
            <a:r>
              <a:rPr lang="en-GB" i="1" dirty="0" err="1"/>
              <a:t>bảy</a:t>
            </a:r>
            <a:r>
              <a:rPr lang="en-GB" i="1" dirty="0"/>
              <a:t> </a:t>
            </a:r>
            <a:r>
              <a:rPr lang="en-GB" i="1" dirty="0" err="1"/>
              <a:t>chín</a:t>
            </a:r>
            <a:r>
              <a:rPr lang="en-GB" i="1" dirty="0"/>
              <a:t> </a:t>
            </a:r>
            <a:r>
              <a:rPr lang="en-GB" i="1" dirty="0" err="1"/>
              <a:t>mùa</a:t>
            </a:r>
            <a:r>
              <a:rPr lang="en-GB" i="1" dirty="0"/>
              <a:t> </a:t>
            </a:r>
            <a:r>
              <a:rPr lang="en-GB" i="1" dirty="0" err="1"/>
              <a:t>xuân</a:t>
            </a:r>
            <a:endParaRPr lang="en-US" i="1" dirty="0"/>
          </a:p>
          <a:p>
            <a:r>
              <a:rPr lang="vi-VN" dirty="0"/>
              <a:t>1</a:t>
            </a:r>
            <a:r>
              <a:rPr lang="en-US" dirty="0" smtClean="0"/>
              <a:t>.1</a:t>
            </a:r>
            <a:r>
              <a:rPr lang="en-US" dirty="0"/>
              <a:t>. </a:t>
            </a:r>
            <a:r>
              <a:rPr lang="en-US" dirty="0" err="1"/>
              <a:t>Đoạn</a:t>
            </a:r>
            <a:r>
              <a:rPr lang="en-US" dirty="0"/>
              <a:t> </a:t>
            </a:r>
            <a:r>
              <a:rPr lang="en-US" dirty="0" err="1"/>
              <a:t>thơ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trích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thơ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ai</a:t>
            </a:r>
            <a:r>
              <a:rPr lang="en-US" dirty="0"/>
              <a:t>? </a:t>
            </a:r>
            <a:r>
              <a:rPr lang="en-US" dirty="0" err="1"/>
              <a:t>Nêu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cảnh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thơ</a:t>
            </a:r>
            <a:endParaRPr lang="en-US" dirty="0"/>
          </a:p>
          <a:p>
            <a:r>
              <a:rPr lang="vi-VN" dirty="0"/>
              <a:t>1</a:t>
            </a:r>
            <a:r>
              <a:rPr lang="en-US" dirty="0" smtClean="0"/>
              <a:t>.2</a:t>
            </a:r>
            <a:r>
              <a:rPr lang="en-US" dirty="0"/>
              <a:t>.</a:t>
            </a:r>
            <a:r>
              <a:rPr lang="vi-VN" dirty="0"/>
              <a:t> Trong hai từ “mặt trời” xuất hiện ở hai dòng thơ đầu, từ nào mang nghĩa gốc, từ nào mang nghĩa chuyển? </a:t>
            </a:r>
            <a:r>
              <a:rPr lang="en-US" dirty="0" err="1"/>
              <a:t>Đó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biện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? </a:t>
            </a:r>
          </a:p>
          <a:p>
            <a:r>
              <a:rPr lang="vi-VN" dirty="0"/>
              <a:t>1</a:t>
            </a:r>
            <a:r>
              <a:rPr lang="en-US" dirty="0" smtClean="0"/>
              <a:t>.3</a:t>
            </a:r>
            <a:r>
              <a:rPr lang="en-US" dirty="0"/>
              <a:t>.</a:t>
            </a:r>
            <a:r>
              <a:rPr lang="vi-VN" dirty="0"/>
              <a:t> Cảm nhận của em về từ “mùa xuân” được nhà thơ sử dụng ở dòng thơ cuối</a:t>
            </a:r>
            <a:endParaRPr lang="en-US" dirty="0"/>
          </a:p>
          <a:p>
            <a:r>
              <a:rPr lang="vi-VN" dirty="0"/>
              <a:t>1</a:t>
            </a:r>
            <a:r>
              <a:rPr lang="en-US" dirty="0" smtClean="0"/>
              <a:t>.4</a:t>
            </a:r>
            <a:r>
              <a:rPr lang="en-US" dirty="0"/>
              <a:t>.</a:t>
            </a:r>
            <a:r>
              <a:rPr lang="vi-VN" dirty="0"/>
              <a:t> Viết đoạn văn (</a:t>
            </a:r>
            <a:r>
              <a:rPr lang="en-US" dirty="0"/>
              <a:t>10</a:t>
            </a:r>
            <a:r>
              <a:rPr lang="vi-VN" dirty="0"/>
              <a:t>-1</a:t>
            </a:r>
            <a:r>
              <a:rPr lang="en-US" dirty="0"/>
              <a:t>2</a:t>
            </a:r>
            <a:r>
              <a:rPr lang="vi-VN" dirty="0"/>
              <a:t>) câu theo cấu trúc quy nạp, nêu cảm nhận về đoạn thơ trên, trong đoạn văn có sử dụng câu có thành phần biệt lập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67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152400"/>
            <a:ext cx="8572500" cy="1371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 thế nào để đổi mới KT,ĐG học sinh </a:t>
            </a:r>
            <a:br>
              <a:rPr lang="en-US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 định hướng năng lực?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gray">
          <a:xfrm>
            <a:off x="1799623" y="1215136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rgbClr val="BDBFB9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148" name="Group 27"/>
          <p:cNvGrpSpPr>
            <a:grpSpLocks/>
          </p:cNvGrpSpPr>
          <p:nvPr/>
        </p:nvGrpSpPr>
        <p:grpSpPr bwMode="auto">
          <a:xfrm>
            <a:off x="0" y="2204864"/>
            <a:ext cx="2133600" cy="3133899"/>
            <a:chOff x="555" y="2823"/>
            <a:chExt cx="973" cy="1113"/>
          </a:xfrm>
        </p:grpSpPr>
        <p:sp>
          <p:nvSpPr>
            <p:cNvPr id="6171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7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85001"/>
                  </a:schemeClr>
                </a:gs>
                <a:gs pos="100000">
                  <a:schemeClr val="accent2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6175" name="Picture 32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55" y="3015"/>
              <a:ext cx="898" cy="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76" name="Text Box 33"/>
            <p:cNvSpPr txBox="1">
              <a:spLocks noChangeArrowheads="1"/>
            </p:cNvSpPr>
            <p:nvPr/>
          </p:nvSpPr>
          <p:spPr bwMode="gray">
            <a:xfrm>
              <a:off x="747" y="3072"/>
              <a:ext cx="8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endParaRPr lang="en-US" sz="2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49" name="Group 20"/>
          <p:cNvGrpSpPr>
            <a:grpSpLocks/>
          </p:cNvGrpSpPr>
          <p:nvPr/>
        </p:nvGrpSpPr>
        <p:grpSpPr bwMode="auto">
          <a:xfrm>
            <a:off x="2071688" y="2269626"/>
            <a:ext cx="2352675" cy="3069137"/>
            <a:chOff x="1713" y="2823"/>
            <a:chExt cx="1036" cy="1113"/>
          </a:xfrm>
        </p:grpSpPr>
        <p:sp>
          <p:nvSpPr>
            <p:cNvPr id="6166" name="Oval 21"/>
            <p:cNvSpPr>
              <a:spLocks noChangeArrowheads="1"/>
            </p:cNvSpPr>
            <p:nvPr/>
          </p:nvSpPr>
          <p:spPr bwMode="gray">
            <a:xfrm>
              <a:off x="1872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" name="Oval 22"/>
            <p:cNvSpPr>
              <a:spLocks noChangeArrowheads="1"/>
            </p:cNvSpPr>
            <p:nvPr/>
          </p:nvSpPr>
          <p:spPr bwMode="gray">
            <a:xfrm>
              <a:off x="1776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5" name="Oval 23"/>
            <p:cNvSpPr>
              <a:spLocks noChangeArrowheads="1"/>
            </p:cNvSpPr>
            <p:nvPr/>
          </p:nvSpPr>
          <p:spPr bwMode="gray">
            <a:xfrm>
              <a:off x="1713" y="2846"/>
              <a:ext cx="1012" cy="929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85001"/>
                  </a:schemeClr>
                </a:gs>
                <a:gs pos="100000">
                  <a:schemeClr val="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/>
          </p:nvSpPr>
          <p:spPr bwMode="gray">
            <a:xfrm>
              <a:off x="1833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6170" name="Picture 25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2011" y="2919"/>
              <a:ext cx="61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150" name="Group 13"/>
          <p:cNvGrpSpPr>
            <a:grpSpLocks/>
          </p:cNvGrpSpPr>
          <p:nvPr/>
        </p:nvGrpSpPr>
        <p:grpSpPr bwMode="auto">
          <a:xfrm>
            <a:off x="4472809" y="2238995"/>
            <a:ext cx="2428875" cy="3078662"/>
            <a:chOff x="3024" y="2823"/>
            <a:chExt cx="973" cy="1113"/>
          </a:xfrm>
        </p:grpSpPr>
        <p:sp>
          <p:nvSpPr>
            <p:cNvPr id="6160" name="Oval 14"/>
            <p:cNvSpPr>
              <a:spLocks noChangeArrowheads="1"/>
            </p:cNvSpPr>
            <p:nvPr/>
          </p:nvSpPr>
          <p:spPr bwMode="gray">
            <a:xfrm>
              <a:off x="3120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0" name="Oval 15"/>
            <p:cNvSpPr>
              <a:spLocks noChangeArrowheads="1"/>
            </p:cNvSpPr>
            <p:nvPr/>
          </p:nvSpPr>
          <p:spPr bwMode="gray">
            <a:xfrm>
              <a:off x="3024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Oval 16"/>
            <p:cNvSpPr>
              <a:spLocks noChangeArrowheads="1"/>
            </p:cNvSpPr>
            <p:nvPr/>
          </p:nvSpPr>
          <p:spPr bwMode="gray">
            <a:xfrm>
              <a:off x="3045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85001"/>
                  </a:schemeClr>
                </a:gs>
                <a:gs pos="100000">
                  <a:schemeClr val="accent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Oval 17"/>
            <p:cNvSpPr>
              <a:spLocks noChangeArrowheads="1"/>
            </p:cNvSpPr>
            <p:nvPr/>
          </p:nvSpPr>
          <p:spPr bwMode="gray">
            <a:xfrm>
              <a:off x="3081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6164" name="Picture 18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024" y="2907"/>
              <a:ext cx="616" cy="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65" name="Text Box 19"/>
            <p:cNvSpPr txBox="1">
              <a:spLocks noChangeArrowheads="1"/>
            </p:cNvSpPr>
            <p:nvPr/>
          </p:nvSpPr>
          <p:spPr bwMode="gray">
            <a:xfrm>
              <a:off x="3121" y="2919"/>
              <a:ext cx="749" cy="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dụng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đa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dạng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PP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hình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thức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đánh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giá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đại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kết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hợp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truyền</a:t>
              </a:r>
              <a:r>
                <a:rPr lang="en-US" sz="2000" b="1" dirty="0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accent6"/>
                  </a:solidFill>
                  <a:latin typeface="Times New Roman" pitchFamily="18" charset="0"/>
                  <a:cs typeface="Times New Roman" pitchFamily="18" charset="0"/>
                </a:rPr>
                <a:t>thống</a:t>
              </a:r>
              <a:endParaRPr lang="en-US" sz="2000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51" name="Group 6"/>
          <p:cNvGrpSpPr>
            <a:grpSpLocks/>
          </p:cNvGrpSpPr>
          <p:nvPr/>
        </p:nvGrpSpPr>
        <p:grpSpPr bwMode="auto">
          <a:xfrm>
            <a:off x="6929438" y="2204864"/>
            <a:ext cx="2214562" cy="3143424"/>
            <a:chOff x="4270" y="2823"/>
            <a:chExt cx="975" cy="1113"/>
          </a:xfrm>
        </p:grpSpPr>
        <p:sp>
          <p:nvSpPr>
            <p:cNvPr id="6154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27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8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85001"/>
                  </a:schemeClr>
                </a:gs>
                <a:gs pos="100000">
                  <a:schemeClr val="fol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9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pic>
          <p:nvPicPr>
            <p:cNvPr id="6158" name="Picture 11" descr="Picture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270" y="2907"/>
              <a:ext cx="616" cy="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9" name="Text Box 12"/>
            <p:cNvSpPr txBox="1">
              <a:spLocks noChangeArrowheads="1"/>
            </p:cNvSpPr>
            <p:nvPr/>
          </p:nvSpPr>
          <p:spPr bwMode="gray">
            <a:xfrm>
              <a:off x="4406" y="2919"/>
              <a:ext cx="738" cy="6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/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XÂY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DỰNG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MẪU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ĐÁNH</a:t>
              </a:r>
              <a:r>
                <a:rPr lang="en-US" sz="2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GIÁ</a:t>
              </a:r>
              <a:endPara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52" name="Rectangle 31"/>
          <p:cNvSpPr>
            <a:spLocks noChangeArrowheads="1"/>
          </p:cNvSpPr>
          <p:nvPr/>
        </p:nvSpPr>
        <p:spPr bwMode="auto">
          <a:xfrm>
            <a:off x="2344199" y="2432054"/>
            <a:ext cx="20570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609600" indent="-609600" algn="ctr"/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khái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09600" indent="-609600" algn="ctr"/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niệm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/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Đnh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HS 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6153" name="Rectangle 32"/>
          <p:cNvSpPr>
            <a:spLocks noChangeArrowheads="1"/>
          </p:cNvSpPr>
          <p:nvPr/>
        </p:nvSpPr>
        <p:spPr bwMode="auto">
          <a:xfrm>
            <a:off x="226133" y="2406790"/>
            <a:ext cx="17145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CBQL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41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568952" cy="4536504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363220"/>
              </p:ext>
            </p:extLst>
          </p:nvPr>
        </p:nvGraphicFramePr>
        <p:xfrm>
          <a:off x="539552" y="1556792"/>
          <a:ext cx="8208912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4978"/>
                <a:gridCol w="3084363"/>
                <a:gridCol w="1867343"/>
                <a:gridCol w="2052228"/>
              </a:tblGrid>
              <a:tr h="74315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baseline="0" dirty="0" smtClean="0"/>
                        <a:t> DUNG </a:t>
                      </a:r>
                      <a:r>
                        <a:rPr lang="en-US" baseline="0" dirty="0" err="1" smtClean="0"/>
                        <a:t>ĐÁNH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THỨC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CẢM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THÁI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VĂN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4315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dirty="0" smtClean="0"/>
                        <a:t>(</a:t>
                      </a:r>
                      <a:r>
                        <a:rPr lang="en-US" dirty="0" smtClean="0"/>
                        <a:t>HS</a:t>
                      </a:r>
                      <a:r>
                        <a:rPr lang="en-US" baseline="0" dirty="0" smtClean="0"/>
                        <a:t> A</a:t>
                      </a:r>
                      <a:r>
                        <a:rPr lang="vi-VN" baseline="0" dirty="0" smtClean="0"/>
                        <a:t>)</a:t>
                      </a:r>
                      <a:r>
                        <a:rPr lang="en-US" baseline="0" dirty="0" err="1" smtClean="0"/>
                        <a:t>ghi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nhớ</a:t>
                      </a:r>
                      <a:r>
                        <a:rPr lang="en-US" baseline="0" dirty="0" smtClean="0"/>
                        <a:t> </a:t>
                      </a:r>
                      <a:r>
                        <a:rPr lang="vi-VN" baseline="0" dirty="0" smtClean="0"/>
                        <a:t>chính xác kiến thức về tác giả, tác phẩm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Ghi</a:t>
                      </a:r>
                      <a:r>
                        <a:rPr lang="vi-VN" baseline="0" dirty="0" smtClean="0"/>
                        <a:t> chép trả lời ngắn gọn, rõ ràng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Làm</a:t>
                      </a:r>
                      <a:r>
                        <a:rPr lang="vi-VN" baseline="0" dirty="0" smtClean="0"/>
                        <a:t> đúng yêu cầu</a:t>
                      </a:r>
                      <a:endParaRPr lang="en-US" dirty="0"/>
                    </a:p>
                  </a:txBody>
                  <a:tcPr/>
                </a:tc>
              </a:tr>
              <a:tr h="512969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dirty="0" smtClean="0"/>
                        <a:t>Hiểu</a:t>
                      </a:r>
                      <a:r>
                        <a:rPr lang="vi-VN" baseline="0" dirty="0" smtClean="0"/>
                        <a:t> được nội dung đoạn thơ, phân biệt được các lớp nghĩa của từ ngữ sử dụng trong đoạn thơ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Trình</a:t>
                      </a:r>
                      <a:r>
                        <a:rPr lang="vi-VN" baseline="0" dirty="0" smtClean="0"/>
                        <a:t> bày ngắn gọn, đầy đủ và chính xác về nghĩa của từ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Tiếp</a:t>
                      </a:r>
                      <a:r>
                        <a:rPr lang="vi-VN" baseline="0" dirty="0" smtClean="0"/>
                        <a:t> nhận đúng biểu hiện ngôn ngữ</a:t>
                      </a:r>
                      <a:endParaRPr lang="en-US" dirty="0"/>
                    </a:p>
                  </a:txBody>
                  <a:tcPr/>
                </a:tc>
              </a:tr>
              <a:tr h="376991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Hiểu</a:t>
                      </a:r>
                      <a:r>
                        <a:rPr lang="vi-VN" baseline="0" dirty="0" smtClean="0"/>
                        <a:t> rõ từ ngữ, cảm nhận được vẻ đẹp ngôn từ, cách sử dụng nn của nhà thơ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Phân</a:t>
                      </a:r>
                      <a:r>
                        <a:rPr lang="vi-VN" baseline="0" dirty="0" smtClean="0"/>
                        <a:t> tích, diễn giải sâu sắc về ndung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991">
                <a:tc>
                  <a:txBody>
                    <a:bodyPr/>
                    <a:lstStyle/>
                    <a:p>
                      <a:r>
                        <a:rPr lang="vi-VN" dirty="0" smtClean="0"/>
                        <a:t>Mức</a:t>
                      </a:r>
                      <a:r>
                        <a:rPr lang="vi-VN" baseline="0" dirty="0" smtClean="0"/>
                        <a:t> độ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Sáng</a:t>
                      </a:r>
                      <a:r>
                        <a:rPr lang="vi-VN" baseline="0" dirty="0" smtClean="0"/>
                        <a:t> tạo văn bản, hiểu đúng, hiểu rõ đoạn thơ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Thành</a:t>
                      </a:r>
                      <a:r>
                        <a:rPr lang="vi-VN" baseline="0" dirty="0" smtClean="0"/>
                        <a:t> thạo về viết đoạn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Cảm</a:t>
                      </a:r>
                      <a:r>
                        <a:rPr lang="vi-VN" baseline="0" dirty="0" smtClean="0"/>
                        <a:t> thụ có cảm xúc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HÌNH THỨC ĐÁNH </a:t>
            </a:r>
            <a:r>
              <a:rPr lang="en-US" dirty="0" smtClean="0"/>
              <a:t>GIÁ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3579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96752"/>
            <a:ext cx="849694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/>
              <a:t>Sương</a:t>
            </a:r>
            <a:r>
              <a:rPr lang="en-US" sz="2800" b="1" i="1" dirty="0"/>
              <a:t> </a:t>
            </a:r>
            <a:r>
              <a:rPr lang="en-US" sz="2800" b="1" i="1" dirty="0" err="1"/>
              <a:t>trắng</a:t>
            </a:r>
            <a:r>
              <a:rPr lang="en-US" sz="2800" b="1" i="1" dirty="0"/>
              <a:t> </a:t>
            </a:r>
            <a:r>
              <a:rPr lang="en-US" sz="2800" b="1" i="1" dirty="0" err="1"/>
              <a:t>rỏ</a:t>
            </a:r>
            <a:r>
              <a:rPr lang="en-US" sz="2800" b="1" i="1" dirty="0"/>
              <a:t> </a:t>
            </a:r>
            <a:r>
              <a:rPr lang="en-US" sz="2800" b="1" i="1" dirty="0" err="1"/>
              <a:t>đầu</a:t>
            </a:r>
            <a:r>
              <a:rPr lang="en-US" sz="2800" b="1" i="1" dirty="0"/>
              <a:t> </a:t>
            </a:r>
            <a:r>
              <a:rPr lang="en-US" sz="2800" b="1" i="1" dirty="0" err="1"/>
              <a:t>cành</a:t>
            </a:r>
            <a:r>
              <a:rPr lang="en-US" sz="2800" b="1" i="1" dirty="0"/>
              <a:t> </a:t>
            </a:r>
            <a:r>
              <a:rPr lang="en-US" sz="2800" b="1" i="1" dirty="0" err="1"/>
              <a:t>như</a:t>
            </a:r>
            <a:r>
              <a:rPr lang="en-US" sz="2800" b="1" i="1" dirty="0"/>
              <a:t> </a:t>
            </a:r>
            <a:r>
              <a:rPr lang="en-US" sz="2800" b="1" i="1" dirty="0" err="1"/>
              <a:t>giọt</a:t>
            </a:r>
            <a:r>
              <a:rPr lang="en-US" sz="2800" b="1" i="1" dirty="0"/>
              <a:t> </a:t>
            </a:r>
            <a:r>
              <a:rPr lang="en-US" sz="2800" b="1" i="1" dirty="0" err="1"/>
              <a:t>sữa</a:t>
            </a:r>
            <a:endParaRPr lang="en-US" sz="2800" dirty="0"/>
          </a:p>
          <a:p>
            <a:r>
              <a:rPr lang="en-US" sz="2800" b="1" i="1" dirty="0"/>
              <a:t>Tia </a:t>
            </a:r>
            <a:r>
              <a:rPr lang="en-US" sz="2800" b="1" i="1" dirty="0" err="1"/>
              <a:t>nắng</a:t>
            </a:r>
            <a:r>
              <a:rPr lang="en-US" sz="2800" b="1" i="1" dirty="0"/>
              <a:t> </a:t>
            </a:r>
            <a:r>
              <a:rPr lang="en-US" sz="2800" b="1" i="1" dirty="0" err="1"/>
              <a:t>tía</a:t>
            </a:r>
            <a:r>
              <a:rPr lang="en-US" sz="2800" b="1" i="1" dirty="0"/>
              <a:t> </a:t>
            </a:r>
            <a:r>
              <a:rPr lang="en-US" sz="2800" b="1" i="1" dirty="0" err="1"/>
              <a:t>nháy</a:t>
            </a:r>
            <a:r>
              <a:rPr lang="en-US" sz="2800" b="1" i="1" dirty="0"/>
              <a:t> </a:t>
            </a:r>
            <a:r>
              <a:rPr lang="en-US" sz="2800" b="1" i="1" dirty="0" err="1"/>
              <a:t>hoài</a:t>
            </a:r>
            <a:r>
              <a:rPr lang="en-US" sz="2800" b="1" i="1" dirty="0"/>
              <a:t> </a:t>
            </a:r>
            <a:r>
              <a:rPr lang="en-US" sz="2800" b="1" i="1" dirty="0" err="1"/>
              <a:t>trong</a:t>
            </a:r>
            <a:r>
              <a:rPr lang="en-US" sz="2800" b="1" i="1" dirty="0"/>
              <a:t> </a:t>
            </a:r>
            <a:r>
              <a:rPr lang="en-US" sz="2800" b="1" i="1" dirty="0" err="1"/>
              <a:t>ruộng</a:t>
            </a:r>
            <a:r>
              <a:rPr lang="en-US" sz="2800" b="1" i="1" dirty="0"/>
              <a:t> </a:t>
            </a:r>
            <a:r>
              <a:rPr lang="en-US" sz="2800" b="1" i="1" dirty="0" err="1"/>
              <a:t>lúa</a:t>
            </a:r>
            <a:endParaRPr lang="en-US" sz="2800" dirty="0"/>
          </a:p>
          <a:p>
            <a:r>
              <a:rPr lang="en-US" sz="2800" b="1" i="1" dirty="0" err="1"/>
              <a:t>Núi</a:t>
            </a:r>
            <a:r>
              <a:rPr lang="en-US" sz="2800" b="1" i="1" dirty="0"/>
              <a:t> </a:t>
            </a:r>
            <a:r>
              <a:rPr lang="en-US" sz="2800" b="1" i="1" dirty="0" err="1"/>
              <a:t>uốn</a:t>
            </a:r>
            <a:r>
              <a:rPr lang="en-US" sz="2800" b="1" i="1" dirty="0"/>
              <a:t> </a:t>
            </a:r>
            <a:r>
              <a:rPr lang="en-US" sz="2800" b="1" i="1" dirty="0" err="1"/>
              <a:t>mình</a:t>
            </a:r>
            <a:r>
              <a:rPr lang="en-US" sz="2800" b="1" i="1" dirty="0"/>
              <a:t> </a:t>
            </a:r>
            <a:r>
              <a:rPr lang="en-US" sz="2800" b="1" i="1" dirty="0" err="1"/>
              <a:t>trong</a:t>
            </a:r>
            <a:r>
              <a:rPr lang="en-US" sz="2800" b="1" i="1" dirty="0"/>
              <a:t> </a:t>
            </a:r>
            <a:r>
              <a:rPr lang="en-US" sz="2800" b="1" i="1" dirty="0" err="1"/>
              <a:t>chiếc</a:t>
            </a:r>
            <a:r>
              <a:rPr lang="en-US" sz="2800" b="1" i="1" dirty="0"/>
              <a:t> </a:t>
            </a:r>
            <a:r>
              <a:rPr lang="en-US" sz="2800" b="1" i="1" dirty="0" err="1"/>
              <a:t>áo</a:t>
            </a:r>
            <a:r>
              <a:rPr lang="en-US" sz="2800" b="1" i="1" dirty="0"/>
              <a:t> the </a:t>
            </a:r>
            <a:r>
              <a:rPr lang="en-US" sz="2800" b="1" i="1" dirty="0" err="1"/>
              <a:t>xanh</a:t>
            </a:r>
            <a:endParaRPr lang="en-US" sz="2800" dirty="0"/>
          </a:p>
          <a:p>
            <a:r>
              <a:rPr lang="en-US" sz="2800" b="1" i="1" dirty="0" err="1"/>
              <a:t>Đồi</a:t>
            </a:r>
            <a:r>
              <a:rPr lang="en-US" sz="2800" b="1" i="1" dirty="0"/>
              <a:t> </a:t>
            </a:r>
            <a:r>
              <a:rPr lang="en-US" sz="2800" b="1" i="1" dirty="0" err="1"/>
              <a:t>thoa</a:t>
            </a:r>
            <a:r>
              <a:rPr lang="en-US" sz="2800" b="1" i="1" dirty="0"/>
              <a:t> son </a:t>
            </a:r>
            <a:r>
              <a:rPr lang="en-US" sz="2800" b="1" i="1" dirty="0" err="1"/>
              <a:t>nằm</a:t>
            </a:r>
            <a:r>
              <a:rPr lang="en-US" sz="2800" b="1" i="1" dirty="0"/>
              <a:t> </a:t>
            </a:r>
            <a:r>
              <a:rPr lang="en-US" sz="2800" b="1" i="1" dirty="0" err="1"/>
              <a:t>dưới</a:t>
            </a:r>
            <a:r>
              <a:rPr lang="en-US" sz="2800" b="1" i="1" dirty="0"/>
              <a:t> </a:t>
            </a:r>
            <a:r>
              <a:rPr lang="en-US" sz="2800" b="1" i="1" dirty="0" err="1"/>
              <a:t>ánh</a:t>
            </a:r>
            <a:r>
              <a:rPr lang="en-US" sz="2800" b="1" i="1" dirty="0"/>
              <a:t> </a:t>
            </a:r>
            <a:r>
              <a:rPr lang="en-US" sz="2800" b="1" i="1" dirty="0" err="1"/>
              <a:t>bình</a:t>
            </a:r>
            <a:r>
              <a:rPr lang="en-US" sz="2800" b="1" i="1" dirty="0"/>
              <a:t> minh</a:t>
            </a:r>
            <a:endParaRPr lang="en-US" sz="2800" dirty="0"/>
          </a:p>
          <a:p>
            <a:r>
              <a:rPr lang="en-US" sz="2800" b="1" dirty="0"/>
              <a:t>(</a:t>
            </a:r>
            <a:r>
              <a:rPr lang="en-US" sz="2800" b="1" dirty="0" err="1"/>
              <a:t>Chợ</a:t>
            </a:r>
            <a:r>
              <a:rPr lang="en-US" sz="2800" b="1" dirty="0"/>
              <a:t> </a:t>
            </a:r>
            <a:r>
              <a:rPr lang="en-US" sz="2800" b="1" dirty="0" err="1"/>
              <a:t>Tết</a:t>
            </a:r>
            <a:r>
              <a:rPr lang="en-US" sz="2800" b="1" dirty="0"/>
              <a:t> – </a:t>
            </a:r>
            <a:r>
              <a:rPr lang="en-US" sz="2800" b="1" dirty="0" err="1"/>
              <a:t>Đoàn</a:t>
            </a:r>
            <a:r>
              <a:rPr lang="en-US" sz="2800" b="1" dirty="0"/>
              <a:t> </a:t>
            </a:r>
            <a:r>
              <a:rPr lang="en-US" sz="2800" b="1" dirty="0" err="1"/>
              <a:t>Văn</a:t>
            </a:r>
            <a:r>
              <a:rPr lang="en-US" sz="2800" b="1" dirty="0"/>
              <a:t> </a:t>
            </a:r>
            <a:r>
              <a:rPr lang="en-US" sz="2800" b="1" dirty="0" err="1"/>
              <a:t>Cừ</a:t>
            </a:r>
            <a:r>
              <a:rPr lang="en-US" sz="2800" b="1" dirty="0"/>
              <a:t>)</a:t>
            </a:r>
            <a:endParaRPr lang="en-US" sz="2800" dirty="0"/>
          </a:p>
          <a:p>
            <a:pPr lvl="0"/>
            <a:r>
              <a:rPr lang="en-US" sz="2800" b="1" dirty="0" smtClean="0"/>
              <a:t>1. </a:t>
            </a:r>
            <a:r>
              <a:rPr lang="en-US" sz="2800" b="1" dirty="0" err="1" smtClean="0"/>
              <a:t>Chỉ</a:t>
            </a:r>
            <a:r>
              <a:rPr lang="en-US" sz="2800" b="1" dirty="0" smtClean="0"/>
              <a:t> </a:t>
            </a:r>
            <a:r>
              <a:rPr lang="en-US" sz="2800" b="1" dirty="0" err="1"/>
              <a:t>ra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biện</a:t>
            </a:r>
            <a:r>
              <a:rPr lang="en-US" sz="2800" b="1" dirty="0"/>
              <a:t> </a:t>
            </a:r>
            <a:r>
              <a:rPr lang="en-US" sz="2800" b="1" dirty="0" err="1"/>
              <a:t>pháp</a:t>
            </a:r>
            <a:r>
              <a:rPr lang="en-US" sz="2800" b="1" dirty="0"/>
              <a:t> </a:t>
            </a:r>
            <a:r>
              <a:rPr lang="en-US" sz="2800" b="1" dirty="0" err="1"/>
              <a:t>tu</a:t>
            </a:r>
            <a:r>
              <a:rPr lang="en-US" sz="2800" b="1" dirty="0"/>
              <a:t> </a:t>
            </a:r>
            <a:r>
              <a:rPr lang="en-US" sz="2800" b="1" dirty="0" err="1"/>
              <a:t>từ</a:t>
            </a:r>
            <a:r>
              <a:rPr lang="en-US" sz="2800" b="1" dirty="0"/>
              <a:t> </a:t>
            </a:r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đoạn</a:t>
            </a:r>
            <a:r>
              <a:rPr lang="en-US" sz="2800" b="1" dirty="0"/>
              <a:t> </a:t>
            </a:r>
            <a:r>
              <a:rPr lang="en-US" sz="2800" b="1" dirty="0" err="1"/>
              <a:t>thơ</a:t>
            </a:r>
            <a:r>
              <a:rPr lang="en-US" sz="2800" b="1" dirty="0"/>
              <a:t> </a:t>
            </a:r>
            <a:r>
              <a:rPr lang="en-US" sz="2800" b="1" dirty="0" err="1"/>
              <a:t>trên</a:t>
            </a:r>
            <a:endParaRPr lang="en-US" sz="2800" dirty="0"/>
          </a:p>
          <a:p>
            <a:pPr lvl="0"/>
            <a:r>
              <a:rPr lang="en-US" sz="2800" b="1" dirty="0" smtClean="0"/>
              <a:t>2. </a:t>
            </a:r>
            <a:r>
              <a:rPr lang="en-US" sz="2800" b="1" dirty="0" err="1" smtClean="0"/>
              <a:t>Thay</a:t>
            </a:r>
            <a:r>
              <a:rPr lang="en-US" sz="2800" b="1" dirty="0" smtClean="0"/>
              <a:t> </a:t>
            </a:r>
            <a:r>
              <a:rPr lang="en-US" sz="2800" b="1" dirty="0" err="1"/>
              <a:t>thế</a:t>
            </a:r>
            <a:r>
              <a:rPr lang="en-US" sz="2800" b="1" dirty="0"/>
              <a:t> </a:t>
            </a:r>
            <a:r>
              <a:rPr lang="en-US" sz="2800" b="1" dirty="0" err="1"/>
              <a:t>từ</a:t>
            </a:r>
            <a:r>
              <a:rPr lang="en-US" sz="2800" b="1" dirty="0"/>
              <a:t> “</a:t>
            </a:r>
            <a:r>
              <a:rPr lang="en-US" sz="2800" b="1" dirty="0" err="1"/>
              <a:t>nháy</a:t>
            </a:r>
            <a:r>
              <a:rPr lang="en-US" sz="2800" b="1" dirty="0"/>
              <a:t>” ở </a:t>
            </a:r>
            <a:r>
              <a:rPr lang="en-US" sz="2800" b="1" dirty="0" err="1"/>
              <a:t>dòng</a:t>
            </a:r>
            <a:r>
              <a:rPr lang="en-US" sz="2800" b="1" dirty="0"/>
              <a:t> </a:t>
            </a:r>
            <a:r>
              <a:rPr lang="en-US" sz="2800" b="1" dirty="0" err="1"/>
              <a:t>thơ</a:t>
            </a:r>
            <a:r>
              <a:rPr lang="en-US" sz="2800" b="1" dirty="0"/>
              <a:t> </a:t>
            </a:r>
            <a:r>
              <a:rPr lang="en-US" sz="2800" b="1" dirty="0" err="1"/>
              <a:t>thứ</a:t>
            </a:r>
            <a:r>
              <a:rPr lang="en-US" sz="2800" b="1" dirty="0"/>
              <a:t> 2 </a:t>
            </a:r>
            <a:r>
              <a:rPr lang="en-US" sz="2800" b="1" dirty="0" err="1"/>
              <a:t>bằng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từ</a:t>
            </a:r>
            <a:r>
              <a:rPr lang="en-US" sz="2800" b="1" dirty="0"/>
              <a:t> </a:t>
            </a:r>
            <a:r>
              <a:rPr lang="en-US" sz="2800" b="1" dirty="0" err="1"/>
              <a:t>ngữ</a:t>
            </a:r>
            <a:r>
              <a:rPr lang="en-US" sz="2800" b="1" dirty="0"/>
              <a:t> </a:t>
            </a:r>
            <a:r>
              <a:rPr lang="en-US" sz="2800" b="1" dirty="0" err="1"/>
              <a:t>khác</a:t>
            </a:r>
            <a:endParaRPr lang="en-US" sz="2800" dirty="0"/>
          </a:p>
          <a:p>
            <a:pPr lvl="0"/>
            <a:r>
              <a:rPr lang="en-US" sz="2800" b="1" dirty="0" smtClean="0"/>
              <a:t>3. So </a:t>
            </a:r>
            <a:r>
              <a:rPr lang="en-US" sz="2800" b="1" dirty="0" err="1"/>
              <a:t>sánh</a:t>
            </a:r>
            <a:r>
              <a:rPr lang="en-US" sz="2800" b="1" dirty="0"/>
              <a:t> </a:t>
            </a:r>
            <a:r>
              <a:rPr lang="en-US" sz="2800" b="1" dirty="0" err="1"/>
              <a:t>hiệu</a:t>
            </a:r>
            <a:r>
              <a:rPr lang="en-US" sz="2800" b="1" dirty="0"/>
              <a:t> </a:t>
            </a:r>
            <a:r>
              <a:rPr lang="en-US" sz="2800" b="1" dirty="0" err="1"/>
              <a:t>quả</a:t>
            </a:r>
            <a:r>
              <a:rPr lang="en-US" sz="2800" b="1" dirty="0"/>
              <a:t> </a:t>
            </a:r>
            <a:r>
              <a:rPr lang="en-US" sz="2800" b="1" dirty="0" err="1"/>
              <a:t>thẩm</a:t>
            </a:r>
            <a:r>
              <a:rPr lang="en-US" sz="2800" b="1" dirty="0"/>
              <a:t> </a:t>
            </a:r>
            <a:r>
              <a:rPr lang="en-US" sz="2800" b="1" dirty="0" err="1"/>
              <a:t>mĩ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các</a:t>
            </a:r>
            <a:r>
              <a:rPr lang="en-US" sz="2800" b="1" dirty="0"/>
              <a:t> </a:t>
            </a:r>
            <a:r>
              <a:rPr lang="en-US" sz="2800" b="1" dirty="0" err="1"/>
              <a:t>từ</a:t>
            </a:r>
            <a:r>
              <a:rPr lang="en-US" sz="2800" b="1" dirty="0"/>
              <a:t> </a:t>
            </a:r>
            <a:r>
              <a:rPr lang="en-US" sz="2800" b="1" dirty="0" err="1"/>
              <a:t>vừa</a:t>
            </a:r>
            <a:r>
              <a:rPr lang="en-US" sz="2800" b="1" dirty="0"/>
              <a:t> </a:t>
            </a:r>
            <a:r>
              <a:rPr lang="en-US" sz="2800" b="1" dirty="0" err="1"/>
              <a:t>thay</a:t>
            </a:r>
            <a:r>
              <a:rPr lang="en-US" sz="2800" b="1" dirty="0"/>
              <a:t> </a:t>
            </a:r>
            <a:r>
              <a:rPr lang="en-US" sz="2800" b="1" dirty="0" err="1"/>
              <a:t>với</a:t>
            </a:r>
            <a:r>
              <a:rPr lang="en-US" sz="2800" b="1" dirty="0"/>
              <a:t> </a:t>
            </a:r>
            <a:r>
              <a:rPr lang="en-US" sz="2800" b="1" dirty="0" err="1"/>
              <a:t>từ</a:t>
            </a:r>
            <a:r>
              <a:rPr lang="en-US" sz="2800" b="1" dirty="0"/>
              <a:t> “</a:t>
            </a:r>
            <a:r>
              <a:rPr lang="en-US" sz="2800" b="1" dirty="0" err="1"/>
              <a:t>nháy</a:t>
            </a:r>
            <a:r>
              <a:rPr lang="en-US" sz="2800" b="1" dirty="0"/>
              <a:t> </a:t>
            </a:r>
            <a:r>
              <a:rPr lang="en-US" sz="2800" b="1" dirty="0" err="1"/>
              <a:t>hoài</a:t>
            </a:r>
            <a:r>
              <a:rPr lang="en-US" sz="2800" b="1" dirty="0"/>
              <a:t>”</a:t>
            </a:r>
            <a:endParaRPr lang="en-US" sz="2800" dirty="0"/>
          </a:p>
          <a:p>
            <a:r>
              <a:rPr lang="en-US" sz="2800" b="1" dirty="0" smtClean="0"/>
              <a:t>4. </a:t>
            </a:r>
            <a:r>
              <a:rPr lang="en-US" sz="2800" b="1" dirty="0" err="1" smtClean="0"/>
              <a:t>Viết</a:t>
            </a:r>
            <a:r>
              <a:rPr lang="en-US" sz="2800" b="1" dirty="0" smtClean="0"/>
              <a:t> </a:t>
            </a:r>
            <a:r>
              <a:rPr lang="en-US" sz="2800" b="1" dirty="0" err="1"/>
              <a:t>đoạn</a:t>
            </a:r>
            <a:r>
              <a:rPr lang="en-US" sz="2800" b="1" dirty="0"/>
              <a:t> </a:t>
            </a:r>
            <a:r>
              <a:rPr lang="en-US" sz="2800" b="1" dirty="0" err="1"/>
              <a:t>văn</a:t>
            </a:r>
            <a:r>
              <a:rPr lang="en-US" sz="2800" b="1" dirty="0"/>
              <a:t> 6-8 </a:t>
            </a:r>
            <a:r>
              <a:rPr lang="en-US" sz="2800" b="1" dirty="0" err="1"/>
              <a:t>dòng</a:t>
            </a:r>
            <a:r>
              <a:rPr lang="en-US" sz="2800" b="1" dirty="0"/>
              <a:t> </a:t>
            </a:r>
            <a:r>
              <a:rPr lang="en-US" sz="2800" b="1" dirty="0" err="1"/>
              <a:t>nêu</a:t>
            </a:r>
            <a:r>
              <a:rPr lang="en-US" sz="2800" b="1" dirty="0"/>
              <a:t> </a:t>
            </a:r>
            <a:r>
              <a:rPr lang="en-US" sz="2800" b="1" dirty="0" err="1"/>
              <a:t>cảm</a:t>
            </a:r>
            <a:r>
              <a:rPr lang="en-US" sz="2800" b="1" dirty="0"/>
              <a:t> </a:t>
            </a:r>
            <a:r>
              <a:rPr lang="en-US" sz="2800" b="1" dirty="0" err="1"/>
              <a:t>nhận</a:t>
            </a:r>
            <a:r>
              <a:rPr lang="en-US" sz="2800" b="1" dirty="0"/>
              <a:t> </a:t>
            </a:r>
            <a:r>
              <a:rPr lang="en-US" sz="2800" b="1" dirty="0" err="1"/>
              <a:t>của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về</a:t>
            </a:r>
            <a:r>
              <a:rPr lang="en-US" sz="2800" b="1" dirty="0"/>
              <a:t> </a:t>
            </a:r>
            <a:r>
              <a:rPr lang="en-US" sz="2800" b="1" dirty="0" err="1"/>
              <a:t>bức</a:t>
            </a:r>
            <a:r>
              <a:rPr lang="en-US" sz="2800" b="1" dirty="0"/>
              <a:t> </a:t>
            </a:r>
            <a:r>
              <a:rPr lang="en-US" sz="2800" b="1" dirty="0" err="1"/>
              <a:t>tranh</a:t>
            </a:r>
            <a:r>
              <a:rPr lang="en-US" sz="2800" b="1" dirty="0"/>
              <a:t> </a:t>
            </a:r>
            <a:r>
              <a:rPr lang="en-US" sz="2800" b="1" dirty="0" err="1"/>
              <a:t>cảnh</a:t>
            </a:r>
            <a:r>
              <a:rPr lang="en-US" sz="2800" b="1" dirty="0"/>
              <a:t> </a:t>
            </a:r>
            <a:r>
              <a:rPr lang="en-US" sz="2800" b="1" dirty="0" err="1"/>
              <a:t>vật</a:t>
            </a:r>
            <a:r>
              <a:rPr lang="en-US" sz="2800" b="1" dirty="0"/>
              <a:t> </a:t>
            </a:r>
            <a:r>
              <a:rPr lang="en-US" sz="2800" b="1" dirty="0" err="1"/>
              <a:t>trong</a:t>
            </a:r>
            <a:r>
              <a:rPr lang="en-US" sz="2800" b="1" dirty="0"/>
              <a:t> </a:t>
            </a:r>
            <a:r>
              <a:rPr lang="en-US" sz="2800" b="1" dirty="0" err="1"/>
              <a:t>đoạn</a:t>
            </a:r>
            <a:r>
              <a:rPr lang="en-US" sz="2800" b="1" dirty="0"/>
              <a:t> </a:t>
            </a:r>
            <a:r>
              <a:rPr lang="en-US" sz="2800" b="1" dirty="0" err="1"/>
              <a:t>thơ</a:t>
            </a:r>
            <a:r>
              <a:rPr lang="en-US" sz="2800" b="1" dirty="0"/>
              <a:t> </a:t>
            </a:r>
            <a:r>
              <a:rPr lang="en-US" sz="2800" b="1" dirty="0" err="1"/>
              <a:t>trên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3628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97552" cy="4882554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3723050"/>
              </p:ext>
            </p:extLst>
          </p:nvPr>
        </p:nvGraphicFramePr>
        <p:xfrm>
          <a:off x="539552" y="1556792"/>
          <a:ext cx="8208912" cy="2547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4978"/>
                <a:gridCol w="3084363"/>
                <a:gridCol w="1867343"/>
                <a:gridCol w="2052228"/>
              </a:tblGrid>
              <a:tr h="743152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NỘI</a:t>
                      </a:r>
                      <a:r>
                        <a:rPr lang="en-US" baseline="0" dirty="0" smtClean="0"/>
                        <a:t> DUNG </a:t>
                      </a:r>
                      <a:r>
                        <a:rPr lang="en-US" baseline="0" dirty="0" err="1" smtClean="0"/>
                        <a:t>ĐÁNH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THỨC</a:t>
                      </a:r>
                      <a:endParaRPr lang="en-US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CẢM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THÁI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NHÂN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VĂN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  <a:tr h="74315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1296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699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100811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 </a:t>
            </a: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XUYÊN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Môn</a:t>
            </a:r>
            <a:r>
              <a:rPr lang="en-US" dirty="0" smtClean="0"/>
              <a:t>: </a:t>
            </a:r>
            <a:r>
              <a:rPr lang="vi-VN" dirty="0" smtClean="0"/>
              <a:t>Ngữ văn 9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929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484784"/>
            <a:ext cx="7797552" cy="4882554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244325"/>
              </p:ext>
            </p:extLst>
          </p:nvPr>
        </p:nvGraphicFramePr>
        <p:xfrm>
          <a:off x="323528" y="1196752"/>
          <a:ext cx="8568952" cy="54798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2238"/>
                <a:gridCol w="2142238"/>
                <a:gridCol w="2142238"/>
                <a:gridCol w="2142238"/>
              </a:tblGrid>
              <a:tr h="13091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QUÁ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HỌC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TẬP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MÔN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HỌC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THÀNH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THÀNH</a:t>
                      </a:r>
                      <a:r>
                        <a:rPr lang="en-US" baseline="0" dirty="0" smtClean="0"/>
                        <a:t>, PT </a:t>
                      </a:r>
                      <a:r>
                        <a:rPr lang="en-US" baseline="0" dirty="0" err="1" smtClean="0"/>
                        <a:t>PHẨM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CHẤT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ĐỊNH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HƯỚNG</a:t>
                      </a:r>
                      <a:r>
                        <a:rPr lang="en-US" baseline="0" dirty="0" smtClean="0"/>
                        <a:t> CHO </a:t>
                      </a:r>
                      <a:r>
                        <a:rPr lang="en-US" baseline="0" dirty="0" err="1" smtClean="0"/>
                        <a:t>TRẺ</a:t>
                      </a:r>
                      <a:endParaRPr lang="en-US" dirty="0"/>
                    </a:p>
                  </a:txBody>
                  <a:tcPr/>
                </a:tc>
              </a:tr>
              <a:tr h="70492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Môn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tượng</a:t>
                      </a:r>
                      <a:r>
                        <a:rPr lang="en-US" baseline="0" dirty="0" smtClean="0"/>
                        <a:t>/</a:t>
                      </a:r>
                    </a:p>
                    <a:p>
                      <a:r>
                        <a:rPr lang="en-US" dirty="0" err="1" smtClean="0"/>
                        <a:t>Nghệ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thuật</a:t>
                      </a:r>
                      <a:endParaRPr lang="en-US" dirty="0"/>
                    </a:p>
                  </a:txBody>
                  <a:tcPr/>
                </a:tc>
              </a:tr>
              <a:tr h="64605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Môn</a:t>
                      </a:r>
                      <a:r>
                        <a:rPr lang="en-US" baseline="0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r>
                        <a:rPr lang="en-US" baseline="0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Lô-gic</a:t>
                      </a:r>
                      <a:endParaRPr lang="en-US" dirty="0"/>
                    </a:p>
                  </a:txBody>
                  <a:tcPr/>
                </a:tc>
              </a:tr>
              <a:tr h="281968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Tổng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: HS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smtClean="0"/>
                        <a:t>khả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ghi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nhớ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tiếp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thông</a:t>
                      </a:r>
                      <a:r>
                        <a:rPr lang="en-US" baseline="0" dirty="0" smtClean="0"/>
                        <a:t> tin, </a:t>
                      </a:r>
                      <a:r>
                        <a:rPr lang="en-US" baseline="0" dirty="0" err="1" smtClean="0"/>
                        <a:t>phản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hồi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tích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cực</a:t>
                      </a:r>
                      <a:r>
                        <a:rPr lang="en-US" baseline="0" dirty="0" smtClean="0"/>
                        <a:t>.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vận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dụng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Tổng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: HS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học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tự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đọc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tốt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tính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toán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xuất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sắc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thẩm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mĩ</a:t>
                      </a:r>
                      <a:r>
                        <a:rPr lang="en-US" baseline="0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Tổng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tích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cực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yêu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quý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bè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kính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trọng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thầy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cô</a:t>
                      </a:r>
                      <a:r>
                        <a:rPr lang="en-US" baseline="0" dirty="0" smtClean="0"/>
                        <a:t>.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trách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nhiệm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công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việc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có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tác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=&gt; </a:t>
                      </a:r>
                      <a:r>
                        <a:rPr lang="en-US" dirty="0" err="1" smtClean="0"/>
                        <a:t>Lời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khuyên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định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hướng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đình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và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các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lớp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trên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7200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err="1" smtClean="0"/>
              <a:t>ĐÁNH</a:t>
            </a:r>
            <a:r>
              <a:rPr lang="en-US" dirty="0" smtClean="0"/>
              <a:t> </a:t>
            </a:r>
            <a:r>
              <a:rPr lang="en-US" dirty="0" err="1" smtClean="0"/>
              <a:t>GIÁ</a:t>
            </a:r>
            <a:r>
              <a:rPr lang="en-US" dirty="0" smtClean="0"/>
              <a:t> </a:t>
            </a:r>
            <a:r>
              <a:rPr lang="en-US" dirty="0" err="1" smtClean="0"/>
              <a:t>TỔNG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CUỐI</a:t>
            </a:r>
            <a:r>
              <a:rPr lang="en-US" dirty="0" smtClean="0"/>
              <a:t> </a:t>
            </a:r>
            <a:r>
              <a:rPr lang="en-US" dirty="0" err="1" smtClean="0"/>
              <a:t>NĂM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6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84784"/>
            <a:ext cx="8568952" cy="4536504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319497"/>
              </p:ext>
            </p:extLst>
          </p:nvPr>
        </p:nvGraphicFramePr>
        <p:xfrm>
          <a:off x="539552" y="1556792"/>
          <a:ext cx="8280920" cy="3960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548"/>
                <a:gridCol w="3111419"/>
                <a:gridCol w="1883723"/>
                <a:gridCol w="2070230"/>
              </a:tblGrid>
              <a:tr h="1068992"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Mức</a:t>
                      </a:r>
                      <a:r>
                        <a:rPr lang="vi-VN" baseline="0" dirty="0" smtClean="0"/>
                        <a:t> độ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Số</a:t>
                      </a:r>
                      <a:r>
                        <a:rPr lang="vi-VN" baseline="0" dirty="0" smtClean="0"/>
                        <a:t> câu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Số</a:t>
                      </a:r>
                      <a:r>
                        <a:rPr lang="vi-VN" baseline="0" dirty="0" smtClean="0"/>
                        <a:t> điểm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Tỉ</a:t>
                      </a:r>
                      <a:r>
                        <a:rPr lang="vi-VN" baseline="0" dirty="0" smtClean="0"/>
                        <a:t> lệ</a:t>
                      </a:r>
                      <a:endParaRPr lang="en-US" dirty="0"/>
                    </a:p>
                  </a:txBody>
                  <a:tcPr/>
                </a:tc>
              </a:tr>
              <a:tr h="1068992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  <a:tr h="73788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54228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vi-VN" baseline="0" dirty="0" smtClean="0"/>
                        <a:t> </a:t>
                      </a:r>
                      <a:r>
                        <a:rPr lang="en-US" baseline="0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30%</a:t>
                      </a:r>
                      <a:endParaRPr lang="en-US" dirty="0"/>
                    </a:p>
                  </a:txBody>
                  <a:tcPr/>
                </a:tc>
              </a:tr>
              <a:tr h="542285">
                <a:tc>
                  <a:txBody>
                    <a:bodyPr/>
                    <a:lstStyle/>
                    <a:p>
                      <a:r>
                        <a:rPr lang="vi-VN" dirty="0" smtClean="0"/>
                        <a:t>Mức</a:t>
                      </a:r>
                      <a:r>
                        <a:rPr lang="vi-VN" baseline="0" dirty="0" smtClean="0"/>
                        <a:t> độ 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vi-VN" dirty="0" smtClean="0"/>
                        <a:t>40%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99592" y="332657"/>
            <a:ext cx="771520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vi-VN" dirty="0" smtClean="0"/>
              <a:t>MA TRẬN ĐỀ NGỮ VĂN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0477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2800" dirty="0" err="1" smtClean="0"/>
              <a:t>Lĩnh</a:t>
            </a:r>
            <a:r>
              <a:rPr lang="en-US" sz="2800" dirty="0" smtClean="0"/>
              <a:t> </a:t>
            </a:r>
            <a:r>
              <a:rPr lang="en-US" sz="2800" dirty="0" err="1" smtClean="0"/>
              <a:t>vực</a:t>
            </a:r>
            <a:r>
              <a:rPr lang="en-US" sz="2800" dirty="0" smtClean="0"/>
              <a:t> </a:t>
            </a:r>
            <a:r>
              <a:rPr lang="en-US" sz="2800" dirty="0" err="1" smtClean="0"/>
              <a:t>về</a:t>
            </a:r>
            <a:r>
              <a:rPr lang="en-US" sz="2800" dirty="0" smtClean="0"/>
              <a:t> </a:t>
            </a:r>
            <a:r>
              <a:rPr lang="en-US" sz="2800" dirty="0" err="1" smtClean="0"/>
              <a:t>cảm</a:t>
            </a:r>
            <a:r>
              <a:rPr lang="en-US" sz="2800" dirty="0" smtClean="0"/>
              <a:t> </a:t>
            </a:r>
            <a:r>
              <a:rPr lang="en-US" sz="2800" dirty="0" err="1" smtClean="0"/>
              <a:t>xúc</a:t>
            </a:r>
            <a:r>
              <a:rPr lang="en-US" sz="2800" dirty="0" smtClean="0"/>
              <a:t>, </a:t>
            </a:r>
            <a:r>
              <a:rPr lang="en-US" sz="2800" dirty="0" err="1" smtClean="0"/>
              <a:t>thái</a:t>
            </a:r>
            <a:r>
              <a:rPr lang="en-US" sz="2800" dirty="0" smtClean="0"/>
              <a:t> </a:t>
            </a:r>
            <a:r>
              <a:rPr lang="en-US" sz="2800" dirty="0" err="1" smtClean="0"/>
              <a:t>độ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sinh</a:t>
            </a:r>
            <a:r>
              <a:rPr lang="en-US" sz="2800" dirty="0" smtClean="0"/>
              <a:t> (David </a:t>
            </a:r>
            <a:r>
              <a:rPr lang="en-US" sz="2800" dirty="0" err="1" smtClean="0"/>
              <a:t>Krathwohl</a:t>
            </a:r>
            <a:r>
              <a:rPr lang="en-US" sz="2800" dirty="0" smtClean="0"/>
              <a:t>)</a:t>
            </a:r>
            <a:br>
              <a:rPr lang="en-US" sz="2800" dirty="0" smtClean="0"/>
            </a:b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573605"/>
              </p:ext>
            </p:extLst>
          </p:nvPr>
        </p:nvGraphicFramePr>
        <p:xfrm>
          <a:off x="395536" y="260648"/>
          <a:ext cx="8458200" cy="6185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3505200"/>
                <a:gridCol w="2819400"/>
              </a:tblGrid>
              <a:tr h="74648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Biểu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hiện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Ví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dụ</a:t>
                      </a:r>
                      <a:endParaRPr lang="en-US" dirty="0"/>
                    </a:p>
                  </a:txBody>
                  <a:tcPr/>
                </a:tc>
              </a:tr>
              <a:tr h="9266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Tiếp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nhận</a:t>
                      </a:r>
                      <a:r>
                        <a:rPr lang="en-US" dirty="0" smtClean="0"/>
                        <a:t> (receiving)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thể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độ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nhạy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cảm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đối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với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việc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tiếp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nhận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kiến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thức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Học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sinh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lắng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viên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giảng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về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của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endParaRPr lang="en-US" dirty="0"/>
                    </a:p>
                  </a:txBody>
                  <a:tcPr/>
                </a:tc>
              </a:tr>
              <a:tr h="7464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Đáp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ứng</a:t>
                      </a:r>
                      <a:r>
                        <a:rPr lang="en-US" dirty="0" smtClean="0"/>
                        <a:t> (responding)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quan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tâm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tích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cực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đối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với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sự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truyền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đạt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kiến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thức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yêu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cầu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của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xung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lời</a:t>
                      </a:r>
                      <a:r>
                        <a:rPr lang="en-US" baseline="0" dirty="0" smtClean="0"/>
                        <a:t>  </a:t>
                      </a:r>
                      <a:r>
                        <a:rPr lang="en-US" baseline="0" dirty="0" err="1" smtClean="0"/>
                        <a:t>câu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hỏi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hoặc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tóm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tắt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bài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giảng</a:t>
                      </a:r>
                      <a:endParaRPr lang="en-US" dirty="0"/>
                    </a:p>
                  </a:txBody>
                  <a:tcPr/>
                </a:tc>
              </a:tr>
              <a:tr h="9266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Chấp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nhận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giá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trị</a:t>
                      </a:r>
                      <a:r>
                        <a:rPr lang="en-US" dirty="0" smtClean="0"/>
                        <a:t> (Valuing)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thể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hiện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niềm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tin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và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sự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chấp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nhận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giá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trị</a:t>
                      </a: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nghệ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thuật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của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phấn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chấn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vui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vẻ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với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dụ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đưa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HS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hành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đưa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ra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các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giải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thích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nghĩa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r>
                        <a:rPr lang="en-US" baseline="0" dirty="0" smtClean="0"/>
                        <a:t>, </a:t>
                      </a:r>
                      <a:endParaRPr lang="en-US" dirty="0"/>
                    </a:p>
                  </a:txBody>
                  <a:tcPr/>
                </a:tc>
              </a:tr>
              <a:tr h="92666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Tổ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chức</a:t>
                      </a:r>
                      <a:r>
                        <a:rPr lang="en-US" dirty="0" smtClean="0"/>
                        <a:t> (organization)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Sơ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đồ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hóa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kiến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thức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về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động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Thay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đổi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cách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suy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nghĩ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tiếp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nhận</a:t>
                      </a:r>
                      <a:r>
                        <a:rPr lang="en-US" baseline="0" dirty="0" smtClean="0"/>
                        <a:t>: </a:t>
                      </a:r>
                      <a:r>
                        <a:rPr lang="en-US" baseline="0" dirty="0" err="1" smtClean="0"/>
                        <a:t>diễn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giải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bằng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tác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bằng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vẽ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tranh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diễn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tiểu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phẩm</a:t>
                      </a:r>
                      <a:endParaRPr lang="en-US" dirty="0"/>
                    </a:p>
                  </a:txBody>
                  <a:tcPr/>
                </a:tc>
              </a:tr>
              <a:tr h="14826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Đặc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trưng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hóa</a:t>
                      </a:r>
                      <a:r>
                        <a:rPr lang="en-US" dirty="0" smtClean="0"/>
                        <a:t> (</a:t>
                      </a:r>
                      <a:r>
                        <a:rPr lang="en-US" dirty="0" err="1" smtClean="0"/>
                        <a:t>charaterization</a:t>
                      </a:r>
                      <a:r>
                        <a:rPr lang="en-US" dirty="0" smtClean="0"/>
                        <a:t>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 </a:t>
                      </a:r>
                      <a:r>
                        <a:rPr lang="en-US" sz="18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sánh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liên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hệ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với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thực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tế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phân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biệt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cách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sử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dụng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các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loại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từ</a:t>
                      </a:r>
                      <a:r>
                        <a:rPr lang="en-US" sz="1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khác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Sử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dụng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đúng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hoàn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cảnh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giao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tiếp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phong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phú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vốn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từ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của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mình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313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vi-VN" dirty="0" smtClean="0"/>
              <a:t>Viết bài văn nghị luận về hình ảnh và lời đề từ trong bức tranh sau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94" y="1772816"/>
            <a:ext cx="7157498" cy="4122719"/>
          </a:xfrm>
        </p:spPr>
      </p:pic>
    </p:spTree>
    <p:extLst>
      <p:ext uri="{BB962C8B-B14F-4D97-AF65-F5344CB8AC3E}">
        <p14:creationId xmlns:p14="http://schemas.microsoft.com/office/powerpoint/2010/main" val="195089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616" y="5589240"/>
            <a:ext cx="6696744" cy="804862"/>
          </a:xfrm>
        </p:spPr>
        <p:txBody>
          <a:bodyPr>
            <a:noAutofit/>
          </a:bodyPr>
          <a:lstStyle/>
          <a:p>
            <a:r>
              <a:rPr lang="vi-VN" sz="2400" dirty="0" smtClean="0">
                <a:latin typeface="+mj-lt"/>
              </a:rPr>
              <a:t>Khi đứng trước một vấn đề, có thể có những cách giải quyết khác nhau? Đó có phải là thông điệp mà bức tranh trên gợi ra cho em không?</a:t>
            </a:r>
            <a:endParaRPr lang="en-US" sz="2400" dirty="0">
              <a:latin typeface="+mj-lt"/>
            </a:endParaRP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1" b="1212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108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35670"/>
          </a:xfrm>
        </p:spPr>
        <p:txBody>
          <a:bodyPr/>
          <a:lstStyle/>
          <a:p>
            <a:r>
              <a:rPr lang="vi-VN" dirty="0" smtClean="0"/>
              <a:t>Tp HCM 2016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58761"/>
            <a:ext cx="4392488" cy="626163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vi-VN" sz="4000" dirty="0" smtClean="0">
                <a:latin typeface="+mj-lt"/>
              </a:rPr>
              <a:t>Quan sát bức  tranh sau, viết bài luận nêu cảm nhận của em về bài học gợi ra từ bức tranh đó?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8554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38" y="273050"/>
            <a:ext cx="4190773" cy="585311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vi-VN" sz="3200" dirty="0" smtClean="0"/>
              <a:t>Viết bài văn hoặc tạo một cuộc đối thoại để thuyết phục người khác thay đổi một thói quen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267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328643"/>
              </p:ext>
            </p:extLst>
          </p:nvPr>
        </p:nvGraphicFramePr>
        <p:xfrm>
          <a:off x="1115616" y="620688"/>
          <a:ext cx="6984776" cy="2051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53299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Học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tập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Xếp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loại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Hạnh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kiểm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040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Toán</a:t>
                      </a:r>
                      <a:r>
                        <a:rPr lang="en-US" baseline="0" dirty="0" smtClean="0"/>
                        <a:t> 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Giỏi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Tốt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70407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Tiếng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Việt</a:t>
                      </a:r>
                      <a:r>
                        <a:rPr lang="en-US" baseline="0" dirty="0" smtClean="0"/>
                        <a:t>  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Khá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Tốt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7040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71600" y="3356992"/>
            <a:ext cx="7715200" cy="276917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Nguyễn</a:t>
            </a:r>
            <a:r>
              <a:rPr lang="en-US" dirty="0" smtClean="0"/>
              <a:t> </a:t>
            </a:r>
            <a:r>
              <a:rPr lang="en-US" dirty="0" err="1" smtClean="0"/>
              <a:t>Văn</a:t>
            </a:r>
            <a:r>
              <a:rPr lang="en-US" dirty="0" smtClean="0"/>
              <a:t> A: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khả</a:t>
            </a:r>
            <a:r>
              <a:rPr lang="en-US" dirty="0" smtClean="0"/>
              <a:t>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ghi</a:t>
            </a:r>
            <a:r>
              <a:rPr lang="en-US" dirty="0" smtClean="0"/>
              <a:t> </a:t>
            </a:r>
            <a:r>
              <a:rPr lang="en-US" dirty="0" err="1" smtClean="0"/>
              <a:t>nhớ</a:t>
            </a:r>
            <a:r>
              <a:rPr lang="en-US" dirty="0" smtClean="0"/>
              <a:t>, </a:t>
            </a:r>
            <a:r>
              <a:rPr lang="en-US" dirty="0" err="1" smtClean="0"/>
              <a:t>tiếp</a:t>
            </a:r>
            <a:r>
              <a:rPr lang="en-US" dirty="0" smtClean="0"/>
              <a:t> </a:t>
            </a:r>
            <a:r>
              <a:rPr lang="en-US" dirty="0" err="1" smtClean="0"/>
              <a:t>nhận</a:t>
            </a:r>
            <a:r>
              <a:rPr lang="en-US" dirty="0" smtClean="0"/>
              <a:t> </a:t>
            </a:r>
            <a:r>
              <a:rPr lang="en-US" dirty="0" err="1" smtClean="0"/>
              <a:t>thông</a:t>
            </a:r>
            <a:r>
              <a:rPr lang="en-US" dirty="0" smtClean="0"/>
              <a:t> tin, </a:t>
            </a:r>
            <a:r>
              <a:rPr lang="en-US" dirty="0" err="1" smtClean="0"/>
              <a:t>đáp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 </a:t>
            </a:r>
            <a:r>
              <a:rPr lang="en-US" dirty="0" err="1" smtClean="0"/>
              <a:t>yêu</a:t>
            </a:r>
            <a:r>
              <a:rPr lang="en-US" dirty="0" smtClean="0"/>
              <a:t> </a:t>
            </a:r>
            <a:r>
              <a:rPr lang="en-US" dirty="0" err="1" smtClean="0"/>
              <a:t>cầu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bộ</a:t>
            </a:r>
            <a:r>
              <a:rPr lang="en-US" dirty="0" smtClean="0"/>
              <a:t> </a:t>
            </a:r>
            <a:r>
              <a:rPr lang="en-US" dirty="0" err="1" smtClean="0"/>
              <a:t>môn</a:t>
            </a:r>
            <a:r>
              <a:rPr lang="en-US" dirty="0" smtClean="0"/>
              <a:t>;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tư</a:t>
            </a:r>
            <a:r>
              <a:rPr lang="en-US" dirty="0" smtClean="0"/>
              <a:t> </a:t>
            </a:r>
            <a:r>
              <a:rPr lang="en-US" dirty="0" err="1" smtClean="0"/>
              <a:t>duy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tượng</a:t>
            </a:r>
            <a:r>
              <a:rPr lang="en-US" dirty="0" smtClean="0"/>
              <a:t>/</a:t>
            </a:r>
            <a:r>
              <a:rPr lang="en-US" dirty="0" err="1" smtClean="0"/>
              <a:t>nghệ</a:t>
            </a:r>
            <a:r>
              <a:rPr lang="en-US" dirty="0" smtClean="0"/>
              <a:t> </a:t>
            </a:r>
            <a:r>
              <a:rPr lang="en-US" dirty="0" err="1" smtClean="0"/>
              <a:t>thuật</a:t>
            </a:r>
            <a:r>
              <a:rPr lang="en-US" dirty="0" smtClean="0"/>
              <a:t>, </a:t>
            </a:r>
            <a:r>
              <a:rPr lang="en-US" dirty="0" err="1" smtClean="0"/>
              <a:t>tư</a:t>
            </a:r>
            <a:r>
              <a:rPr lang="en-US" dirty="0" smtClean="0"/>
              <a:t> </a:t>
            </a:r>
            <a:r>
              <a:rPr lang="en-US" dirty="0" err="1" smtClean="0"/>
              <a:t>duy</a:t>
            </a:r>
            <a:r>
              <a:rPr lang="en-US" dirty="0" smtClean="0"/>
              <a:t> </a:t>
            </a:r>
            <a:r>
              <a:rPr lang="en-US" dirty="0" err="1" smtClean="0"/>
              <a:t>sáng</a:t>
            </a:r>
            <a:r>
              <a:rPr lang="en-US" dirty="0" smtClean="0"/>
              <a:t> </a:t>
            </a:r>
            <a:r>
              <a:rPr lang="en-US" dirty="0" err="1" smtClean="0"/>
              <a:t>tạo</a:t>
            </a:r>
            <a:r>
              <a:rPr lang="en-US" dirty="0"/>
              <a:t> </a:t>
            </a:r>
            <a:r>
              <a:rPr lang="en-US" dirty="0" err="1" smtClean="0"/>
              <a:t>phát</a:t>
            </a:r>
            <a:r>
              <a:rPr lang="en-US" dirty="0" smtClean="0"/>
              <a:t> </a:t>
            </a:r>
            <a:r>
              <a:rPr lang="en-US" dirty="0" err="1" smtClean="0"/>
              <a:t>triển</a:t>
            </a:r>
            <a:r>
              <a:rPr lang="en-US" dirty="0" smtClean="0"/>
              <a:t>;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tác</a:t>
            </a:r>
            <a:r>
              <a:rPr lang="en-US" dirty="0" smtClean="0"/>
              <a:t> </a:t>
            </a:r>
            <a:r>
              <a:rPr lang="en-US" dirty="0" err="1" smtClean="0"/>
              <a:t>tốt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bạn</a:t>
            </a:r>
            <a:r>
              <a:rPr lang="en-US" dirty="0" smtClean="0"/>
              <a:t> </a:t>
            </a:r>
            <a:r>
              <a:rPr lang="en-US" dirty="0" err="1" smtClean="0"/>
              <a:t>bè</a:t>
            </a:r>
            <a:r>
              <a:rPr lang="en-US" dirty="0" smtClean="0"/>
              <a:t>, </a:t>
            </a:r>
            <a:r>
              <a:rPr lang="en-US" dirty="0" err="1" smtClean="0"/>
              <a:t>thực</a:t>
            </a:r>
            <a:r>
              <a:rPr lang="en-US" dirty="0" smtClean="0"/>
              <a:t> </a:t>
            </a:r>
            <a:r>
              <a:rPr lang="en-US" dirty="0" err="1" smtClean="0"/>
              <a:t>hiện</a:t>
            </a:r>
            <a:r>
              <a:rPr lang="en-US" dirty="0" smtClean="0"/>
              <a:t> </a:t>
            </a:r>
            <a:r>
              <a:rPr lang="en-US" dirty="0" err="1" smtClean="0"/>
              <a:t>tốt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nhiệm</a:t>
            </a:r>
            <a:r>
              <a:rPr lang="en-US" dirty="0" smtClean="0"/>
              <a:t> </a:t>
            </a:r>
            <a:r>
              <a:rPr lang="en-US" dirty="0" err="1" smtClean="0"/>
              <a:t>vụ</a:t>
            </a:r>
            <a:r>
              <a:rPr lang="en-US" dirty="0" smtClean="0"/>
              <a:t> </a:t>
            </a:r>
            <a:r>
              <a:rPr lang="en-US" dirty="0" err="1" smtClean="0"/>
              <a:t>được</a:t>
            </a:r>
            <a:r>
              <a:rPr lang="en-US" dirty="0" smtClean="0"/>
              <a:t> </a:t>
            </a:r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và</a:t>
            </a:r>
            <a:r>
              <a:rPr lang="en-US" dirty="0" smtClean="0"/>
              <a:t> </a:t>
            </a:r>
            <a:r>
              <a:rPr lang="en-US" dirty="0" err="1" smtClean="0"/>
              <a:t>biết</a:t>
            </a:r>
            <a:r>
              <a:rPr lang="en-US" dirty="0" smtClean="0"/>
              <a:t> </a:t>
            </a:r>
            <a:r>
              <a:rPr lang="en-US" dirty="0" err="1" smtClean="0"/>
              <a:t>tổ</a:t>
            </a:r>
            <a:r>
              <a:rPr lang="en-US" dirty="0" smtClean="0"/>
              <a:t> </a:t>
            </a:r>
            <a:r>
              <a:rPr lang="en-US" dirty="0" err="1" smtClean="0"/>
              <a:t>chức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hoạt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20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804048" cy="1013990"/>
          </a:xfrm>
        </p:spPr>
        <p:txBody>
          <a:bodyPr>
            <a:noAutofit/>
          </a:bodyPr>
          <a:lstStyle/>
          <a:p>
            <a:r>
              <a:rPr lang="vi-VN" sz="2800" dirty="0" smtClean="0"/>
              <a:t>Giải pháp của em cho vấn đề </a:t>
            </a:r>
          </a:p>
          <a:p>
            <a:r>
              <a:rPr lang="vi-VN" sz="2800" dirty="0" smtClean="0"/>
              <a:t>môi trường của thành phố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630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80920" cy="2952328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/>
              <a:t>Sự</a:t>
            </a:r>
            <a:r>
              <a:rPr lang="en-US" dirty="0" smtClean="0"/>
              <a:t> </a:t>
            </a:r>
            <a:r>
              <a:rPr lang="en-US" dirty="0" err="1" smtClean="0"/>
              <a:t>thay</a:t>
            </a:r>
            <a:r>
              <a:rPr lang="en-US" dirty="0" smtClean="0"/>
              <a:t> </a:t>
            </a:r>
            <a:r>
              <a:rPr lang="en-US" dirty="0" err="1" smtClean="0"/>
              <a:t>đổi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thức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sz="3200" dirty="0" smtClean="0"/>
              <a:t>1. </a:t>
            </a:r>
            <a:r>
              <a:rPr lang="en-US" sz="3200" dirty="0" err="1" smtClean="0"/>
              <a:t>Tất</a:t>
            </a:r>
            <a:r>
              <a:rPr lang="en-US" sz="3200" dirty="0" smtClean="0"/>
              <a:t> </a:t>
            </a:r>
            <a:r>
              <a:rPr lang="en-US" sz="3200" dirty="0" err="1" smtClean="0"/>
              <a:t>cả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tính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từ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/>
              <a:t>được</a:t>
            </a:r>
            <a:r>
              <a:rPr lang="en-US" sz="3200" dirty="0" smtClean="0"/>
              <a:t> </a:t>
            </a:r>
            <a:r>
              <a:rPr lang="en-US" sz="3200" dirty="0" err="1" smtClean="0"/>
              <a:t>thay</a:t>
            </a:r>
            <a:r>
              <a:rPr lang="en-US" sz="3200" dirty="0" smtClean="0"/>
              <a:t> </a:t>
            </a:r>
            <a:r>
              <a:rPr lang="en-US" sz="3200" dirty="0" err="1" smtClean="0"/>
              <a:t>bằng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động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từ</a:t>
            </a:r>
            <a:r>
              <a:rPr lang="en-US" sz="3200" dirty="0" smtClean="0">
                <a:solidFill>
                  <a:srgbClr val="FF0000"/>
                </a:solidFill>
              </a:rPr>
              <a:t> 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2. </a:t>
            </a:r>
            <a:r>
              <a:rPr lang="en-US" sz="3200" dirty="0" err="1" smtClean="0"/>
              <a:t>Nhận</a:t>
            </a:r>
            <a:r>
              <a:rPr lang="en-US" sz="3200" dirty="0" smtClean="0"/>
              <a:t> </a:t>
            </a:r>
            <a:r>
              <a:rPr lang="en-US" sz="3200" dirty="0" err="1" smtClean="0"/>
              <a:t>xét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en-US" sz="3200" dirty="0" err="1" smtClean="0"/>
              <a:t>chủ</a:t>
            </a:r>
            <a:r>
              <a:rPr lang="en-US" sz="3200" dirty="0" smtClean="0"/>
              <a:t> </a:t>
            </a:r>
            <a:r>
              <a:rPr lang="en-US" sz="3200" dirty="0" err="1" smtClean="0"/>
              <a:t>quan</a:t>
            </a:r>
            <a:r>
              <a:rPr lang="en-US" sz="3200" dirty="0" smtClean="0"/>
              <a:t> </a:t>
            </a:r>
            <a:r>
              <a:rPr lang="en-US" sz="3200" dirty="0" err="1" smtClean="0"/>
              <a:t>của</a:t>
            </a:r>
            <a:r>
              <a:rPr lang="en-US" sz="3200" dirty="0" smtClean="0"/>
              <a:t> GV =&gt; </a:t>
            </a:r>
            <a:r>
              <a:rPr lang="en-US" sz="3200" dirty="0" err="1" smtClean="0"/>
              <a:t>nhân</a:t>
            </a:r>
            <a:r>
              <a:rPr lang="en-US" sz="3200" dirty="0" smtClean="0"/>
              <a:t> </a:t>
            </a:r>
            <a:r>
              <a:rPr lang="en-US" sz="3200" dirty="0" err="1" smtClean="0"/>
              <a:t>xét</a:t>
            </a:r>
            <a:r>
              <a:rPr lang="en-US" sz="3200" dirty="0" smtClean="0"/>
              <a:t> </a:t>
            </a:r>
            <a:r>
              <a:rPr lang="en-US" sz="3200" dirty="0" err="1" smtClean="0"/>
              <a:t>từ</a:t>
            </a:r>
            <a:r>
              <a:rPr lang="en-US" sz="3200" dirty="0" smtClean="0"/>
              <a:t> </a:t>
            </a:r>
            <a:r>
              <a:rPr lang="vi-VN" sz="3200" dirty="0" smtClean="0"/>
              <a:t>quá trình học </a:t>
            </a:r>
            <a:r>
              <a:rPr lang="en-US" sz="3200" dirty="0" err="1" smtClean="0"/>
              <a:t>của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 </a:t>
            </a:r>
            <a:r>
              <a:rPr lang="en-US" sz="3200" dirty="0" err="1" smtClean="0"/>
              <a:t>sinh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1531919"/>
              </p:ext>
            </p:extLst>
          </p:nvPr>
        </p:nvGraphicFramePr>
        <p:xfrm>
          <a:off x="467544" y="3140968"/>
          <a:ext cx="8445624" cy="2880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30824"/>
                <a:gridCol w="4114800"/>
              </a:tblGrid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Đánh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truyền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thống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Đánh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giá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tại</a:t>
                      </a:r>
                      <a:endParaRPr lang="en-U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Kết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quả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viết</a:t>
                      </a:r>
                      <a:r>
                        <a:rPr lang="en-US" baseline="0" dirty="0" smtClean="0"/>
                        <a:t> – </a:t>
                      </a:r>
                      <a:r>
                        <a:rPr lang="en-US" baseline="0" dirty="0" err="1" smtClean="0"/>
                        <a:t>bắt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buộc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Tổng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nhiều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loại</a:t>
                      </a:r>
                      <a:r>
                        <a:rPr lang="en-US" baseline="0" dirty="0" smtClean="0"/>
                        <a:t> – </a:t>
                      </a:r>
                      <a:r>
                        <a:rPr lang="en-US" baseline="0" dirty="0" err="1" smtClean="0"/>
                        <a:t>Lựa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chọn</a:t>
                      </a:r>
                      <a:endParaRPr lang="en-U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Khuyến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khích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ghi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nhớ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tái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hiện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KK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dạng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duy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phản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biện</a:t>
                      </a:r>
                      <a:endParaRPr lang="en-U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Mức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độ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lĩnh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hội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kiến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thưc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Thúc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đẩy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kĩ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năng</a:t>
                      </a:r>
                      <a:endParaRPr lang="en-U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Hướng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sực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cạnh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tranh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Hướng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hợp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tác</a:t>
                      </a:r>
                      <a:endParaRPr lang="en-U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Hướng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nhiệm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vụ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đơn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giản</a:t>
                      </a:r>
                      <a:r>
                        <a:rPr lang="en-US" baseline="0" dirty="0" smtClean="0"/>
                        <a:t>, </a:t>
                      </a:r>
                      <a:r>
                        <a:rPr lang="en-US" baseline="0" dirty="0" err="1" smtClean="0"/>
                        <a:t>hiện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tại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Hướng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tới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sự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phát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triển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tương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lai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4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/>
          <p:cNvSpPr>
            <a:spLocks noChangeArrowheads="1"/>
          </p:cNvSpPr>
          <p:nvPr/>
        </p:nvSpPr>
        <p:spPr bwMode="ltGray">
          <a:xfrm>
            <a:off x="357188" y="685800"/>
            <a:ext cx="5738812" cy="4953000"/>
          </a:xfrm>
          <a:prstGeom prst="rightArrow">
            <a:avLst>
              <a:gd name="adj1" fmla="val 79306"/>
              <a:gd name="adj2" fmla="val 32395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blackWhite">
          <a:xfrm>
            <a:off x="539552" y="1357313"/>
            <a:ext cx="2989461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tint val="69804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Đánh giá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tiến bộ </a:t>
            </a:r>
          </a:p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 người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2" name="AutoShape 5"/>
          <p:cNvSpPr>
            <a:spLocks noChangeArrowheads="1"/>
          </p:cNvSpPr>
          <p:nvPr/>
        </p:nvSpPr>
        <p:spPr bwMode="blackWhite">
          <a:xfrm>
            <a:off x="527408" y="2643188"/>
            <a:ext cx="2989461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699D5F"/>
              </a:gs>
              <a:gs pos="50000">
                <a:srgbClr val="96BB8F"/>
              </a:gs>
              <a:gs pos="100000">
                <a:srgbClr val="699D5F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blackWhite">
          <a:xfrm>
            <a:off x="527407" y="3991724"/>
            <a:ext cx="2989461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69804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Đánh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 nhiều </a:t>
            </a:r>
          </a:p>
          <a:p>
            <a:pPr algn="ctr">
              <a:defRPr/>
            </a:pPr>
            <a:r>
              <a:rPr lang="vi-VN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yếu tố giáo dục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6357938" y="2286000"/>
            <a:ext cx="20716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triết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KT,ĐG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25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285750"/>
            <a:ext cx="7128791" cy="100012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KĨ NĂNG &amp;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NĂNG LỰC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 eaLnBrk="1" hangingPunct="1">
              <a:lnSpc>
                <a:spcPct val="130000"/>
              </a:lnSpc>
              <a:buFont typeface="Arial" pitchFamily="34" charset="0"/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* Kĩ năng: là những hành vi lặp đi lặp lại theo thói quen, trở nên thành thạo</a:t>
            </a:r>
          </a:p>
          <a:p>
            <a:pPr marL="0" indent="0" algn="just" eaLnBrk="1" hangingPunct="1">
              <a:lnSpc>
                <a:spcPct val="130000"/>
              </a:lnSpc>
              <a:buFont typeface="Arial" pitchFamily="34" charset="0"/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130000"/>
              </a:lnSpc>
              <a:buFont typeface="Arial" pitchFamily="34" charset="0"/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* N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ăng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GB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74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0" y="357188"/>
            <a:ext cx="8286750" cy="857250"/>
          </a:xfrm>
        </p:spPr>
        <p:txBody>
          <a:bodyPr/>
          <a:lstStyle/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Đánh giá HS theo định hướng năng lực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214313" y="2214563"/>
            <a:ext cx="8358187" cy="3911600"/>
          </a:xfrm>
        </p:spPr>
        <p:txBody>
          <a:bodyPr/>
          <a:lstStyle/>
          <a:p>
            <a:pPr algn="just">
              <a:buFont typeface="Arial" pitchFamily="34" charset="0"/>
              <a:buNone/>
            </a:pP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kĩ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4160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E:\LAPTOP E\Trung tam DBCLGD&amp;KT DHSP\READ\5 module 1.3.1-1.3.5\Viet 5 tai lieu\New folder\WP_20140215_0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285750"/>
            <a:ext cx="8501062" cy="6357938"/>
          </a:xfrm>
        </p:spPr>
      </p:pic>
    </p:spTree>
    <p:extLst>
      <p:ext uri="{BB962C8B-B14F-4D97-AF65-F5344CB8AC3E}">
        <p14:creationId xmlns:p14="http://schemas.microsoft.com/office/powerpoint/2010/main" val="172484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</TotalTime>
  <Words>3178</Words>
  <Application>Microsoft Office PowerPoint</Application>
  <PresentationFormat>On-screen Show (4:3)</PresentationFormat>
  <Paragraphs>310</Paragraphs>
  <Slides>40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PowerPoint Presentation</vt:lpstr>
      <vt:lpstr>I. NHỮNG TỒN TẠI TRONG  kiểm tra, đánh giá  Ở trường phổ thông Việt Nam hiện nay</vt:lpstr>
      <vt:lpstr>Làm thế nào để đổi mới KT,ĐG học sinh  theo định hướng năng lực? </vt:lpstr>
      <vt:lpstr>PowerPoint Presentation</vt:lpstr>
      <vt:lpstr>Sự thay đổi về hình thức:  1. Tất cả tính từ được thay bằng động từ   2. Nhận xét từ chủ quan của GV =&gt; nhân xét từ quá trình học của học sinh</vt:lpstr>
      <vt:lpstr>PowerPoint Presentation</vt:lpstr>
      <vt:lpstr>II. KĨ NĂNG &amp; NĂNG LỰC</vt:lpstr>
      <vt:lpstr>Đánh giá HS theo định hướng năng lực </vt:lpstr>
      <vt:lpstr>PowerPoint Presentation</vt:lpstr>
      <vt:lpstr>6 PHẨM CHẤT CƠ BẢN CỦA học sinh Việt Nam</vt:lpstr>
      <vt:lpstr>9 Năng lực cốt lõi của học sinh Việt Nam</vt:lpstr>
      <vt:lpstr>Bộ môn Ngữ văn hình thành  năng lực nào cho người học?</vt:lpstr>
      <vt:lpstr>NĂNG LỰC GIAO TIẾP</vt:lpstr>
      <vt:lpstr>BIỂU HIỆN NĂNG LỰC GIAO TIẾP</vt:lpstr>
      <vt:lpstr>Giao tiếp ở môn NGỮ VĂN</vt:lpstr>
      <vt:lpstr>Đề: Con hãy tả một loài hoa mà con yêu thích </vt:lpstr>
      <vt:lpstr>NĂNG LỰC THẨM MĨ</vt:lpstr>
      <vt:lpstr>THANG ĐO CÁC MỨC ĐỘ CỦA NĂNG LỰC HS</vt:lpstr>
      <vt:lpstr>II. YÊU CẦU ĐỔI MỚI KIỂM TRA ĐÁNH GIÁ </vt:lpstr>
      <vt:lpstr>III-ĐỔI MỚI NỘI DUNG KIỂM TRA ĐÁNH GIÁ </vt:lpstr>
      <vt:lpstr>         - GV quan sát, theo dõi, trao đổi, kiểm tra, nhận xét quá trình học tập, rèn luyện của học sinh; tư vấn, hướng dẫn, động viên học sinh; quan sát, theo dõi, trao đổi, kiểm tra, nhận xét quá trình học tập, rèn luyện của học sinh; tư vấn, hướng dẫn, động viên họ sinh; - GV tham khảo nhận xét đánh giá từ bản thân HS và các HS khác</vt:lpstr>
      <vt:lpstr>PowerPoint Presentation</vt:lpstr>
      <vt:lpstr>PowerPoint Presentation</vt:lpstr>
      <vt:lpstr>Bloom’s revised taxonomy</vt:lpstr>
      <vt:lpstr>Original Terms            New Terms</vt:lpstr>
      <vt:lpstr>PowerPoint Presentation</vt:lpstr>
      <vt:lpstr>PowerPoint Presentation</vt:lpstr>
      <vt:lpstr>PowerPoint Presentation</vt:lpstr>
      <vt:lpstr>Đề minh họa</vt:lpstr>
      <vt:lpstr>                   </vt:lpstr>
      <vt:lpstr>PowerPoint Presentation</vt:lpstr>
      <vt:lpstr>                   </vt:lpstr>
      <vt:lpstr>PowerPoint Presentation</vt:lpstr>
      <vt:lpstr>                   </vt:lpstr>
      <vt:lpstr>Lĩnh vực về cảm xúc, thái độ của học sinh (David Krathwohl) </vt:lpstr>
      <vt:lpstr>Viết bài văn nghị luận về hình ảnh và lời đề từ trong bức tranh sau</vt:lpstr>
      <vt:lpstr>PowerPoint Presentation</vt:lpstr>
      <vt:lpstr>Tp HCM 2016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KiỂM TRA ĐÁNH GIÁ                                                               </dc:title>
  <dc:creator>Admin</dc:creator>
  <cp:lastModifiedBy>pc-pc</cp:lastModifiedBy>
  <cp:revision>50</cp:revision>
  <dcterms:created xsi:type="dcterms:W3CDTF">2013-04-20T17:25:45Z</dcterms:created>
  <dcterms:modified xsi:type="dcterms:W3CDTF">2018-08-03T17:20:54Z</dcterms:modified>
</cp:coreProperties>
</file>