
<file path=[Content_Types].xml><?xml version="1.0" encoding="utf-8"?>
<Types xmlns="http://schemas.openxmlformats.org/package/2006/content-types">
  <Default Extension="png" ContentType="image/png"/>
  <Default Extension="mp3" ContentType="audio/mpeg"/>
  <Default Extension="bin" ContentType="application/vnd.openxmlformats-officedocument.oleObject"/>
  <Default Extension="jpeg" ContentType="image/jpeg"/>
  <Default Extension="wma" ContentType="audio/x-ms-wma"/>
  <Default Extension="wmf" ContentType="image/x-w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sldIdLst>
    <p:sldId id="256" r:id="rId2"/>
    <p:sldId id="263" r:id="rId3"/>
    <p:sldId id="264" r:id="rId4"/>
    <p:sldId id="265" r:id="rId5"/>
    <p:sldId id="266" r:id="rId6"/>
    <p:sldId id="267" r:id="rId7"/>
    <p:sldId id="268" r:id="rId8"/>
    <p:sldId id="269" r:id="rId9"/>
    <p:sldId id="273" r:id="rId10"/>
    <p:sldId id="260" r:id="rId11"/>
    <p:sldId id="262" r:id="rId12"/>
    <p:sldId id="274" r:id="rId13"/>
    <p:sldId id="292" r:id="rId14"/>
    <p:sldId id="290" r:id="rId15"/>
  </p:sldIdLst>
  <p:sldSz cx="12192000" cy="6858000"/>
  <p:notesSz cx="6858000" cy="9144000"/>
  <p:custDataLst>
    <p:tags r:id="rId1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FB71"/>
    <a:srgbClr val="FFFF00"/>
    <a:srgbClr val="FF9966"/>
    <a:srgbClr val="1801B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03" autoAdjust="0"/>
    <p:restoredTop sz="94660"/>
  </p:normalViewPr>
  <p:slideViewPr>
    <p:cSldViewPr snapToGrid="0">
      <p:cViewPr varScale="1">
        <p:scale>
          <a:sx n="46" d="100"/>
          <a:sy n="46" d="100"/>
        </p:scale>
        <p:origin x="6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35737380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22331958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12530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35397539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47648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41726054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34145675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35938085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22253991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A08680-8C7C-4326-8568-9626FA52387C}" type="datetimeFigureOut">
              <a:rPr lang="en-US" smtClean="0"/>
              <a:t>10/20/2017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18869410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A08680-8C7C-4326-8568-9626FA52387C}" type="datetimeFigureOut">
              <a:rPr lang="en-US" smtClean="0"/>
              <a:t>10/20/2017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16943923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A08680-8C7C-4326-8568-9626FA52387C}" type="datetimeFigureOut">
              <a:rPr lang="en-US" smtClean="0"/>
              <a:t>10/20/2017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32778249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A08680-8C7C-4326-8568-9626FA52387C}" type="datetimeFigureOut">
              <a:rPr lang="en-US" smtClean="0"/>
              <a:t>10/20/2017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41447055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A08680-8C7C-4326-8568-9626FA52387C}" type="datetimeFigureOut">
              <a:rPr lang="en-US" smtClean="0"/>
              <a:t>10/20/2017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890670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A08680-8C7C-4326-8568-9626FA52387C}" type="datetimeFigureOut">
              <a:rPr lang="en-US" smtClean="0"/>
              <a:t>10/20/2017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40330535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A08680-8C7C-4326-8568-9626FA52387C}" type="datetimeFigureOut">
              <a:rPr lang="en-US" smtClean="0"/>
              <a:t>10/20/2017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D64079-DD52-4FA8-97D3-BB57DCE2A35E}" type="slidenum">
              <a:rPr lang="en-US" smtClean="0"/>
              <a:t>‹#›</a:t>
            </a:fld>
            <a:endParaRPr lang="en-US"/>
          </a:p>
        </p:txBody>
      </p:sp>
    </p:spTree>
    <p:extLst>
      <p:ext uri="{BB962C8B-B14F-4D97-AF65-F5344CB8AC3E}">
        <p14:creationId xmlns:p14="http://schemas.microsoft.com/office/powerpoint/2010/main" val="12555654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5A08680-8C7C-4326-8568-9626FA52387C}" type="datetimeFigureOut">
              <a:rPr lang="en-US" smtClean="0"/>
              <a:t>10/20/2017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0D64079-DD52-4FA8-97D3-BB57DCE2A35E}" type="slidenum">
              <a:rPr lang="en-US" smtClean="0"/>
              <a:t>‹#›</a:t>
            </a:fld>
            <a:endParaRPr lang="en-US"/>
          </a:p>
        </p:txBody>
      </p:sp>
    </p:spTree>
    <p:extLst>
      <p:ext uri="{BB962C8B-B14F-4D97-AF65-F5344CB8AC3E}">
        <p14:creationId xmlns:p14="http://schemas.microsoft.com/office/powerpoint/2010/main" val="71360526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457200" rtl="0" eaLnBrk="1" latinLnBrk="0" hangingPunct="1">
        <a:spcBef>
          <a:spcPct val="0"/>
        </a:spcBef>
        <a:buNone/>
        <a:defRPr sz="3600" b="0" i="0" u="none"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Layout" Target="../slideLayouts/slideLayout2.xml"/><Relationship Id="rId7" Type="http://schemas.openxmlformats.org/officeDocument/2006/relationships/image" Target="../media/image10.jpe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7.gif"/><Relationship Id="rId7" Type="http://schemas.openxmlformats.org/officeDocument/2006/relationships/image" Target="../media/image26.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5.wmf"/><Relationship Id="rId4" Type="http://schemas.openxmlformats.org/officeDocument/2006/relationships/oleObject" Target="../embeddings/oleObject1.bin"/><Relationship Id="rId9"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audio" Target="../media/audio3.wav"/><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9.xml.rels><?xml version="1.0" encoding="UTF-8" standalone="yes"?>
<Relationships xmlns="http://schemas.openxmlformats.org/package/2006/relationships"><Relationship Id="rId8" Type="http://schemas.openxmlformats.org/officeDocument/2006/relationships/audio" Target="../media/audio5.wav"/><Relationship Id="rId3" Type="http://schemas.microsoft.com/office/2007/relationships/media" Target="../media/media2.wma"/><Relationship Id="rId7" Type="http://schemas.openxmlformats.org/officeDocument/2006/relationships/audio" Target="../media/audio4.wav"/><Relationship Id="rId12" Type="http://schemas.openxmlformats.org/officeDocument/2006/relationships/image" Target="../media/image6.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audio" Target="../media/audio1.wav"/><Relationship Id="rId11" Type="http://schemas.openxmlformats.org/officeDocument/2006/relationships/image" Target="../media/image5.gif"/><Relationship Id="rId5" Type="http://schemas.openxmlformats.org/officeDocument/2006/relationships/slideLayout" Target="../slideLayouts/slideLayout2.xml"/><Relationship Id="rId10" Type="http://schemas.openxmlformats.org/officeDocument/2006/relationships/slide" Target="slide8.xml"/><Relationship Id="rId4" Type="http://schemas.openxmlformats.org/officeDocument/2006/relationships/audio" Target="../media/media2.wma"/><Relationship Id="rId9"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J023">
            <a:extLst>
              <a:ext uri="{FF2B5EF4-FFF2-40B4-BE49-F238E27FC236}">
                <a16:creationId xmlns:a16="http://schemas.microsoft.com/office/drawing/2014/main" xmlns="" id="{AC652679-90FB-4688-95E0-13167CED6F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0834" t="5556" r="5833" b="3333"/>
          <a:stretch>
            <a:fillRect/>
          </a:stretch>
        </p:blipFill>
        <p:spPr bwMode="auto">
          <a:xfrm>
            <a:off x="503583" y="0"/>
            <a:ext cx="1065474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WordArt 7">
            <a:extLst>
              <a:ext uri="{FF2B5EF4-FFF2-40B4-BE49-F238E27FC236}">
                <a16:creationId xmlns:a16="http://schemas.microsoft.com/office/drawing/2014/main" xmlns="" id="{196AC1AA-ECE8-445B-85C6-F5E8159E3C01}"/>
              </a:ext>
            </a:extLst>
          </p:cNvPr>
          <p:cNvSpPr>
            <a:spLocks noChangeArrowheads="1" noChangeShapeType="1" noTextEdit="1"/>
          </p:cNvSpPr>
          <p:nvPr/>
        </p:nvSpPr>
        <p:spPr bwMode="auto">
          <a:xfrm>
            <a:off x="2743200" y="1952625"/>
            <a:ext cx="6304756" cy="2952750"/>
          </a:xfrm>
          <a:prstGeom prst="rect">
            <a:avLst/>
          </a:prstGeom>
        </p:spPr>
        <p:txBody>
          <a:bodyPr wrap="none" numCol="1" fromWordArt="1">
            <a:prstTxWarp prst="textPlain">
              <a:avLst>
                <a:gd name="adj" fmla="val 50000"/>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Nhiệt</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liệt</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chào</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mừng</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các</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thầy</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cô</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giáo</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p>
          <a:p>
            <a:pPr algn="ct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về</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dự</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smtClean="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giờ</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lớp</a:t>
            </a:r>
            <a:r>
              <a:rPr lang="en-US" sz="3600" kern="10" dirty="0">
                <a:ln w="12700">
                  <a:solidFill>
                    <a:srgbClr val="993300"/>
                  </a:solidFill>
                  <a:round/>
                  <a:headEnd/>
                  <a:tailEnd/>
                </a:ln>
                <a:solidFill>
                  <a:srgbClr val="1801BF"/>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8a</a:t>
            </a:r>
          </a:p>
        </p:txBody>
      </p:sp>
    </p:spTree>
    <p:extLst>
      <p:ext uri="{BB962C8B-B14F-4D97-AF65-F5344CB8AC3E}">
        <p14:creationId xmlns:p14="http://schemas.microsoft.com/office/powerpoint/2010/main" val="37014606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hin lai nhung hinh anh thu do Ha Noi ngay 10/10/1954 - Anh 1">
            <a:extLst>
              <a:ext uri="{FF2B5EF4-FFF2-40B4-BE49-F238E27FC236}">
                <a16:creationId xmlns:a16="http://schemas.microsoft.com/office/drawing/2014/main" xmlns="" id="{E37C8867-A2DA-4DC1-9979-3C8121C1AB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43720" y="136586"/>
            <a:ext cx="5679407" cy="3357242"/>
          </a:xfrm>
          <a:prstGeom prst="rect">
            <a:avLst/>
          </a:prstGeom>
          <a:noFill/>
          <a:ln>
            <a:noFill/>
          </a:ln>
        </p:spPr>
      </p:pic>
      <p:pic>
        <p:nvPicPr>
          <p:cNvPr id="6" name="Picture 5" descr="Nhin lai nhung hinh anh thu do Ha Noi ngay 10/10/1954 - Anh 10">
            <a:extLst>
              <a:ext uri="{FF2B5EF4-FFF2-40B4-BE49-F238E27FC236}">
                <a16:creationId xmlns:a16="http://schemas.microsoft.com/office/drawing/2014/main" xmlns="" id="{00E3873C-2621-4F2F-84DF-21A00FAB93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50937" y="3521120"/>
            <a:ext cx="5693637" cy="3357242"/>
          </a:xfrm>
          <a:prstGeom prst="rect">
            <a:avLst/>
          </a:prstGeom>
          <a:noFill/>
          <a:ln>
            <a:noFill/>
          </a:ln>
        </p:spPr>
      </p:pic>
      <p:pic>
        <p:nvPicPr>
          <p:cNvPr id="7" name="Picture 6" descr="Nhin lai nhung hinh anh thu do Ha Noi ngay 10/10/1954 - Anh 12">
            <a:extLst>
              <a:ext uri="{FF2B5EF4-FFF2-40B4-BE49-F238E27FC236}">
                <a16:creationId xmlns:a16="http://schemas.microsoft.com/office/drawing/2014/main" xmlns="" id="{5E457E88-77AC-4B93-A73E-4F1450BAAC1D}"/>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058053" y="136586"/>
            <a:ext cx="5679407" cy="3336879"/>
          </a:xfrm>
          <a:prstGeom prst="rect">
            <a:avLst/>
          </a:prstGeom>
          <a:noFill/>
          <a:ln>
            <a:noFill/>
          </a:ln>
        </p:spPr>
      </p:pic>
      <p:pic>
        <p:nvPicPr>
          <p:cNvPr id="8" name="Picture 7" descr="Nhin lai nhung hinh anh thu do Ha Noi ngay 10/10/1954 - Anh 13">
            <a:extLst>
              <a:ext uri="{FF2B5EF4-FFF2-40B4-BE49-F238E27FC236}">
                <a16:creationId xmlns:a16="http://schemas.microsoft.com/office/drawing/2014/main" xmlns="" id="{43DBB16C-D4B8-48F3-8179-D79B08791E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243720" y="3521120"/>
            <a:ext cx="5693637" cy="3336880"/>
          </a:xfrm>
          <a:prstGeom prst="rect">
            <a:avLst/>
          </a:prstGeom>
          <a:noFill/>
          <a:ln>
            <a:noFill/>
          </a:ln>
        </p:spPr>
      </p:pic>
      <p:pic>
        <p:nvPicPr>
          <p:cNvPr id="9" name="Picture 8" descr="ha noi ngay 10101954 nhung hinh anh mai di cung nam thang">
            <a:extLst>
              <a:ext uri="{FF2B5EF4-FFF2-40B4-BE49-F238E27FC236}">
                <a16:creationId xmlns:a16="http://schemas.microsoft.com/office/drawing/2014/main" xmlns="" id="{7AE7DB85-4339-4827-B669-F0945FDC593F}"/>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243720" y="136586"/>
            <a:ext cx="11605057" cy="6731595"/>
          </a:xfrm>
          <a:prstGeom prst="rect">
            <a:avLst/>
          </a:prstGeom>
          <a:noFill/>
          <a:ln>
            <a:noFill/>
          </a:ln>
        </p:spPr>
      </p:pic>
      <p:pic>
        <p:nvPicPr>
          <p:cNvPr id="2" name="TienVeHaNoi-VA_a2q">
            <a:hlinkClick r:id="" action="ppaction://media"/>
          </p:cNvPr>
          <p:cNvPicPr>
            <a:picLocks noChangeAspect="1"/>
          </p:cNvPicPr>
          <p:nvPr>
            <a:audioFile r:link="rId1"/>
            <p:extLst>
              <p:ext uri="{DAA4B4D4-6D71-4841-9C94-3DE7FCFB9230}">
                <p14:media xmlns:p14="http://schemas.microsoft.com/office/powerpoint/2010/main" r:embed="rId2">
                  <p14:trim st="100"/>
                  <p14:fade in="250"/>
                </p14:media>
              </p:ext>
            </p:extLst>
          </p:nvPr>
        </p:nvPicPr>
        <p:blipFill>
          <a:blip r:embed="rId9"/>
          <a:stretch>
            <a:fillRect/>
          </a:stretch>
        </p:blipFill>
        <p:spPr>
          <a:xfrm>
            <a:off x="11352757" y="6316417"/>
            <a:ext cx="609600" cy="609600"/>
          </a:xfrm>
          <a:prstGeom prst="rect">
            <a:avLst/>
          </a:prstGeom>
        </p:spPr>
      </p:pic>
    </p:spTree>
    <p:extLst>
      <p:ext uri="{BB962C8B-B14F-4D97-AF65-F5344CB8AC3E}">
        <p14:creationId xmlns:p14="http://schemas.microsoft.com/office/powerpoint/2010/main" val="22454269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047" fill="hold"/>
                                        <p:tgtEl>
                                          <p:spTgt spid="2"/>
                                        </p:tgtEl>
                                      </p:cBhvr>
                                    </p:cmd>
                                  </p:childTnLst>
                                </p:cTn>
                              </p:par>
                              <p:par>
                                <p:cTn id="7" presetID="2" presetClass="entr" presetSubtype="4"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additive="base">
                                        <p:cTn id="9" dur="500" fill="hold"/>
                                        <p:tgtEl>
                                          <p:spTgt spid="5"/>
                                        </p:tgtEl>
                                        <p:attrNameLst>
                                          <p:attrName>ppt_x</p:attrName>
                                        </p:attrNameLst>
                                      </p:cBhvr>
                                      <p:tavLst>
                                        <p:tav tm="0">
                                          <p:val>
                                            <p:strVal val="#ppt_x"/>
                                          </p:val>
                                        </p:tav>
                                        <p:tav tm="100000">
                                          <p:val>
                                            <p:strVal val="#ppt_x"/>
                                          </p:val>
                                        </p:tav>
                                      </p:tavLst>
                                    </p:anim>
                                    <p:anim calcmode="lin" valueType="num">
                                      <p:cBhvr additive="base">
                                        <p:cTn id="1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repeatCount="indefinite" fill="hold" nodeType="clickEffect">
                                  <p:stCondLst>
                                    <p:cond delay="0"/>
                                  </p:stCondLst>
                                  <p:endCondLst>
                                    <p:cond evt="onNext" delay="0">
                                      <p:tgtEl>
                                        <p:sldTgt/>
                                      </p:tgtEl>
                                    </p:cond>
                                  </p:end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0000">
                <p:cTn id="31"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 Noi dep lung linh trong ngay Giai phong Thu do 10/10 - Anh 11">
            <a:extLst>
              <a:ext uri="{FF2B5EF4-FFF2-40B4-BE49-F238E27FC236}">
                <a16:creationId xmlns:a16="http://schemas.microsoft.com/office/drawing/2014/main" xmlns="" id="{AECAF5A4-5471-4DE8-8B32-63EEA7C99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315" y="102591"/>
            <a:ext cx="5132156" cy="31720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baomoi-photo-3.zadn.vn/17/10/10/94/23505128/4_2092652.jpg">
            <a:extLst>
              <a:ext uri="{FF2B5EF4-FFF2-40B4-BE49-F238E27FC236}">
                <a16:creationId xmlns:a16="http://schemas.microsoft.com/office/drawing/2014/main" xmlns="" id="{6B8E3539-EC90-41FB-A284-9CF25A6539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701" y="3298024"/>
            <a:ext cx="5130961" cy="35069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Kết quả hình ảnh cho cau nhat tan">
            <a:extLst>
              <a:ext uri="{FF2B5EF4-FFF2-40B4-BE49-F238E27FC236}">
                <a16:creationId xmlns:a16="http://schemas.microsoft.com/office/drawing/2014/main" xmlns="" id="{1BDF9A0B-25D0-4288-A2C5-8C2C5E08742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03840" y="-9732"/>
            <a:ext cx="6427604" cy="3003400"/>
          </a:xfrm>
          <a:prstGeom prst="rect">
            <a:avLst/>
          </a:prstGeom>
          <a:noFill/>
          <a:ln>
            <a:noFill/>
          </a:ln>
        </p:spPr>
      </p:pic>
      <p:sp>
        <p:nvSpPr>
          <p:cNvPr id="15" name="Rectangle 14">
            <a:extLst>
              <a:ext uri="{FF2B5EF4-FFF2-40B4-BE49-F238E27FC236}">
                <a16:creationId xmlns:a16="http://schemas.microsoft.com/office/drawing/2014/main" xmlns="" id="{EAC8BBE8-C73C-4E95-B0F3-E1986C3D448A}"/>
              </a:ext>
            </a:extLst>
          </p:cNvPr>
          <p:cNvSpPr/>
          <p:nvPr/>
        </p:nvSpPr>
        <p:spPr>
          <a:xfrm>
            <a:off x="5543596" y="2254254"/>
            <a:ext cx="6685030" cy="954107"/>
          </a:xfrm>
          <a:prstGeom prst="rect">
            <a:avLst/>
          </a:prstGeom>
          <a:solidFill>
            <a:schemeClr val="bg1"/>
          </a:solidFill>
          <a:ln>
            <a:noFill/>
          </a:ln>
        </p:spPr>
        <p:txBody>
          <a:bodyPr wrap="square">
            <a:spAutoFit/>
          </a:bodyPr>
          <a:lstStyle/>
          <a:p>
            <a:pPr algn="ctr"/>
            <a:r>
              <a:rPr lang="vi-VN" sz="2000" dirty="0">
                <a:solidFill>
                  <a:srgbClr val="000000"/>
                </a:solidFill>
                <a:highlight>
                  <a:srgbClr val="FFFF00"/>
                </a:highlight>
                <a:latin typeface="Times New Roman" panose="02020603050405020304" pitchFamily="18" charset="0"/>
                <a:cs typeface="Times New Roman" panose="02020603050405020304" pitchFamily="18" charset="0"/>
              </a:rPr>
              <a:t>Cầu Nhật </a:t>
            </a:r>
            <a:r>
              <a:rPr lang="vi-VN" sz="2000" dirty="0" smtClean="0">
                <a:solidFill>
                  <a:srgbClr val="000000"/>
                </a:solidFill>
                <a:highlight>
                  <a:srgbClr val="FFFF00"/>
                </a:highlight>
                <a:latin typeface="Times New Roman" panose="02020603050405020304" pitchFamily="18" charset="0"/>
                <a:cs typeface="Times New Roman" panose="02020603050405020304" pitchFamily="18" charset="0"/>
              </a:rPr>
              <a:t>Tân-cây </a:t>
            </a:r>
            <a:r>
              <a:rPr lang="vi-VN" sz="2000" dirty="0">
                <a:solidFill>
                  <a:srgbClr val="000000"/>
                </a:solidFill>
                <a:highlight>
                  <a:srgbClr val="FFFF00"/>
                </a:highlight>
                <a:latin typeface="Times New Roman" panose="02020603050405020304" pitchFamily="18" charset="0"/>
                <a:cs typeface="Times New Roman" panose="02020603050405020304" pitchFamily="18" charset="0"/>
              </a:rPr>
              <a:t>cầu dây văng hiện </a:t>
            </a:r>
            <a:r>
              <a:rPr lang="vi-VN" dirty="0">
                <a:solidFill>
                  <a:srgbClr val="000000"/>
                </a:solidFill>
                <a:highlight>
                  <a:srgbClr val="FFFF00"/>
                </a:highlight>
                <a:latin typeface="Times New Roman" panose="02020603050405020304" pitchFamily="18" charset="0"/>
                <a:cs typeface="Times New Roman" panose="02020603050405020304" pitchFamily="18" charset="0"/>
              </a:rPr>
              <a:t>đại nhất nước, biểu tượng của tình hữu nghị </a:t>
            </a:r>
            <a:r>
              <a:rPr lang="vi-VN" dirty="0" smtClean="0">
                <a:solidFill>
                  <a:srgbClr val="000000"/>
                </a:solidFill>
                <a:highlight>
                  <a:srgbClr val="FFFF00"/>
                </a:highlight>
                <a:latin typeface="Times New Roman" panose="02020603050405020304" pitchFamily="18" charset="0"/>
                <a:cs typeface="Times New Roman" panose="02020603050405020304" pitchFamily="18" charset="0"/>
              </a:rPr>
              <a:t>Việt-Nhật  </a:t>
            </a:r>
            <a:r>
              <a:rPr lang="vi-VN" dirty="0">
                <a:solidFill>
                  <a:srgbClr val="000000"/>
                </a:solidFill>
                <a:highlight>
                  <a:srgbClr val="FFFF00"/>
                </a:highlight>
                <a:latin typeface="Times New Roman" panose="02020603050405020304" pitchFamily="18" charset="0"/>
                <a:cs typeface="Times New Roman" panose="02020603050405020304" pitchFamily="18" charset="0"/>
              </a:rPr>
              <a:t>tượng trưng cho sự hòa nhập, đổi mới và phát triển của Thủ Đô trong thời kỳ mới.</a:t>
            </a:r>
            <a:endParaRPr lang="en-US" dirty="0">
              <a:highlight>
                <a:srgbClr val="FFFF00"/>
              </a:highligh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F4A278FB-BDED-49D6-AB55-71D8ED7C2360}"/>
              </a:ext>
            </a:extLst>
          </p:cNvPr>
          <p:cNvSpPr/>
          <p:nvPr/>
        </p:nvSpPr>
        <p:spPr>
          <a:xfrm>
            <a:off x="279632" y="5895581"/>
            <a:ext cx="5263964" cy="923330"/>
          </a:xfrm>
          <a:prstGeom prst="rect">
            <a:avLst/>
          </a:prstGeom>
          <a:solidFill>
            <a:schemeClr val="accent1">
              <a:lumMod val="20000"/>
              <a:lumOff val="80000"/>
            </a:schemeClr>
          </a:solidFill>
        </p:spPr>
        <p:txBody>
          <a:bodyPr wrap="square">
            <a:spAutoFit/>
          </a:bodyPr>
          <a:lstStyle/>
          <a:p>
            <a:pPr algn="ctr"/>
            <a:r>
              <a:rPr lang="en-US" dirty="0">
                <a:solidFill>
                  <a:srgbClr val="000000"/>
                </a:solidFill>
                <a:highlight>
                  <a:srgbClr val="00FF00"/>
                </a:highlight>
                <a:latin typeface="Times New Roman" panose="02020603050405020304" pitchFamily="18" charset="0"/>
                <a:cs typeface="Times New Roman" panose="02020603050405020304" pitchFamily="18" charset="0"/>
              </a:rPr>
              <a:t>C</a:t>
            </a:r>
            <a:r>
              <a:rPr lang="vi-VN" dirty="0">
                <a:solidFill>
                  <a:srgbClr val="000000"/>
                </a:solidFill>
                <a:highlight>
                  <a:srgbClr val="00FF00"/>
                </a:highlight>
                <a:latin typeface="Times New Roman" panose="02020603050405020304" pitchFamily="18" charset="0"/>
                <a:cs typeface="Times New Roman" panose="02020603050405020304" pitchFamily="18" charset="0"/>
              </a:rPr>
              <a:t>ầu Long Biên cổ kính lại là biểu tượng về tinh thần và văn hóa của người Hà Nội. Cây cầu chứng kiến nhiều thăng trầm, đi cùng năm tháng với Thủ đô.</a:t>
            </a:r>
            <a:endParaRPr lang="en-US" dirty="0">
              <a:highlight>
                <a:srgbClr val="00FF00"/>
              </a:highlight>
              <a:latin typeface="Times New Roman" panose="02020603050405020304" pitchFamily="18" charset="0"/>
              <a:cs typeface="Times New Roman" panose="02020603050405020304" pitchFamily="18" charset="0"/>
            </a:endParaRPr>
          </a:p>
        </p:txBody>
      </p:sp>
      <p:pic>
        <p:nvPicPr>
          <p:cNvPr id="2" name="Picture 2" descr="Con đường lãng mạn ở Hà Nộ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4662" y="3298024"/>
            <a:ext cx="6323139" cy="350696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565539" y="5868409"/>
            <a:ext cx="6304205" cy="923330"/>
          </a:xfrm>
          <a:prstGeom prst="rect">
            <a:avLst/>
          </a:prstGeom>
          <a:solidFill>
            <a:srgbClr val="92D050"/>
          </a:solidFill>
        </p:spPr>
        <p:txBody>
          <a:bodyPr wrap="square">
            <a:spAutoFit/>
          </a:bodyPr>
          <a:lstStyle/>
          <a:p>
            <a:r>
              <a:rPr lang="vi-VN" dirty="0">
                <a:solidFill>
                  <a:srgbClr val="333333"/>
                </a:solidFill>
                <a:latin typeface="Times New Roman" panose="02020603050405020304" pitchFamily="18" charset="0"/>
                <a:cs typeface="Times New Roman" panose="02020603050405020304" pitchFamily="18" charset="0"/>
              </a:rPr>
              <a:t>Dài khoảng 1,5 km, đường Phan Đình Phùng kéo dài từ phố Mai Xuân Thưởng đến phố Hàng Cót. Phố cắt ngang các đường phố như: Hoàng Diệu, Đặng Dung, Nguyễn Tri Phương, Hàng Bún.</a:t>
            </a:r>
            <a:endParaRPr lang="en-US" dirty="0">
              <a:latin typeface="Times New Roman" panose="02020603050405020304" pitchFamily="18" charset="0"/>
              <a:cs typeface="Times New Roman" panose="02020603050405020304" pitchFamily="18" charset="0"/>
            </a:endParaRPr>
          </a:p>
        </p:txBody>
      </p:sp>
      <p:sp>
        <p:nvSpPr>
          <p:cNvPr id="9" name="Wave 8"/>
          <p:cNvSpPr/>
          <p:nvPr/>
        </p:nvSpPr>
        <p:spPr>
          <a:xfrm>
            <a:off x="702365" y="2570922"/>
            <a:ext cx="477078" cy="66261"/>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Wave 9"/>
          <p:cNvSpPr/>
          <p:nvPr/>
        </p:nvSpPr>
        <p:spPr>
          <a:xfrm>
            <a:off x="702365" y="2444144"/>
            <a:ext cx="3988654" cy="914400"/>
          </a:xfrm>
          <a:prstGeom prst="wave">
            <a:avLst/>
          </a:prstGeom>
          <a:solidFill>
            <a:srgbClr val="B3FB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FF0000"/>
                </a:solidFill>
                <a:latin typeface="Times New Roman" panose="02020603050405020304" pitchFamily="18" charset="0"/>
                <a:cs typeface="Times New Roman" panose="02020603050405020304" pitchFamily="18" charset="0"/>
              </a:rPr>
              <a:t>Một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trong</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những</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khu</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đô</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thị</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hiện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đại</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nhất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quận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Thanh</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Xuân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Hà</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Nội</a:t>
            </a:r>
            <a:r>
              <a:rPr lang="en-US" dirty="0" smtClean="0">
                <a:solidFill>
                  <a:srgbClr val="FF0000"/>
                </a:solidFill>
                <a:latin typeface="Times New Roman" panose="02020603050405020304" pitchFamily="18" charset="0"/>
                <a:cs typeface="Times New Roman" panose="02020603050405020304" pitchFamily="18" charset="0"/>
              </a:rPr>
              <a:t> </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490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animEffect transition="in" filter="wipe(down)">
                                      <p:cBhvr>
                                        <p:cTn id="28" dur="500"/>
                                        <p:tgtEl>
                                          <p:spTgt spid="1030"/>
                                        </p:tgtEl>
                                      </p:cBhvr>
                                    </p:animEffect>
                                  </p:childTnLst>
                                </p:cTn>
                              </p:par>
                            </p:childTnLst>
                          </p:cTn>
                        </p:par>
                        <p:par>
                          <p:cTn id="29" fill="hold">
                            <p:stCondLst>
                              <p:cond delay="500"/>
                            </p:stCondLst>
                            <p:childTnLst>
                              <p:par>
                                <p:cTn id="30" presetID="6"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3"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3598" y="414206"/>
            <a:ext cx="7158958" cy="523220"/>
          </a:xfrm>
          <a:prstGeom prst="rect">
            <a:avLst/>
          </a:prstGeom>
          <a:noFill/>
        </p:spPr>
        <p:txBody>
          <a:bodyPr wrap="square" rtlCol="0">
            <a:spAutoFit/>
          </a:bodyPr>
          <a:lstStyle/>
          <a:p>
            <a:r>
              <a:rPr lang="en-US" sz="2800" b="1" dirty="0" smtClean="0">
                <a:solidFill>
                  <a:srgbClr val="1801BF"/>
                </a:solidFill>
                <a:latin typeface="Times New Roman" panose="02020603050405020304" pitchFamily="18" charset="0"/>
                <a:cs typeface="Times New Roman" panose="02020603050405020304" pitchFamily="18" charset="0"/>
              </a:rPr>
              <a:t>(20x</a:t>
            </a:r>
            <a:r>
              <a:rPr lang="en-US" sz="2800" b="1" baseline="30000" dirty="0" smtClean="0">
                <a:solidFill>
                  <a:srgbClr val="1801BF"/>
                </a:solidFill>
                <a:latin typeface="Times New Roman" panose="02020603050405020304" pitchFamily="18" charset="0"/>
                <a:cs typeface="Times New Roman" panose="02020603050405020304" pitchFamily="18" charset="0"/>
              </a:rPr>
              <a:t>3</a:t>
            </a:r>
            <a:r>
              <a:rPr lang="en-US" sz="2800" b="1" dirty="0" smtClean="0">
                <a:solidFill>
                  <a:srgbClr val="1801BF"/>
                </a:solidFill>
                <a:latin typeface="Times New Roman" panose="02020603050405020304" pitchFamily="18" charset="0"/>
                <a:cs typeface="Times New Roman" panose="02020603050405020304" pitchFamily="18" charset="0"/>
              </a:rPr>
              <a:t> </a:t>
            </a:r>
            <a:r>
              <a:rPr lang="en-US" sz="2800" b="1" dirty="0">
                <a:solidFill>
                  <a:srgbClr val="1801BF"/>
                </a:solidFill>
                <a:latin typeface="Times New Roman" panose="02020603050405020304" pitchFamily="18" charset="0"/>
                <a:cs typeface="Times New Roman" panose="02020603050405020304" pitchFamily="18" charset="0"/>
              </a:rPr>
              <a:t>+</a:t>
            </a:r>
            <a:r>
              <a:rPr lang="en-US" sz="2800" b="1" dirty="0" smtClean="0">
                <a:solidFill>
                  <a:srgbClr val="1801BF"/>
                </a:solidFill>
                <a:latin typeface="Times New Roman" panose="02020603050405020304" pitchFamily="18" charset="0"/>
                <a:cs typeface="Times New Roman" panose="02020603050405020304" pitchFamily="18" charset="0"/>
              </a:rPr>
              <a:t>10x</a:t>
            </a:r>
            <a:r>
              <a:rPr lang="en-US" sz="2800" b="1" baseline="30000" dirty="0" smtClean="0">
                <a:solidFill>
                  <a:srgbClr val="1801BF"/>
                </a:solidFill>
                <a:latin typeface="Times New Roman" panose="02020603050405020304" pitchFamily="18" charset="0"/>
                <a:cs typeface="Times New Roman" panose="02020603050405020304" pitchFamily="18" charset="0"/>
              </a:rPr>
              <a:t>2</a:t>
            </a:r>
            <a:r>
              <a:rPr lang="en-US" sz="2800" b="1" dirty="0" smtClean="0">
                <a:solidFill>
                  <a:srgbClr val="1801BF"/>
                </a:solidFill>
                <a:latin typeface="Times New Roman" panose="02020603050405020304" pitchFamily="18" charset="0"/>
                <a:cs typeface="Times New Roman" panose="02020603050405020304" pitchFamily="18" charset="0"/>
              </a:rPr>
              <a:t> +4024x             )    :          ( 2x - </a:t>
            </a:r>
            <a:r>
              <a:rPr lang="en-US" sz="2800" b="1" dirty="0">
                <a:solidFill>
                  <a:srgbClr val="1801BF"/>
                </a:solidFill>
                <a:latin typeface="Times New Roman" panose="02020603050405020304" pitchFamily="18" charset="0"/>
                <a:cs typeface="Times New Roman" panose="02020603050405020304" pitchFamily="18" charset="0"/>
              </a:rPr>
              <a:t>1 </a:t>
            </a:r>
            <a:r>
              <a:rPr lang="en-US" sz="2800" b="1" dirty="0" smtClean="0">
                <a:solidFill>
                  <a:srgbClr val="1801BF"/>
                </a:solidFill>
                <a:latin typeface="Times New Roman" panose="02020603050405020304" pitchFamily="18" charset="0"/>
                <a:cs typeface="Times New Roman" panose="02020603050405020304" pitchFamily="18" charset="0"/>
              </a:rPr>
              <a:t>)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4436048" y="450658"/>
            <a:ext cx="1014854" cy="523220"/>
          </a:xfrm>
          <a:prstGeom prst="rect">
            <a:avLst/>
          </a:prstGeom>
          <a:noFill/>
        </p:spPr>
        <p:txBody>
          <a:bodyPr wrap="square" rtlCol="0">
            <a:spAutoFit/>
          </a:bodyPr>
          <a:lstStyle/>
          <a:p>
            <a:r>
              <a:rPr lang="en-US" sz="2800" b="1" dirty="0" smtClean="0">
                <a:solidFill>
                  <a:srgbClr val="1801BF"/>
                </a:solidFill>
                <a:latin typeface="Times New Roman" panose="02020603050405020304" pitchFamily="18" charset="0"/>
                <a:cs typeface="Times New Roman" panose="02020603050405020304" pitchFamily="18" charset="0"/>
              </a:rPr>
              <a:t>-2017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4436048" y="432432"/>
            <a:ext cx="684591"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 a</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52559" y="425095"/>
            <a:ext cx="924808"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A</a:t>
            </a:r>
            <a:r>
              <a:rPr lang="en-US" sz="2800" b="1" dirty="0" smtClean="0">
                <a:solidFill>
                  <a:srgbClr val="1801BF"/>
                </a:solidFill>
                <a:latin typeface="Times New Roman" panose="02020603050405020304" pitchFamily="18" charset="0"/>
                <a:cs typeface="Times New Roman" panose="02020603050405020304" pitchFamily="18" charset="0"/>
              </a:rPr>
              <a:t> =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5878428" y="418512"/>
            <a:ext cx="1224406" cy="523220"/>
          </a:xfrm>
          <a:prstGeom prst="rect">
            <a:avLst/>
          </a:prstGeom>
          <a:noFill/>
        </p:spPr>
        <p:txBody>
          <a:bodyPr wrap="square" rtlCol="0">
            <a:spAutoFit/>
          </a:bodyPr>
          <a:lstStyle/>
          <a:p>
            <a:r>
              <a:rPr lang="en-US" sz="2800" b="1" dirty="0" smtClean="0">
                <a:solidFill>
                  <a:srgbClr val="1801BF"/>
                </a:solidFill>
                <a:latin typeface="Times New Roman" panose="02020603050405020304" pitchFamily="18" charset="0"/>
                <a:cs typeface="Times New Roman" panose="02020603050405020304" pitchFamily="18" charset="0"/>
              </a:rPr>
              <a:t>;</a:t>
            </a:r>
            <a:r>
              <a:rPr lang="en-US" sz="2800" b="1" dirty="0" smtClean="0">
                <a:solidFill>
                  <a:srgbClr val="FF0000"/>
                </a:solidFill>
                <a:latin typeface="Times New Roman" panose="02020603050405020304" pitchFamily="18" charset="0"/>
                <a:cs typeface="Times New Roman" panose="02020603050405020304" pitchFamily="18" charset="0"/>
              </a:rPr>
              <a:t> B  </a:t>
            </a:r>
            <a:r>
              <a:rPr lang="en-US" sz="2800" b="1" dirty="0" smtClean="0">
                <a:solidFill>
                  <a:srgbClr val="1801BF"/>
                </a:solidFill>
                <a:latin typeface="Times New Roman" panose="02020603050405020304" pitchFamily="18" charset="0"/>
                <a:cs typeface="Times New Roman" panose="02020603050405020304" pitchFamily="18" charset="0"/>
              </a:rPr>
              <a:t>=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2439546" y="1485900"/>
            <a:ext cx="5282054" cy="523220"/>
          </a:xfrm>
          <a:prstGeom prst="rect">
            <a:avLst/>
          </a:prstGeom>
          <a:noFill/>
          <a:ln>
            <a:solidFill>
              <a:srgbClr val="00B050"/>
            </a:solidFill>
          </a:ln>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Đề</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t>
            </a:r>
            <a:r>
              <a:rPr lang="en-US" sz="2800" dirty="0" err="1" smtClean="0">
                <a:latin typeface="Times New Roman" panose="02020603050405020304" pitchFamily="18" charset="0"/>
                <a:cs typeface="Times New Roman" panose="02020603050405020304" pitchFamily="18" charset="0"/>
              </a:rPr>
              <a:t>ài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toán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dưới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dạng</a:t>
            </a:r>
            <a:r>
              <a:rPr lang="en-US" sz="2800" dirty="0" smtClean="0">
                <a:latin typeface="Times New Roman" panose="02020603050405020304" pitchFamily="18" charset="0"/>
                <a:cs typeface="Times New Roman" panose="02020603050405020304" pitchFamily="18" charset="0"/>
              </a:rPr>
              <a:t> : </a:t>
            </a:r>
          </a:p>
        </p:txBody>
      </p:sp>
      <p:sp>
        <p:nvSpPr>
          <p:cNvPr id="12" name="TextBox 11"/>
          <p:cNvSpPr txBox="1"/>
          <p:nvPr/>
        </p:nvSpPr>
        <p:spPr>
          <a:xfrm>
            <a:off x="2749551" y="2273300"/>
            <a:ext cx="4210049" cy="800219"/>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a:t>
            </a:r>
            <a:r>
              <a:rPr lang="en-US" sz="2800" dirty="0" err="1">
                <a:solidFill>
                  <a:srgbClr val="FF0000"/>
                </a:solidFill>
                <a:latin typeface="Times New Roman" panose="02020603050405020304" pitchFamily="18" charset="0"/>
                <a:cs typeface="Times New Roman" panose="02020603050405020304" pitchFamily="18" charset="0"/>
              </a:rPr>
              <a:t>Tìm</a:t>
            </a:r>
            <a:r>
              <a:rPr lang="en-US" sz="2800" dirty="0">
                <a:solidFill>
                  <a:srgbClr val="FF0000"/>
                </a:solidFill>
                <a:latin typeface="Times New Roman" panose="02020603050405020304" pitchFamily="18" charset="0"/>
                <a:cs typeface="Times New Roman" panose="02020603050405020304" pitchFamily="18" charset="0"/>
              </a:rPr>
              <a:t> a </a:t>
            </a:r>
            <a:r>
              <a:rPr lang="en-US" sz="2800" dirty="0" err="1">
                <a:solidFill>
                  <a:srgbClr val="FF0000"/>
                </a:solidFill>
                <a:latin typeface="Times New Roman" panose="02020603050405020304" pitchFamily="18" charset="0"/>
                <a:cs typeface="Times New Roman" panose="02020603050405020304" pitchFamily="18" charset="0"/>
              </a:rPr>
              <a:t>để</a:t>
            </a:r>
            <a:r>
              <a:rPr lang="en-US" sz="2800" dirty="0">
                <a:solidFill>
                  <a:srgbClr val="FF0000"/>
                </a:solidFill>
                <a:latin typeface="Times New Roman" panose="02020603050405020304" pitchFamily="18" charset="0"/>
                <a:cs typeface="Times New Roman" panose="02020603050405020304" pitchFamily="18" charset="0"/>
              </a:rPr>
              <a:t> A chia </a:t>
            </a:r>
            <a:r>
              <a:rPr lang="en-US" sz="2800" dirty="0" err="1">
                <a:solidFill>
                  <a:srgbClr val="FF0000"/>
                </a:solidFill>
                <a:latin typeface="Times New Roman" panose="02020603050405020304" pitchFamily="18" charset="0"/>
                <a:cs typeface="Times New Roman" panose="02020603050405020304" pitchFamily="18" charset="0"/>
              </a:rPr>
              <a:t>hết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cho</a:t>
            </a:r>
            <a:r>
              <a:rPr lang="en-US" sz="2800" dirty="0">
                <a:solidFill>
                  <a:srgbClr val="FF0000"/>
                </a:solidFill>
                <a:latin typeface="Times New Roman" panose="02020603050405020304" pitchFamily="18" charset="0"/>
                <a:cs typeface="Times New Roman" panose="02020603050405020304" pitchFamily="18" charset="0"/>
              </a:rPr>
              <a:t> B</a:t>
            </a:r>
          </a:p>
          <a:p>
            <a:endParaRPr lang="en-US" dirty="0">
              <a:solidFill>
                <a:srgbClr val="FF0000"/>
              </a:solidFill>
            </a:endParaRPr>
          </a:p>
        </p:txBody>
      </p:sp>
      <p:sp>
        <p:nvSpPr>
          <p:cNvPr id="13" name="TextBox 12"/>
          <p:cNvSpPr txBox="1"/>
          <p:nvPr/>
        </p:nvSpPr>
        <p:spPr>
          <a:xfrm>
            <a:off x="2749551" y="3337699"/>
            <a:ext cx="4387849" cy="800219"/>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a:t>
            </a:r>
            <a:r>
              <a:rPr lang="en-US" sz="2800" dirty="0" err="1">
                <a:solidFill>
                  <a:srgbClr val="FF0000"/>
                </a:solidFill>
                <a:latin typeface="Times New Roman" panose="02020603050405020304" pitchFamily="18" charset="0"/>
                <a:cs typeface="Times New Roman" panose="02020603050405020304" pitchFamily="18" charset="0"/>
              </a:rPr>
              <a:t>Tìm</a:t>
            </a:r>
            <a:r>
              <a:rPr lang="en-US" sz="2800" dirty="0">
                <a:solidFill>
                  <a:srgbClr val="FF0000"/>
                </a:solidFill>
                <a:latin typeface="Times New Roman" panose="02020603050405020304" pitchFamily="18" charset="0"/>
                <a:cs typeface="Times New Roman" panose="02020603050405020304" pitchFamily="18" charset="0"/>
              </a:rPr>
              <a:t> a </a:t>
            </a:r>
            <a:r>
              <a:rPr lang="en-US" sz="2800" dirty="0" err="1">
                <a:solidFill>
                  <a:srgbClr val="FF0000"/>
                </a:solidFill>
                <a:latin typeface="Times New Roman" panose="02020603050405020304" pitchFamily="18" charset="0"/>
                <a:cs typeface="Times New Roman" panose="02020603050405020304" pitchFamily="18" charset="0"/>
              </a:rPr>
              <a:t>để</a:t>
            </a:r>
            <a:r>
              <a:rPr lang="en-US" sz="2800" dirty="0">
                <a:solidFill>
                  <a:srgbClr val="FF0000"/>
                </a:solidFill>
                <a:latin typeface="Times New Roman" panose="02020603050405020304" pitchFamily="18" charset="0"/>
                <a:cs typeface="Times New Roman" panose="02020603050405020304" pitchFamily="18" charset="0"/>
              </a:rPr>
              <a:t> A chia B </a:t>
            </a:r>
            <a:r>
              <a:rPr lang="en-US" sz="2800" dirty="0" err="1">
                <a:solidFill>
                  <a:srgbClr val="FF0000"/>
                </a:solidFill>
                <a:latin typeface="Times New Roman" panose="02020603050405020304" pitchFamily="18" charset="0"/>
                <a:cs typeface="Times New Roman" panose="02020603050405020304" pitchFamily="18" charset="0"/>
              </a:rPr>
              <a:t>có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dư</a:t>
            </a:r>
            <a:r>
              <a:rPr lang="en-US" sz="2800" dirty="0">
                <a:solidFill>
                  <a:srgbClr val="FF0000"/>
                </a:solidFill>
                <a:latin typeface="Times New Roman" panose="02020603050405020304" pitchFamily="18" charset="0"/>
                <a:cs typeface="Times New Roman" panose="02020603050405020304" pitchFamily="18" charset="0"/>
              </a:rPr>
              <a:t> </a:t>
            </a:r>
          </a:p>
          <a:p>
            <a:endParaRPr lang="en-US" dirty="0">
              <a:solidFill>
                <a:srgbClr val="FF0000"/>
              </a:solidFill>
            </a:endParaRPr>
          </a:p>
        </p:txBody>
      </p:sp>
    </p:spTree>
    <p:extLst>
      <p:ext uri="{BB962C8B-B14F-4D97-AF65-F5344CB8AC3E}">
        <p14:creationId xmlns:p14="http://schemas.microsoft.com/office/powerpoint/2010/main" val="17329428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xit" presetSubtype="0" fill="hold" grpId="1" nodeType="clickEffect">
                                  <p:stCondLst>
                                    <p:cond delay="0"/>
                                  </p:stCondLst>
                                  <p:childTnLst>
                                    <p:animEffect transition="out" filter="fade">
                                      <p:cBhvr>
                                        <p:cTn id="18" dur="1000"/>
                                        <p:tgtEl>
                                          <p:spTgt spid="7"/>
                                        </p:tgtEl>
                                      </p:cBhvr>
                                    </p:animEffect>
                                    <p:anim calcmode="lin" valueType="num">
                                      <p:cBhvr>
                                        <p:cTn id="19" dur="1000"/>
                                        <p:tgtEl>
                                          <p:spTgt spid="7"/>
                                        </p:tgtEl>
                                        <p:attrNameLst>
                                          <p:attrName>ppt_x</p:attrName>
                                        </p:attrNameLst>
                                      </p:cBhvr>
                                      <p:tavLst>
                                        <p:tav tm="0">
                                          <p:val>
                                            <p:strVal val="ppt_x"/>
                                          </p:val>
                                        </p:tav>
                                        <p:tav tm="100000">
                                          <p:val>
                                            <p:strVal val="ppt_x"/>
                                          </p:val>
                                        </p:tav>
                                      </p:tavLst>
                                    </p:anim>
                                    <p:anim calcmode="lin" valueType="num">
                                      <p:cBhvr>
                                        <p:cTn id="20" dur="1000"/>
                                        <p:tgtEl>
                                          <p:spTgt spid="7"/>
                                        </p:tgtEl>
                                        <p:attrNameLst>
                                          <p:attrName>ppt_y</p:attrName>
                                        </p:attrNameLst>
                                      </p:cBhvr>
                                      <p:tavLst>
                                        <p:tav tm="0">
                                          <p:val>
                                            <p:strVal val="ppt_y"/>
                                          </p:val>
                                        </p:tav>
                                        <p:tav tm="100000">
                                          <p:val>
                                            <p:strVal val="ppt_y-.1"/>
                                          </p:val>
                                        </p:tav>
                                      </p:tavLst>
                                    </p:anim>
                                    <p:set>
                                      <p:cBhvr>
                                        <p:cTn id="21" dur="1" fill="hold">
                                          <p:stCondLst>
                                            <p:cond delay="999"/>
                                          </p:stCondLst>
                                        </p:cTn>
                                        <p:tgtEl>
                                          <p:spTgt spid="7"/>
                                        </p:tgtEl>
                                        <p:attrNameLst>
                                          <p:attrName>style.visibility</p:attrName>
                                        </p:attrNameLst>
                                      </p:cBhvr>
                                      <p:to>
                                        <p:strVal val="hidden"/>
                                      </p:to>
                                    </p:set>
                                  </p:childTnLst>
                                </p:cTn>
                              </p:par>
                              <p:par>
                                <p:cTn id="22" presetID="42" presetClass="entr" presetSubtype="0" repeatCount="300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ppt_x"/>
                                          </p:val>
                                        </p:tav>
                                        <p:tav tm="100000">
                                          <p:val>
                                            <p:strVal val="#ppt_x"/>
                                          </p:val>
                                        </p:tav>
                                      </p:tavLst>
                                    </p:anim>
                                    <p:anim calcmode="lin" valueType="num">
                                      <p:cBhvr additive="base">
                                        <p:cTn id="5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8" grpId="0"/>
      <p:bldP spid="9" grpId="0"/>
      <p:bldP spid="10" grpId="0"/>
      <p:bldP spid="11" grpId="0" animBg="1"/>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6" name="Picture 12"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109" y="4716463"/>
            <a:ext cx="4454525"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9109" y="4695825"/>
            <a:ext cx="44338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8934" y="3357564"/>
            <a:ext cx="5171211"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8934" y="2548731"/>
            <a:ext cx="3278187"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4820" y="2906713"/>
            <a:ext cx="2654300"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98658" y="1246079"/>
            <a:ext cx="4951705" cy="1093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17697" y="56972"/>
            <a:ext cx="5032666" cy="144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82482" y="1019032"/>
            <a:ext cx="2674938" cy="286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8970" y="2252663"/>
            <a:ext cx="2584450"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8512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subTnLst>
                                    <p:audio>
                                      <p:cMediaNode>
                                        <p:cTn display="0" masterRel="sameClick">
                                          <p:stCondLst>
                                            <p:cond evt="begin" delay="0">
                                              <p:tn val="10"/>
                                            </p:cond>
                                          </p:stCondLst>
                                          <p:endCondLst>
                                            <p:cond evt="onStopAudio" delay="0">
                                              <p:tgtEl>
                                                <p:sldTgt/>
                                              </p:tgtEl>
                                            </p:cond>
                                          </p:endCondLst>
                                        </p:cTn>
                                        <p:tgtEl>
                                          <p:sndTgt r:embed="rId2" name="cashreg.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subTnLst>
                                    <p:audio>
                                      <p:cMediaNode>
                                        <p:cTn display="0" masterRel="sameClick">
                                          <p:stCondLst>
                                            <p:cond evt="begin" delay="0">
                                              <p:tn val="25"/>
                                            </p:cond>
                                          </p:stCondLst>
                                          <p:endCondLst>
                                            <p:cond evt="onStopAudio" delay="0">
                                              <p:tgtEl>
                                                <p:sldTgt/>
                                              </p:tgtEl>
                                            </p:cond>
                                          </p:endCondLst>
                                        </p:cTn>
                                        <p:tgtEl>
                                          <p:sndTgt r:embed="rId2" name="cashreg.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subTnLst>
                                    <p:audio>
                                      <p:cMediaNode>
                                        <p:cTn display="0" masterRel="sameClick">
                                          <p:stCondLst>
                                            <p:cond evt="begin" delay="0">
                                              <p:tn val="35"/>
                                            </p:cond>
                                          </p:stCondLst>
                                          <p:endCondLst>
                                            <p:cond evt="onStopAudio" delay="0">
                                              <p:tgtEl>
                                                <p:sldTgt/>
                                              </p:tgtEl>
                                            </p:cond>
                                          </p:endCondLst>
                                        </p:cTn>
                                        <p:tgtEl>
                                          <p:sndTgt r:embed="rId2" name="cashreg.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subTnLst>
                                    <p:audio>
                                      <p:cMediaNode>
                                        <p:cTn display="0" masterRel="sameClick">
                                          <p:stCondLst>
                                            <p:cond evt="begin" delay="0">
                                              <p:tn val="40"/>
                                            </p:cond>
                                          </p:stCondLst>
                                          <p:endCondLst>
                                            <p:cond evt="onStopAudio" delay="0">
                                              <p:tgtEl>
                                                <p:sldTgt/>
                                              </p:tgtEl>
                                            </p:cond>
                                          </p:endCondLst>
                                        </p:cTn>
                                        <p:tgtEl>
                                          <p:sndTgt r:embed="rId2" name="cashreg.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subTnLst>
                                    <p:audio>
                                      <p:cMediaNode>
                                        <p:cTn display="0" masterRel="sameClick">
                                          <p:stCondLst>
                                            <p:cond evt="begin" delay="0">
                                              <p:tn val="4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1" name="Group 3"/>
          <p:cNvGrpSpPr>
            <a:grpSpLocks/>
          </p:cNvGrpSpPr>
          <p:nvPr/>
        </p:nvGrpSpPr>
        <p:grpSpPr bwMode="auto">
          <a:xfrm>
            <a:off x="9088438" y="77788"/>
            <a:ext cx="1168400" cy="912812"/>
            <a:chOff x="336" y="-288"/>
            <a:chExt cx="624" cy="576"/>
          </a:xfrm>
        </p:grpSpPr>
        <p:pic>
          <p:nvPicPr>
            <p:cNvPr id="22532" name="Picture 4"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90" y="-144"/>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33" name="Picture 5"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96" y="58"/>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57" y="67"/>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35" name="Picture 7"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6" y="-192"/>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2" y="-288"/>
              <a:ext cx="271" cy="2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537" name="Group 9"/>
          <p:cNvGrpSpPr>
            <a:grpSpLocks/>
          </p:cNvGrpSpPr>
          <p:nvPr/>
        </p:nvGrpSpPr>
        <p:grpSpPr bwMode="auto">
          <a:xfrm>
            <a:off x="2971800" y="1"/>
            <a:ext cx="1296988" cy="836613"/>
            <a:chOff x="336" y="-288"/>
            <a:chExt cx="624" cy="576"/>
          </a:xfrm>
        </p:grpSpPr>
        <p:pic>
          <p:nvPicPr>
            <p:cNvPr id="22538" name="Picture 10"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90" y="-144"/>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39" name="Picture 11"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96" y="58"/>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40" name="Picture 12"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57" y="67"/>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41" name="Picture 13"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6" y="-192"/>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42" name="Picture 14"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2" y="-288"/>
              <a:ext cx="271" cy="221"/>
            </a:xfrm>
            <a:prstGeom prst="rect">
              <a:avLst/>
            </a:prstGeom>
            <a:noFill/>
            <a:extLst>
              <a:ext uri="{909E8E84-426E-40DD-AFC4-6F175D3DCCD1}">
                <a14:hiddenFill xmlns:a14="http://schemas.microsoft.com/office/drawing/2010/main">
                  <a:solidFill>
                    <a:srgbClr val="FFFFFF"/>
                  </a:solidFill>
                </a14:hiddenFill>
              </a:ext>
            </a:extLst>
          </p:spPr>
        </p:pic>
      </p:grpSp>
      <p:sp>
        <p:nvSpPr>
          <p:cNvPr id="22543" name="AutoShape 15"/>
          <p:cNvSpPr>
            <a:spLocks noChangeArrowheads="1"/>
          </p:cNvSpPr>
          <p:nvPr/>
        </p:nvSpPr>
        <p:spPr bwMode="auto">
          <a:xfrm rot="-902130">
            <a:off x="1600201" y="76201"/>
            <a:ext cx="906463" cy="474663"/>
          </a:xfrm>
          <a:prstGeom prst="cloudCallout">
            <a:avLst>
              <a:gd name="adj1" fmla="val -48727"/>
              <a:gd name="adj2" fmla="val 53394"/>
            </a:avLst>
          </a:prstGeom>
          <a:gradFill rotWithShape="1">
            <a:gsLst>
              <a:gs pos="0">
                <a:srgbClr val="FFCC99"/>
              </a:gs>
              <a:gs pos="100000">
                <a:schemeClr val="bg1"/>
              </a:gs>
            </a:gsLst>
            <a:path path="rect">
              <a:fillToRect l="50000" t="50000" r="50000" b="50000"/>
            </a:path>
          </a:gra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2400">
              <a:cs typeface="Arial" panose="020B0604020202020204" pitchFamily="34" charset="0"/>
            </a:endParaRPr>
          </a:p>
        </p:txBody>
      </p:sp>
      <p:sp>
        <p:nvSpPr>
          <p:cNvPr id="22544" name="Text Box 16"/>
          <p:cNvSpPr txBox="1">
            <a:spLocks noChangeArrowheads="1"/>
          </p:cNvSpPr>
          <p:nvPr/>
        </p:nvSpPr>
        <p:spPr bwMode="auto">
          <a:xfrm rot="-1928232">
            <a:off x="1647826" y="89664"/>
            <a:ext cx="8683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000" b="1">
                <a:solidFill>
                  <a:srgbClr val="FF0066"/>
                </a:solidFill>
                <a:latin typeface=".VnArial Narrow" panose="020B7200000000000000" pitchFamily="34" charset="0"/>
                <a:cs typeface="Arial" panose="020B0604020202020204" pitchFamily="34" charset="0"/>
              </a:rPr>
              <a:t>TiÕt 17</a:t>
            </a:r>
          </a:p>
        </p:txBody>
      </p:sp>
      <p:grpSp>
        <p:nvGrpSpPr>
          <p:cNvPr id="22545" name="Group 17"/>
          <p:cNvGrpSpPr>
            <a:grpSpLocks/>
          </p:cNvGrpSpPr>
          <p:nvPr/>
        </p:nvGrpSpPr>
        <p:grpSpPr bwMode="auto">
          <a:xfrm rot="665706">
            <a:off x="1752600" y="228600"/>
            <a:ext cx="984250" cy="400050"/>
            <a:chOff x="336" y="-288"/>
            <a:chExt cx="624" cy="576"/>
          </a:xfrm>
        </p:grpSpPr>
        <p:pic>
          <p:nvPicPr>
            <p:cNvPr id="22546" name="Picture 18"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90" y="-144"/>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47" name="Picture 19"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96" y="58"/>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48" name="Picture 20"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57" y="67"/>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49" name="Picture 21"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6" y="-192"/>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50" name="Picture 22"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2" y="-288"/>
              <a:ext cx="271" cy="221"/>
            </a:xfrm>
            <a:prstGeom prst="rect">
              <a:avLst/>
            </a:prstGeom>
            <a:noFill/>
            <a:extLst>
              <a:ext uri="{909E8E84-426E-40DD-AFC4-6F175D3DCCD1}">
                <a14:hiddenFill xmlns:a14="http://schemas.microsoft.com/office/drawing/2010/main">
                  <a:solidFill>
                    <a:srgbClr val="FFFFFF"/>
                  </a:solidFill>
                </a14:hiddenFill>
              </a:ext>
            </a:extLst>
          </p:spPr>
        </p:pic>
      </p:grpSp>
      <p:sp>
        <p:nvSpPr>
          <p:cNvPr id="22551" name="Line 23"/>
          <p:cNvSpPr>
            <a:spLocks noChangeShapeType="1"/>
          </p:cNvSpPr>
          <p:nvPr/>
        </p:nvSpPr>
        <p:spPr bwMode="auto">
          <a:xfrm>
            <a:off x="1541463" y="596900"/>
            <a:ext cx="9144000" cy="0"/>
          </a:xfrm>
          <a:prstGeom prst="line">
            <a:avLst/>
          </a:prstGeom>
          <a:noFill/>
          <a:ln w="38100" cmpd="dbl">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52" name="WordArt 24"/>
          <p:cNvSpPr>
            <a:spLocks noChangeArrowheads="1" noChangeShapeType="1" noTextEdit="1"/>
          </p:cNvSpPr>
          <p:nvPr/>
        </p:nvSpPr>
        <p:spPr bwMode="auto">
          <a:xfrm>
            <a:off x="3025775" y="82551"/>
            <a:ext cx="6840538" cy="466725"/>
          </a:xfrm>
          <a:prstGeom prst="rect">
            <a:avLst/>
          </a:prstGeom>
        </p:spPr>
        <p:txBody>
          <a:bodyPr wrap="none" fromWordArt="1">
            <a:prstTxWarp prst="textPlain">
              <a:avLst>
                <a:gd name="adj" fmla="val 50000"/>
              </a:avLst>
            </a:prstTxWarp>
          </a:bodyPr>
          <a:lstStyle/>
          <a:p>
            <a:pPr algn="ctr"/>
            <a:r>
              <a:rPr lang="en-US" sz="2800" b="1" kern="10">
                <a:ln w="9525">
                  <a:solidFill>
                    <a:srgbClr val="00FF00"/>
                  </a:solidFill>
                  <a:round/>
                  <a:headEnd/>
                  <a:tailEnd/>
                </a:ln>
                <a:solidFill>
                  <a:srgbClr val="00FF00"/>
                </a:solidFill>
                <a:effectLst>
                  <a:outerShdw dist="35921" dir="2700000" algn="ctr" rotWithShape="0">
                    <a:srgbClr val="C0C0C0">
                      <a:alpha val="80000"/>
                    </a:srgbClr>
                  </a:outerShdw>
                </a:effectLst>
                <a:latin typeface="Times New Roman" panose="02020603050405020304" pitchFamily="18" charset="0"/>
                <a:cs typeface="Times New Roman" panose="02020603050405020304" pitchFamily="18" charset="0"/>
              </a:rPr>
              <a:t>CHIA ĐA THỨC MỘT BIẾN ĐÃ SẮP XẾP</a:t>
            </a:r>
          </a:p>
        </p:txBody>
      </p:sp>
      <p:sp>
        <p:nvSpPr>
          <p:cNvPr id="22553" name="Rectangle 25"/>
          <p:cNvSpPr>
            <a:spLocks noChangeArrowheads="1"/>
          </p:cNvSpPr>
          <p:nvPr/>
        </p:nvSpPr>
        <p:spPr bwMode="auto">
          <a:xfrm>
            <a:off x="2330451" y="96839"/>
            <a:ext cx="8322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chemeClr val="bg1"/>
                </a:solidFill>
                <a:cs typeface="Arial" panose="020B0604020202020204" pitchFamily="34" charset="0"/>
              </a:rPr>
              <a:t>§12.</a:t>
            </a:r>
          </a:p>
        </p:txBody>
      </p:sp>
      <p:grpSp>
        <p:nvGrpSpPr>
          <p:cNvPr id="22554" name="Group 26"/>
          <p:cNvGrpSpPr>
            <a:grpSpLocks/>
          </p:cNvGrpSpPr>
          <p:nvPr/>
        </p:nvGrpSpPr>
        <p:grpSpPr bwMode="auto">
          <a:xfrm>
            <a:off x="5867400" y="1"/>
            <a:ext cx="1168400" cy="912813"/>
            <a:chOff x="336" y="-288"/>
            <a:chExt cx="624" cy="576"/>
          </a:xfrm>
        </p:grpSpPr>
        <p:pic>
          <p:nvPicPr>
            <p:cNvPr id="22555" name="Picture 27"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90" y="-144"/>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56" name="Picture 28"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96" y="58"/>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57" name="Picture 29"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57" y="67"/>
              <a:ext cx="270" cy="221"/>
            </a:xfrm>
            <a:prstGeom prst="rect">
              <a:avLst/>
            </a:prstGeom>
            <a:noFill/>
            <a:extLst>
              <a:ext uri="{909E8E84-426E-40DD-AFC4-6F175D3DCCD1}">
                <a14:hiddenFill xmlns:a14="http://schemas.microsoft.com/office/drawing/2010/main">
                  <a:solidFill>
                    <a:srgbClr val="FFFFFF"/>
                  </a:solidFill>
                </a14:hiddenFill>
              </a:ext>
            </a:extLst>
          </p:spPr>
        </p:pic>
        <p:pic>
          <p:nvPicPr>
            <p:cNvPr id="22558" name="Picture 30"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6" y="-192"/>
              <a:ext cx="270" cy="220"/>
            </a:xfrm>
            <a:prstGeom prst="rect">
              <a:avLst/>
            </a:prstGeom>
            <a:noFill/>
            <a:extLst>
              <a:ext uri="{909E8E84-426E-40DD-AFC4-6F175D3DCCD1}">
                <a14:hiddenFill xmlns:a14="http://schemas.microsoft.com/office/drawing/2010/main">
                  <a:solidFill>
                    <a:srgbClr val="FFFFFF"/>
                  </a:solidFill>
                </a14:hiddenFill>
              </a:ext>
            </a:extLst>
          </p:spPr>
        </p:pic>
        <p:pic>
          <p:nvPicPr>
            <p:cNvPr id="22559" name="Picture 31" descr="DSTARS-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2" y="-288"/>
              <a:ext cx="271" cy="221"/>
            </a:xfrm>
            <a:prstGeom prst="rect">
              <a:avLst/>
            </a:prstGeom>
            <a:noFill/>
            <a:extLst>
              <a:ext uri="{909E8E84-426E-40DD-AFC4-6F175D3DCCD1}">
                <a14:hiddenFill xmlns:a14="http://schemas.microsoft.com/office/drawing/2010/main">
                  <a:solidFill>
                    <a:srgbClr val="FFFFFF"/>
                  </a:solidFill>
                </a14:hiddenFill>
              </a:ext>
            </a:extLst>
          </p:spPr>
        </p:pic>
      </p:grpSp>
      <p:sp>
        <p:nvSpPr>
          <p:cNvPr id="22560" name="Text Box 93"/>
          <p:cNvSpPr txBox="1">
            <a:spLocks noChangeArrowheads="1"/>
          </p:cNvSpPr>
          <p:nvPr/>
        </p:nvSpPr>
        <p:spPr bwMode="auto">
          <a:xfrm>
            <a:off x="651299" y="831983"/>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400" b="1" u="sng" dirty="0">
                <a:latin typeface="Times New Roman" panose="02020603050405020304" pitchFamily="18" charset="0"/>
              </a:rPr>
              <a:t>1.Phép chia </a:t>
            </a:r>
            <a:r>
              <a:rPr lang="en-US" sz="2400" b="1" u="sng" dirty="0" err="1">
                <a:latin typeface="Times New Roman" panose="02020603050405020304" pitchFamily="18" charset="0"/>
              </a:rPr>
              <a:t>hết</a:t>
            </a:r>
            <a:endParaRPr lang="en-US" sz="2400" b="1" u="sng" dirty="0">
              <a:latin typeface="Times New Roman" panose="02020603050405020304" pitchFamily="18" charset="0"/>
            </a:endParaRPr>
          </a:p>
        </p:txBody>
      </p:sp>
      <p:sp>
        <p:nvSpPr>
          <p:cNvPr id="22561" name="Line 33"/>
          <p:cNvSpPr>
            <a:spLocks noChangeShapeType="1"/>
          </p:cNvSpPr>
          <p:nvPr/>
        </p:nvSpPr>
        <p:spPr bwMode="auto">
          <a:xfrm>
            <a:off x="5901453" y="1085338"/>
            <a:ext cx="43089" cy="48009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62" name="Text Box 93"/>
          <p:cNvSpPr txBox="1">
            <a:spLocks noChangeArrowheads="1"/>
          </p:cNvSpPr>
          <p:nvPr/>
        </p:nvSpPr>
        <p:spPr bwMode="auto">
          <a:xfrm>
            <a:off x="651495" y="1267400"/>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400" b="1" u="sng" dirty="0">
                <a:latin typeface="Times New Roman" panose="02020603050405020304" pitchFamily="18" charset="0"/>
              </a:rPr>
              <a:t>2.Phép chia </a:t>
            </a:r>
            <a:r>
              <a:rPr lang="en-US" sz="2400" b="1" u="sng" dirty="0" err="1">
                <a:latin typeface="Times New Roman" panose="02020603050405020304" pitchFamily="18" charset="0"/>
              </a:rPr>
              <a:t>có</a:t>
            </a:r>
            <a:r>
              <a:rPr lang="en-US" sz="2400" b="1" u="sng" dirty="0">
                <a:latin typeface="Times New Roman" panose="02020603050405020304" pitchFamily="18" charset="0"/>
              </a:rPr>
              <a:t> </a:t>
            </a:r>
            <a:r>
              <a:rPr lang="en-US" sz="2400" b="1" u="sng" dirty="0" err="1">
                <a:latin typeface="Times New Roman" panose="02020603050405020304" pitchFamily="18" charset="0"/>
              </a:rPr>
              <a:t>dư</a:t>
            </a:r>
            <a:endParaRPr lang="en-US" sz="2400" b="1" u="sng" dirty="0">
              <a:latin typeface="Times New Roman" panose="02020603050405020304" pitchFamily="18" charset="0"/>
            </a:endParaRPr>
          </a:p>
        </p:txBody>
      </p:sp>
      <p:sp>
        <p:nvSpPr>
          <p:cNvPr id="22568" name="Text Box 28"/>
          <p:cNvSpPr txBox="1">
            <a:spLocks noChangeArrowheads="1"/>
          </p:cNvSpPr>
          <p:nvPr/>
        </p:nvSpPr>
        <p:spPr bwMode="auto">
          <a:xfrm>
            <a:off x="783258" y="1859757"/>
            <a:ext cx="320040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dirty="0" err="1">
                <a:latin typeface="Times New Roman" panose="02020603050405020304" pitchFamily="18" charset="0"/>
              </a:rPr>
              <a:t>Nếu</a:t>
            </a:r>
            <a:r>
              <a:rPr lang="en-US" dirty="0">
                <a:latin typeface="Times New Roman" panose="02020603050405020304" pitchFamily="18" charset="0"/>
              </a:rPr>
              <a:t> A </a:t>
            </a:r>
            <a:r>
              <a:rPr lang="en-US" dirty="0" err="1">
                <a:latin typeface="Times New Roman" panose="02020603050405020304" pitchFamily="18" charset="0"/>
              </a:rPr>
              <a:t>là</a:t>
            </a:r>
            <a:r>
              <a:rPr lang="en-US" dirty="0">
                <a:latin typeface="Times New Roman" panose="02020603050405020304" pitchFamily="18" charset="0"/>
              </a:rPr>
              <a:t> </a:t>
            </a:r>
            <a:r>
              <a:rPr lang="en-US" dirty="0" err="1">
                <a:latin typeface="Times New Roman" panose="02020603050405020304" pitchFamily="18" charset="0"/>
              </a:rPr>
              <a:t>đa</a:t>
            </a:r>
            <a:r>
              <a:rPr lang="en-US" dirty="0">
                <a:latin typeface="Times New Roman" panose="02020603050405020304" pitchFamily="18" charset="0"/>
              </a:rPr>
              <a:t> </a:t>
            </a:r>
            <a:r>
              <a:rPr lang="en-US" dirty="0" err="1">
                <a:latin typeface="Times New Roman" panose="02020603050405020304" pitchFamily="18" charset="0"/>
              </a:rPr>
              <a:t>thức</a:t>
            </a:r>
            <a:r>
              <a:rPr lang="en-US" dirty="0">
                <a:latin typeface="Times New Roman" panose="02020603050405020304" pitchFamily="18" charset="0"/>
              </a:rPr>
              <a:t> </a:t>
            </a:r>
            <a:r>
              <a:rPr lang="en-US" dirty="0" err="1">
                <a:latin typeface="Times New Roman" panose="02020603050405020304" pitchFamily="18" charset="0"/>
              </a:rPr>
              <a:t>bị</a:t>
            </a:r>
            <a:r>
              <a:rPr lang="en-US" dirty="0">
                <a:latin typeface="Times New Roman" panose="02020603050405020304" pitchFamily="18" charset="0"/>
              </a:rPr>
              <a:t> chia</a:t>
            </a:r>
            <a:endParaRPr lang="en-US" dirty="0">
              <a:latin typeface="Times New Roman" panose="02020603050405020304" pitchFamily="18" charset="0"/>
              <a:cs typeface="Times New Roman" panose="02020603050405020304" pitchFamily="18" charset="0"/>
            </a:endParaRPr>
          </a:p>
          <a:p>
            <a:pPr>
              <a:spcBef>
                <a:spcPct val="50000"/>
              </a:spcBef>
            </a:pPr>
            <a:r>
              <a:rPr lang="en-US" dirty="0">
                <a:latin typeface="Times New Roman" panose="02020603050405020304" pitchFamily="18" charset="0"/>
              </a:rPr>
              <a:t>        B </a:t>
            </a:r>
            <a:r>
              <a:rPr lang="en-US" dirty="0" err="1">
                <a:latin typeface="Times New Roman" panose="02020603050405020304" pitchFamily="18" charset="0"/>
              </a:rPr>
              <a:t>là</a:t>
            </a:r>
            <a:r>
              <a:rPr lang="en-US" dirty="0">
                <a:latin typeface="Times New Roman" panose="02020603050405020304" pitchFamily="18" charset="0"/>
              </a:rPr>
              <a:t> </a:t>
            </a:r>
            <a:r>
              <a:rPr lang="en-US" dirty="0" err="1">
                <a:latin typeface="Times New Roman" panose="02020603050405020304" pitchFamily="18" charset="0"/>
              </a:rPr>
              <a:t>đa</a:t>
            </a:r>
            <a:r>
              <a:rPr lang="en-US" dirty="0">
                <a:latin typeface="Times New Roman" panose="02020603050405020304" pitchFamily="18" charset="0"/>
              </a:rPr>
              <a:t> </a:t>
            </a:r>
            <a:r>
              <a:rPr lang="en-US" dirty="0" err="1">
                <a:latin typeface="Times New Roman" panose="02020603050405020304" pitchFamily="18" charset="0"/>
              </a:rPr>
              <a:t>thức</a:t>
            </a:r>
            <a:r>
              <a:rPr lang="en-US" dirty="0">
                <a:latin typeface="Times New Roman" panose="02020603050405020304" pitchFamily="18" charset="0"/>
              </a:rPr>
              <a:t> chia (B   0)</a:t>
            </a:r>
          </a:p>
          <a:p>
            <a:pPr>
              <a:spcBef>
                <a:spcPct val="50000"/>
              </a:spcBef>
            </a:pPr>
            <a:r>
              <a:rPr lang="en-US" dirty="0">
                <a:latin typeface="Times New Roman" panose="02020603050405020304" pitchFamily="18" charset="0"/>
              </a:rPr>
              <a:t>        Q </a:t>
            </a:r>
            <a:r>
              <a:rPr lang="en-US" dirty="0" err="1">
                <a:latin typeface="Times New Roman" panose="02020603050405020304" pitchFamily="18" charset="0"/>
              </a:rPr>
              <a:t>là</a:t>
            </a:r>
            <a:r>
              <a:rPr lang="en-US" dirty="0">
                <a:latin typeface="Times New Roman" panose="02020603050405020304" pitchFamily="18" charset="0"/>
              </a:rPr>
              <a:t> </a:t>
            </a:r>
            <a:r>
              <a:rPr lang="en-US" dirty="0" err="1">
                <a:latin typeface="Times New Roman" panose="02020603050405020304" pitchFamily="18" charset="0"/>
              </a:rPr>
              <a:t>thương</a:t>
            </a:r>
            <a:endParaRPr lang="en-US" dirty="0">
              <a:latin typeface="Times New Roman" panose="02020603050405020304" pitchFamily="18" charset="0"/>
            </a:endParaRPr>
          </a:p>
          <a:p>
            <a:pPr>
              <a:spcBef>
                <a:spcPct val="50000"/>
              </a:spcBef>
            </a:pPr>
            <a:r>
              <a:rPr lang="en-US" dirty="0">
                <a:latin typeface="Times New Roman" panose="02020603050405020304" pitchFamily="18" charset="0"/>
              </a:rPr>
              <a:t>        R </a:t>
            </a:r>
            <a:r>
              <a:rPr lang="en-US" dirty="0" err="1">
                <a:latin typeface="Times New Roman" panose="02020603050405020304" pitchFamily="18" charset="0"/>
              </a:rPr>
              <a:t>là</a:t>
            </a:r>
            <a:r>
              <a:rPr lang="en-US" dirty="0">
                <a:latin typeface="Times New Roman" panose="02020603050405020304" pitchFamily="18" charset="0"/>
              </a:rPr>
              <a:t> </a:t>
            </a:r>
            <a:r>
              <a:rPr lang="en-US" dirty="0" err="1">
                <a:latin typeface="Times New Roman" panose="02020603050405020304" pitchFamily="18" charset="0"/>
              </a:rPr>
              <a:t>đa</a:t>
            </a:r>
            <a:r>
              <a:rPr lang="en-US" dirty="0">
                <a:latin typeface="Times New Roman" panose="02020603050405020304" pitchFamily="18" charset="0"/>
              </a:rPr>
              <a:t> </a:t>
            </a:r>
            <a:r>
              <a:rPr lang="en-US" dirty="0" err="1">
                <a:latin typeface="Times New Roman" panose="02020603050405020304" pitchFamily="18" charset="0"/>
              </a:rPr>
              <a:t>thức</a:t>
            </a:r>
            <a:r>
              <a:rPr lang="en-US" dirty="0">
                <a:latin typeface="Times New Roman" panose="02020603050405020304" pitchFamily="18" charset="0"/>
              </a:rPr>
              <a:t> </a:t>
            </a:r>
            <a:r>
              <a:rPr lang="en-US" dirty="0" err="1">
                <a:latin typeface="Times New Roman" panose="02020603050405020304" pitchFamily="18" charset="0"/>
              </a:rPr>
              <a:t>dư</a:t>
            </a:r>
            <a:r>
              <a:rPr lang="en-US" dirty="0">
                <a:latin typeface="Times New Roman" panose="02020603050405020304" pitchFamily="18" charset="0"/>
              </a:rPr>
              <a:t> </a:t>
            </a:r>
          </a:p>
          <a:p>
            <a:pPr>
              <a:spcBef>
                <a:spcPct val="50000"/>
              </a:spcBef>
            </a:pPr>
            <a:r>
              <a:rPr lang="en-US" dirty="0">
                <a:latin typeface="Times New Roman" panose="02020603050405020304" pitchFamily="18" charset="0"/>
              </a:rPr>
              <a:t>       (</a:t>
            </a:r>
            <a:r>
              <a:rPr lang="en-US" dirty="0" err="1">
                <a:latin typeface="Times New Roman" panose="02020603050405020304" pitchFamily="18" charset="0"/>
              </a:rPr>
              <a:t>Bậc</a:t>
            </a:r>
            <a:r>
              <a:rPr lang="en-US" dirty="0">
                <a:latin typeface="Times New Roman" panose="02020603050405020304" pitchFamily="18" charset="0"/>
              </a:rPr>
              <a:t> </a:t>
            </a:r>
            <a:r>
              <a:rPr lang="en-US" dirty="0" err="1">
                <a:latin typeface="Times New Roman" panose="02020603050405020304" pitchFamily="18" charset="0"/>
              </a:rPr>
              <a:t>của</a:t>
            </a:r>
            <a:r>
              <a:rPr lang="en-US" dirty="0">
                <a:latin typeface="Times New Roman" panose="02020603050405020304" pitchFamily="18" charset="0"/>
              </a:rPr>
              <a:t> R </a:t>
            </a:r>
            <a:r>
              <a:rPr lang="en-US" dirty="0" err="1">
                <a:latin typeface="Times New Roman" panose="02020603050405020304" pitchFamily="18" charset="0"/>
              </a:rPr>
              <a:t>nhỏ</a:t>
            </a:r>
            <a:r>
              <a:rPr lang="en-US" dirty="0">
                <a:latin typeface="Times New Roman" panose="02020603050405020304" pitchFamily="18" charset="0"/>
              </a:rPr>
              <a:t> </a:t>
            </a:r>
            <a:r>
              <a:rPr lang="en-US" dirty="0" err="1">
                <a:latin typeface="Times New Roman" panose="02020603050405020304" pitchFamily="18" charset="0"/>
              </a:rPr>
              <a:t>hơn</a:t>
            </a:r>
            <a:r>
              <a:rPr lang="en-US" dirty="0">
                <a:latin typeface="Times New Roman" panose="02020603050405020304" pitchFamily="18" charset="0"/>
              </a:rPr>
              <a:t> B)</a:t>
            </a:r>
          </a:p>
        </p:txBody>
      </p:sp>
      <p:sp>
        <p:nvSpPr>
          <p:cNvPr id="22569" name="Text Box 29"/>
          <p:cNvSpPr txBox="1">
            <a:spLocks noChangeArrowheads="1"/>
          </p:cNvSpPr>
          <p:nvPr/>
        </p:nvSpPr>
        <p:spPr bwMode="auto">
          <a:xfrm>
            <a:off x="3558207" y="2570736"/>
            <a:ext cx="242761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dirty="0" err="1">
                <a:latin typeface="Times New Roman" panose="02020603050405020304" pitchFamily="18" charset="0"/>
              </a:rPr>
              <a:t>thì</a:t>
            </a:r>
            <a:r>
              <a:rPr lang="en-US" dirty="0">
                <a:latin typeface="Times New Roman" panose="02020603050405020304" pitchFamily="18" charset="0"/>
              </a:rPr>
              <a:t> A = B.Q  + </a:t>
            </a:r>
            <a:r>
              <a:rPr lang="en-US" dirty="0" smtClean="0">
                <a:latin typeface="Times New Roman" panose="02020603050405020304" pitchFamily="18" charset="0"/>
              </a:rPr>
              <a:t>R(R   0</a:t>
            </a:r>
            <a:r>
              <a:rPr lang="en-US" dirty="0">
                <a:latin typeface="Times New Roman" panose="02020603050405020304" pitchFamily="18" charset="0"/>
              </a:rPr>
              <a:t>)</a:t>
            </a:r>
          </a:p>
          <a:p>
            <a:pPr>
              <a:spcBef>
                <a:spcPct val="50000"/>
              </a:spcBef>
            </a:pPr>
            <a:r>
              <a:rPr lang="en-US" dirty="0" err="1">
                <a:latin typeface="Times New Roman" panose="02020603050405020304" pitchFamily="18" charset="0"/>
              </a:rPr>
              <a:t>là</a:t>
            </a:r>
            <a:r>
              <a:rPr lang="en-US" dirty="0">
                <a:latin typeface="Times New Roman" panose="02020603050405020304" pitchFamily="18" charset="0"/>
              </a:rPr>
              <a:t> </a:t>
            </a:r>
            <a:r>
              <a:rPr lang="en-US" dirty="0" err="1">
                <a:latin typeface="Times New Roman" panose="02020603050405020304" pitchFamily="18" charset="0"/>
              </a:rPr>
              <a:t>phép</a:t>
            </a:r>
            <a:r>
              <a:rPr lang="en-US" dirty="0">
                <a:latin typeface="Times New Roman" panose="02020603050405020304" pitchFamily="18" charset="0"/>
              </a:rPr>
              <a:t> chia </a:t>
            </a:r>
            <a:r>
              <a:rPr lang="en-US" dirty="0" err="1">
                <a:latin typeface="Times New Roman" panose="02020603050405020304" pitchFamily="18" charset="0"/>
              </a:rPr>
              <a:t>có</a:t>
            </a:r>
            <a:r>
              <a:rPr lang="en-US" dirty="0">
                <a:latin typeface="Times New Roman" panose="02020603050405020304" pitchFamily="18" charset="0"/>
              </a:rPr>
              <a:t> </a:t>
            </a:r>
            <a:r>
              <a:rPr lang="en-US" dirty="0" err="1">
                <a:latin typeface="Times New Roman" panose="02020603050405020304" pitchFamily="18" charset="0"/>
              </a:rPr>
              <a:t>dư</a:t>
            </a:r>
            <a:r>
              <a:rPr lang="en-US" dirty="0">
                <a:latin typeface="Times New Roman" panose="02020603050405020304" pitchFamily="18" charset="0"/>
              </a:rPr>
              <a:t>.</a:t>
            </a:r>
          </a:p>
        </p:txBody>
      </p:sp>
      <p:graphicFrame>
        <p:nvGraphicFramePr>
          <p:cNvPr id="22571" name="Object 43"/>
          <p:cNvGraphicFramePr>
            <a:graphicFrameLocks noChangeAspect="1"/>
          </p:cNvGraphicFramePr>
          <p:nvPr>
            <p:extLst>
              <p:ext uri="{D42A27DB-BD31-4B8C-83A1-F6EECF244321}">
                <p14:modId xmlns:p14="http://schemas.microsoft.com/office/powerpoint/2010/main" val="1644652004"/>
              </p:ext>
            </p:extLst>
          </p:nvPr>
        </p:nvGraphicFramePr>
        <p:xfrm>
          <a:off x="3133714" y="2351556"/>
          <a:ext cx="209550" cy="209550"/>
        </p:xfrm>
        <a:graphic>
          <a:graphicData uri="http://schemas.openxmlformats.org/presentationml/2006/ole">
            <mc:AlternateContent xmlns:mc="http://schemas.openxmlformats.org/markup-compatibility/2006">
              <mc:Choice xmlns:v="urn:schemas-microsoft-com:vml" Requires="v">
                <p:oleObj spid="_x0000_s2117" name="Equation" r:id="rId4" imgW="139680" imgH="139680" progId="Equation.DSMT4">
                  <p:embed/>
                </p:oleObj>
              </mc:Choice>
              <mc:Fallback>
                <p:oleObj name="Equation" r:id="rId4" imgW="139680" imgH="1396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3714" y="2351556"/>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72" name="Object 44"/>
          <p:cNvGraphicFramePr>
            <a:graphicFrameLocks noChangeAspect="1"/>
          </p:cNvGraphicFramePr>
          <p:nvPr>
            <p:extLst>
              <p:ext uri="{D42A27DB-BD31-4B8C-83A1-F6EECF244321}">
                <p14:modId xmlns:p14="http://schemas.microsoft.com/office/powerpoint/2010/main" val="2501727791"/>
              </p:ext>
            </p:extLst>
          </p:nvPr>
        </p:nvGraphicFramePr>
        <p:xfrm>
          <a:off x="3286745" y="2071688"/>
          <a:ext cx="323850" cy="1851025"/>
        </p:xfrm>
        <a:graphic>
          <a:graphicData uri="http://schemas.openxmlformats.org/presentationml/2006/ole">
            <mc:AlternateContent xmlns:mc="http://schemas.openxmlformats.org/markup-compatibility/2006">
              <mc:Choice xmlns:v="urn:schemas-microsoft-com:vml" Requires="v">
                <p:oleObj spid="_x0000_s2118" name="Equation" r:id="rId6" imgW="177480" imgH="711000" progId="Equation.DSMT4">
                  <p:embed/>
                </p:oleObj>
              </mc:Choice>
              <mc:Fallback>
                <p:oleObj name="Equation" r:id="rId6" imgW="177480" imgH="7110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6745" y="2071688"/>
                        <a:ext cx="323850" cy="1851025"/>
                      </a:xfrm>
                      <a:prstGeom prst="rect">
                        <a:avLst/>
                      </a:prstGeom>
                      <a:noFill/>
                      <a:ln>
                        <a:noFill/>
                      </a:ln>
                      <a:effectLst/>
                    </p:spPr>
                  </p:pic>
                </p:oleObj>
              </mc:Fallback>
            </mc:AlternateContent>
          </a:graphicData>
        </a:graphic>
      </p:graphicFrame>
      <p:sp>
        <p:nvSpPr>
          <p:cNvPr id="22573" name="Text Box 45"/>
          <p:cNvSpPr txBox="1">
            <a:spLocks noChangeArrowheads="1"/>
          </p:cNvSpPr>
          <p:nvPr/>
        </p:nvSpPr>
        <p:spPr bwMode="auto">
          <a:xfrm>
            <a:off x="5257800" y="1676401"/>
            <a:ext cx="9477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+R</a:t>
            </a:r>
          </a:p>
        </p:txBody>
      </p:sp>
      <p:sp>
        <p:nvSpPr>
          <p:cNvPr id="22574" name="Rectangle 46"/>
          <p:cNvSpPr>
            <a:spLocks noChangeArrowheads="1"/>
          </p:cNvSpPr>
          <p:nvPr/>
        </p:nvSpPr>
        <p:spPr bwMode="auto">
          <a:xfrm>
            <a:off x="4953000" y="2071688"/>
            <a:ext cx="8255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dirty="0">
                <a:solidFill>
                  <a:schemeClr val="bg1"/>
                </a:solidFill>
              </a:rPr>
              <a:t>(R =0)</a:t>
            </a:r>
          </a:p>
        </p:txBody>
      </p:sp>
      <p:sp>
        <p:nvSpPr>
          <p:cNvPr id="22575" name="Text Box 47"/>
          <p:cNvSpPr txBox="1">
            <a:spLocks noChangeArrowheads="1"/>
          </p:cNvSpPr>
          <p:nvPr/>
        </p:nvSpPr>
        <p:spPr bwMode="auto">
          <a:xfrm>
            <a:off x="1905000" y="6324601"/>
            <a:ext cx="251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Chú ý:(SGK/31)</a:t>
            </a:r>
          </a:p>
        </p:txBody>
      </p:sp>
      <p:sp>
        <p:nvSpPr>
          <p:cNvPr id="22583" name="AutoShape 55"/>
          <p:cNvSpPr>
            <a:spLocks noChangeArrowheads="1"/>
          </p:cNvSpPr>
          <p:nvPr/>
        </p:nvSpPr>
        <p:spPr bwMode="auto">
          <a:xfrm>
            <a:off x="5906721" y="985427"/>
            <a:ext cx="5395467" cy="3657600"/>
          </a:xfrm>
          <a:prstGeom prst="verticalScroll">
            <a:avLst>
              <a:gd name="adj" fmla="val 12500"/>
            </a:avLst>
          </a:prstGeom>
          <a:solidFill>
            <a:srgbClr val="FFC000"/>
          </a:solidFill>
          <a:ln w="9525">
            <a:solidFill>
              <a:srgbClr val="0000FF"/>
            </a:solidFill>
            <a:round/>
            <a:headEnd/>
            <a:tailEnd/>
          </a:ln>
          <a:effectLst/>
        </p:spPr>
        <p:txBody>
          <a:bodyPr wrap="none" anchor="ctr"/>
          <a:lstStyle/>
          <a:p>
            <a:endParaRPr lang="en-US"/>
          </a:p>
        </p:txBody>
      </p:sp>
      <p:pic>
        <p:nvPicPr>
          <p:cNvPr id="22585" name="Picture 57" descr="huy0002"/>
          <p:cNvPicPr>
            <a:picLocks noChangeAspect="1" noChangeArrowheads="1"/>
          </p:cNvPicPr>
          <p:nvPr/>
        </p:nvPicPr>
        <p:blipFill>
          <a:blip r:embed="rId8">
            <a:lum bright="6000" contrast="16000"/>
            <a:extLst>
              <a:ext uri="{28A0092B-C50C-407E-A947-70E740481C1C}">
                <a14:useLocalDpi xmlns:a14="http://schemas.microsoft.com/office/drawing/2010/main" val="0"/>
              </a:ext>
            </a:extLst>
          </a:blip>
          <a:srcRect l="16280" t="70937" r="26047" b="9718"/>
          <a:stretch>
            <a:fillRect/>
          </a:stretch>
        </p:blipFill>
        <p:spPr bwMode="auto">
          <a:xfrm>
            <a:off x="9088438" y="1442627"/>
            <a:ext cx="2133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6600"/>
                </a:solidFill>
                <a:miter lim="800000"/>
                <a:headEnd/>
                <a:tailEnd/>
              </a14:hiddenLine>
            </a:ext>
          </a:extLst>
        </p:spPr>
      </p:pic>
      <p:sp>
        <p:nvSpPr>
          <p:cNvPr id="22586" name="Text Box 7"/>
          <p:cNvSpPr txBox="1">
            <a:spLocks noChangeArrowheads="1"/>
          </p:cNvSpPr>
          <p:nvPr/>
        </p:nvSpPr>
        <p:spPr bwMode="auto">
          <a:xfrm>
            <a:off x="6408800" y="1379126"/>
            <a:ext cx="2895600"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Tx/>
              <a:buChar char="-"/>
            </a:pPr>
            <a:r>
              <a:rPr lang="en-US" sz="2400" dirty="0">
                <a:latin typeface="Times New Roman" panose="02020603050405020304" pitchFamily="18" charset="0"/>
              </a:rPr>
              <a:t> </a:t>
            </a:r>
            <a:r>
              <a:rPr lang="en-US" sz="2000" dirty="0" err="1">
                <a:latin typeface="Times New Roman" panose="02020603050405020304" pitchFamily="18" charset="0"/>
              </a:rPr>
              <a:t>Đọc</a:t>
            </a:r>
            <a:r>
              <a:rPr lang="en-US" sz="2000" dirty="0">
                <a:latin typeface="Times New Roman" panose="02020603050405020304" pitchFamily="18" charset="0"/>
              </a:rPr>
              <a:t> </a:t>
            </a:r>
            <a:r>
              <a:rPr lang="en-US" sz="2000" dirty="0" err="1">
                <a:latin typeface="Times New Roman" panose="02020603050405020304" pitchFamily="18" charset="0"/>
              </a:rPr>
              <a:t>lại</a:t>
            </a:r>
            <a:r>
              <a:rPr lang="en-US" sz="2000" dirty="0">
                <a:latin typeface="Times New Roman" panose="02020603050405020304" pitchFamily="18" charset="0"/>
              </a:rPr>
              <a:t> SGK</a:t>
            </a:r>
          </a:p>
          <a:p>
            <a:pPr>
              <a:spcBef>
                <a:spcPct val="50000"/>
              </a:spcBef>
              <a:buFontTx/>
              <a:buChar char="-"/>
            </a:pPr>
            <a:r>
              <a:rPr lang="en-US" sz="2000" dirty="0">
                <a:latin typeface="Times New Roman" panose="02020603050405020304" pitchFamily="18" charset="0"/>
              </a:rPr>
              <a:t> </a:t>
            </a:r>
            <a:r>
              <a:rPr lang="en-US" sz="2000" dirty="0" err="1">
                <a:latin typeface="Times New Roman" panose="02020603050405020304" pitchFamily="18" charset="0"/>
              </a:rPr>
              <a:t>Học</a:t>
            </a:r>
            <a:r>
              <a:rPr lang="en-US" sz="2000" dirty="0">
                <a:latin typeface="Times New Roman" panose="02020603050405020304" pitchFamily="18" charset="0"/>
              </a:rPr>
              <a:t> </a:t>
            </a:r>
            <a:r>
              <a:rPr lang="en-US" sz="2000" dirty="0" err="1">
                <a:latin typeface="Times New Roman" panose="02020603050405020304" pitchFamily="18" charset="0"/>
              </a:rPr>
              <a:t>thuộc</a:t>
            </a:r>
            <a:r>
              <a:rPr lang="en-US" sz="2000" dirty="0">
                <a:latin typeface="Times New Roman" panose="02020603050405020304" pitchFamily="18" charset="0"/>
              </a:rPr>
              <a:t> </a:t>
            </a:r>
            <a:r>
              <a:rPr lang="en-US" sz="2000" dirty="0" err="1">
                <a:latin typeface="Times New Roman" panose="02020603050405020304" pitchFamily="18" charset="0"/>
              </a:rPr>
              <a:t>phần</a:t>
            </a:r>
            <a:r>
              <a:rPr lang="en-US" sz="2000" dirty="0">
                <a:latin typeface="Times New Roman" panose="02020603050405020304" pitchFamily="18" charset="0"/>
              </a:rPr>
              <a:t> </a:t>
            </a:r>
            <a:r>
              <a:rPr lang="en-US" sz="2000" dirty="0" err="1">
                <a:latin typeface="Times New Roman" panose="02020603050405020304" pitchFamily="18" charset="0"/>
              </a:rPr>
              <a:t>chú</a:t>
            </a:r>
            <a:r>
              <a:rPr lang="en-US" sz="2000" dirty="0">
                <a:latin typeface="Times New Roman" panose="02020603050405020304" pitchFamily="18" charset="0"/>
              </a:rPr>
              <a:t> ý </a:t>
            </a:r>
          </a:p>
          <a:p>
            <a:pPr>
              <a:spcBef>
                <a:spcPct val="50000"/>
              </a:spcBef>
            </a:pPr>
            <a:r>
              <a:rPr lang="en-US" sz="2000" dirty="0">
                <a:latin typeface="Times New Roman" panose="02020603050405020304" pitchFamily="18" charset="0"/>
              </a:rPr>
              <a:t>(</a:t>
            </a:r>
            <a:r>
              <a:rPr lang="en-US" sz="2000" dirty="0" err="1">
                <a:latin typeface="Times New Roman" panose="02020603050405020304" pitchFamily="18" charset="0"/>
              </a:rPr>
              <a:t>sắp</a:t>
            </a:r>
            <a:r>
              <a:rPr lang="en-US" sz="2000" dirty="0">
                <a:latin typeface="Times New Roman" panose="02020603050405020304" pitchFamily="18" charset="0"/>
              </a:rPr>
              <a:t> </a:t>
            </a:r>
            <a:r>
              <a:rPr lang="en-US" sz="2000" dirty="0" err="1">
                <a:latin typeface="Times New Roman" panose="02020603050405020304" pitchFamily="18" charset="0"/>
              </a:rPr>
              <a:t>xếp</a:t>
            </a:r>
            <a:r>
              <a:rPr lang="en-US" sz="2000" dirty="0">
                <a:latin typeface="Times New Roman" panose="02020603050405020304" pitchFamily="18" charset="0"/>
              </a:rPr>
              <a:t> </a:t>
            </a:r>
            <a:r>
              <a:rPr lang="en-US" sz="2000" dirty="0" err="1">
                <a:latin typeface="Times New Roman" panose="02020603050405020304" pitchFamily="18" charset="0"/>
              </a:rPr>
              <a:t>đa</a:t>
            </a:r>
            <a:r>
              <a:rPr lang="en-US" sz="2000" dirty="0">
                <a:latin typeface="Times New Roman" panose="02020603050405020304" pitchFamily="18" charset="0"/>
              </a:rPr>
              <a:t> </a:t>
            </a:r>
            <a:r>
              <a:rPr lang="en-US" sz="2000" dirty="0" err="1">
                <a:latin typeface="Times New Roman" panose="02020603050405020304" pitchFamily="18" charset="0"/>
              </a:rPr>
              <a:t>thức</a:t>
            </a:r>
            <a:r>
              <a:rPr lang="en-US" sz="2000" dirty="0">
                <a:latin typeface="Times New Roman" panose="02020603050405020304" pitchFamily="18" charset="0"/>
              </a:rPr>
              <a:t> </a:t>
            </a:r>
            <a:r>
              <a:rPr lang="en-US" sz="2000" dirty="0" err="1">
                <a:latin typeface="Times New Roman" panose="02020603050405020304" pitchFamily="18" charset="0"/>
              </a:rPr>
              <a:t>sau</a:t>
            </a:r>
            <a:r>
              <a:rPr lang="en-US" sz="2000" dirty="0">
                <a:latin typeface="Times New Roman" panose="02020603050405020304" pitchFamily="18" charset="0"/>
              </a:rPr>
              <a:t> </a:t>
            </a:r>
            <a:r>
              <a:rPr lang="en-US" sz="2000" dirty="0" err="1">
                <a:latin typeface="Times New Roman" panose="02020603050405020304" pitchFamily="18" charset="0"/>
              </a:rPr>
              <a:t>đó</a:t>
            </a:r>
            <a:r>
              <a:rPr lang="en-US" sz="2000" dirty="0">
                <a:latin typeface="Times New Roman" panose="02020603050405020304" pitchFamily="18" charset="0"/>
              </a:rPr>
              <a:t> </a:t>
            </a:r>
            <a:r>
              <a:rPr lang="en-US" sz="2000" dirty="0" err="1">
                <a:latin typeface="Times New Roman" panose="02020603050405020304" pitchFamily="18" charset="0"/>
              </a:rPr>
              <a:t>mới</a:t>
            </a:r>
            <a:r>
              <a:rPr lang="en-US" sz="2000" dirty="0">
                <a:latin typeface="Times New Roman" panose="02020603050405020304" pitchFamily="18" charset="0"/>
              </a:rPr>
              <a:t> </a:t>
            </a:r>
            <a:r>
              <a:rPr lang="en-US" sz="2000" dirty="0" err="1">
                <a:latin typeface="Times New Roman" panose="02020603050405020304" pitchFamily="18" charset="0"/>
              </a:rPr>
              <a:t>thực</a:t>
            </a:r>
            <a:r>
              <a:rPr lang="en-US" sz="2000" dirty="0">
                <a:latin typeface="Times New Roman" panose="02020603050405020304" pitchFamily="18" charset="0"/>
              </a:rPr>
              <a:t> </a:t>
            </a:r>
            <a:r>
              <a:rPr lang="en-US" sz="2000" dirty="0" err="1">
                <a:latin typeface="Times New Roman" panose="02020603050405020304" pitchFamily="18" charset="0"/>
              </a:rPr>
              <a:t>hiện</a:t>
            </a:r>
            <a:r>
              <a:rPr lang="en-US" sz="2000" dirty="0">
                <a:latin typeface="Times New Roman" panose="02020603050405020304" pitchFamily="18" charset="0"/>
              </a:rPr>
              <a:t> </a:t>
            </a:r>
            <a:r>
              <a:rPr lang="en-US" sz="2000" dirty="0" err="1">
                <a:latin typeface="Times New Roman" panose="02020603050405020304" pitchFamily="18" charset="0"/>
              </a:rPr>
              <a:t>phép</a:t>
            </a:r>
            <a:r>
              <a:rPr lang="en-US" sz="2000" dirty="0">
                <a:latin typeface="Times New Roman" panose="02020603050405020304" pitchFamily="18" charset="0"/>
              </a:rPr>
              <a:t> chia)</a:t>
            </a:r>
          </a:p>
          <a:p>
            <a:pPr>
              <a:spcBef>
                <a:spcPct val="50000"/>
              </a:spcBef>
              <a:buFontTx/>
              <a:buChar char="-"/>
            </a:pPr>
            <a:r>
              <a:rPr lang="en-US" sz="2000" dirty="0">
                <a:latin typeface="Times New Roman" panose="02020603050405020304" pitchFamily="18" charset="0"/>
              </a:rPr>
              <a:t> </a:t>
            </a:r>
            <a:r>
              <a:rPr lang="en-US" sz="2000" dirty="0" err="1">
                <a:latin typeface="Times New Roman" panose="02020603050405020304" pitchFamily="18" charset="0"/>
              </a:rPr>
              <a:t>Làm</a:t>
            </a:r>
            <a:r>
              <a:rPr lang="en-US" sz="2000" dirty="0">
                <a:latin typeface="Times New Roman" panose="02020603050405020304" pitchFamily="18" charset="0"/>
              </a:rPr>
              <a:t> </a:t>
            </a:r>
            <a:r>
              <a:rPr lang="en-US" sz="2000" dirty="0" err="1">
                <a:latin typeface="Times New Roman" panose="02020603050405020304" pitchFamily="18" charset="0"/>
              </a:rPr>
              <a:t>bài</a:t>
            </a:r>
            <a:r>
              <a:rPr lang="en-US" sz="2000" dirty="0">
                <a:latin typeface="Times New Roman" panose="02020603050405020304" pitchFamily="18" charset="0"/>
              </a:rPr>
              <a:t> 68, 69 SGK/31</a:t>
            </a:r>
          </a:p>
          <a:p>
            <a:pPr>
              <a:spcBef>
                <a:spcPct val="50000"/>
              </a:spcBef>
            </a:pPr>
            <a:r>
              <a:rPr lang="en-US" sz="2000" dirty="0">
                <a:latin typeface="Times New Roman" panose="02020603050405020304" pitchFamily="18" charset="0"/>
              </a:rPr>
              <a:t>      49;50;52 </a:t>
            </a:r>
            <a:r>
              <a:rPr lang="en-US" sz="2000" dirty="0" smtClean="0">
                <a:latin typeface="Times New Roman" panose="02020603050405020304" pitchFamily="18" charset="0"/>
              </a:rPr>
              <a:t>SBT/13</a:t>
            </a:r>
          </a:p>
          <a:p>
            <a:pPr>
              <a:spcBef>
                <a:spcPct val="50000"/>
              </a:spcBef>
            </a:pPr>
            <a:r>
              <a:rPr lang="en-US" sz="2000" dirty="0" smtClean="0">
                <a:latin typeface="Times New Roman" panose="02020603050405020304" pitchFamily="18" charset="0"/>
              </a:rPr>
              <a:t>- </a:t>
            </a:r>
            <a:r>
              <a:rPr lang="en-US" sz="2000" dirty="0" err="1" smtClean="0">
                <a:latin typeface="Times New Roman" panose="02020603050405020304" pitchFamily="18" charset="0"/>
              </a:rPr>
              <a:t>Tiết</a:t>
            </a:r>
            <a:r>
              <a:rPr lang="en-US" sz="2000" dirty="0" smtClean="0">
                <a:latin typeface="Times New Roman" panose="02020603050405020304" pitchFamily="18" charset="0"/>
              </a:rPr>
              <a:t> </a:t>
            </a:r>
            <a:r>
              <a:rPr lang="en-US" sz="2000" dirty="0" err="1" smtClean="0">
                <a:latin typeface="Times New Roman" panose="02020603050405020304" pitchFamily="18" charset="0"/>
              </a:rPr>
              <a:t>sau</a:t>
            </a:r>
            <a:r>
              <a:rPr lang="en-US" sz="2000" dirty="0" smtClean="0">
                <a:latin typeface="Times New Roman" panose="02020603050405020304" pitchFamily="18" charset="0"/>
              </a:rPr>
              <a:t> </a:t>
            </a:r>
            <a:r>
              <a:rPr lang="en-US" sz="2000" dirty="0" err="1" smtClean="0">
                <a:latin typeface="Times New Roman" panose="02020603050405020304" pitchFamily="18" charset="0"/>
              </a:rPr>
              <a:t>luyện</a:t>
            </a:r>
            <a:r>
              <a:rPr lang="en-US" sz="2000" dirty="0" smtClean="0">
                <a:latin typeface="Times New Roman" panose="02020603050405020304" pitchFamily="18" charset="0"/>
              </a:rPr>
              <a:t> </a:t>
            </a:r>
            <a:r>
              <a:rPr lang="en-US" sz="2000" dirty="0" err="1" smtClean="0">
                <a:latin typeface="Times New Roman" panose="02020603050405020304" pitchFamily="18" charset="0"/>
              </a:rPr>
              <a:t>tập</a:t>
            </a:r>
            <a:r>
              <a:rPr lang="en-US" sz="2000" dirty="0" smtClean="0">
                <a:latin typeface="Times New Roman" panose="02020603050405020304" pitchFamily="18" charset="0"/>
              </a:rPr>
              <a:t> </a:t>
            </a:r>
            <a:endParaRPr lang="en-US" sz="2000" dirty="0">
              <a:latin typeface="Times New Roman" panose="02020603050405020304" pitchFamily="18" charset="0"/>
            </a:endParaRPr>
          </a:p>
        </p:txBody>
      </p:sp>
      <p:graphicFrame>
        <p:nvGraphicFramePr>
          <p:cNvPr id="52" name="Object 43"/>
          <p:cNvGraphicFramePr>
            <a:graphicFrameLocks noChangeAspect="1"/>
          </p:cNvGraphicFramePr>
          <p:nvPr>
            <p:extLst>
              <p:ext uri="{D42A27DB-BD31-4B8C-83A1-F6EECF244321}">
                <p14:modId xmlns:p14="http://schemas.microsoft.com/office/powerpoint/2010/main" val="2529167655"/>
              </p:ext>
            </p:extLst>
          </p:nvPr>
        </p:nvGraphicFramePr>
        <p:xfrm>
          <a:off x="5363832" y="2659063"/>
          <a:ext cx="209550" cy="209550"/>
        </p:xfrm>
        <a:graphic>
          <a:graphicData uri="http://schemas.openxmlformats.org/presentationml/2006/ole">
            <mc:AlternateContent xmlns:mc="http://schemas.openxmlformats.org/markup-compatibility/2006">
              <mc:Choice xmlns:v="urn:schemas-microsoft-com:vml" Requires="v">
                <p:oleObj spid="_x0000_s2119" name="Equation" r:id="rId9" imgW="139680" imgH="139680" progId="Equation.DSMT4">
                  <p:embed/>
                </p:oleObj>
              </mc:Choice>
              <mc:Fallback>
                <p:oleObj name="Equation" r:id="rId9" imgW="139680" imgH="1396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3832" y="2659063"/>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2973026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86">
                                            <p:txEl>
                                              <p:pRg st="0" end="0"/>
                                            </p:txEl>
                                          </p:spTgt>
                                        </p:tgtEl>
                                        <p:attrNameLst>
                                          <p:attrName>style.visibility</p:attrName>
                                        </p:attrNameLst>
                                      </p:cBhvr>
                                      <p:to>
                                        <p:strVal val="visible"/>
                                      </p:to>
                                    </p:set>
                                    <p:animEffect transition="in" filter="fade">
                                      <p:cBhvr>
                                        <p:cTn id="7" dur="1000"/>
                                        <p:tgtEl>
                                          <p:spTgt spid="22586">
                                            <p:txEl>
                                              <p:pRg st="0" end="0"/>
                                            </p:txEl>
                                          </p:spTgt>
                                        </p:tgtEl>
                                      </p:cBhvr>
                                    </p:animEffect>
                                    <p:anim calcmode="lin" valueType="num">
                                      <p:cBhvr>
                                        <p:cTn id="8" dur="1000" fill="hold"/>
                                        <p:tgtEl>
                                          <p:spTgt spid="2258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58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586">
                                            <p:txEl>
                                              <p:pRg st="1" end="1"/>
                                            </p:txEl>
                                          </p:spTgt>
                                        </p:tgtEl>
                                        <p:attrNameLst>
                                          <p:attrName>style.visibility</p:attrName>
                                        </p:attrNameLst>
                                      </p:cBhvr>
                                      <p:to>
                                        <p:strVal val="visible"/>
                                      </p:to>
                                    </p:set>
                                    <p:animEffect transition="in" filter="fade">
                                      <p:cBhvr>
                                        <p:cTn id="14" dur="1000"/>
                                        <p:tgtEl>
                                          <p:spTgt spid="22586">
                                            <p:txEl>
                                              <p:pRg st="1" end="1"/>
                                            </p:txEl>
                                          </p:spTgt>
                                        </p:tgtEl>
                                      </p:cBhvr>
                                    </p:animEffect>
                                    <p:anim calcmode="lin" valueType="num">
                                      <p:cBhvr>
                                        <p:cTn id="15" dur="1000" fill="hold"/>
                                        <p:tgtEl>
                                          <p:spTgt spid="2258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258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586">
                                            <p:txEl>
                                              <p:pRg st="2" end="2"/>
                                            </p:txEl>
                                          </p:spTgt>
                                        </p:tgtEl>
                                        <p:attrNameLst>
                                          <p:attrName>style.visibility</p:attrName>
                                        </p:attrNameLst>
                                      </p:cBhvr>
                                      <p:to>
                                        <p:strVal val="visible"/>
                                      </p:to>
                                    </p:set>
                                    <p:animEffect transition="in" filter="fade">
                                      <p:cBhvr>
                                        <p:cTn id="21" dur="1000"/>
                                        <p:tgtEl>
                                          <p:spTgt spid="22586">
                                            <p:txEl>
                                              <p:pRg st="2" end="2"/>
                                            </p:txEl>
                                          </p:spTgt>
                                        </p:tgtEl>
                                      </p:cBhvr>
                                    </p:animEffect>
                                    <p:anim calcmode="lin" valueType="num">
                                      <p:cBhvr>
                                        <p:cTn id="22" dur="1000" fill="hold"/>
                                        <p:tgtEl>
                                          <p:spTgt spid="2258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258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586">
                                            <p:txEl>
                                              <p:pRg st="3" end="3"/>
                                            </p:txEl>
                                          </p:spTgt>
                                        </p:tgtEl>
                                        <p:attrNameLst>
                                          <p:attrName>style.visibility</p:attrName>
                                        </p:attrNameLst>
                                      </p:cBhvr>
                                      <p:to>
                                        <p:strVal val="visible"/>
                                      </p:to>
                                    </p:set>
                                    <p:animEffect transition="in" filter="fade">
                                      <p:cBhvr>
                                        <p:cTn id="28" dur="1000"/>
                                        <p:tgtEl>
                                          <p:spTgt spid="22586">
                                            <p:txEl>
                                              <p:pRg st="3" end="3"/>
                                            </p:txEl>
                                          </p:spTgt>
                                        </p:tgtEl>
                                      </p:cBhvr>
                                    </p:animEffect>
                                    <p:anim calcmode="lin" valueType="num">
                                      <p:cBhvr>
                                        <p:cTn id="29" dur="1000" fill="hold"/>
                                        <p:tgtEl>
                                          <p:spTgt spid="2258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2586">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586">
                                            <p:txEl>
                                              <p:pRg st="4" end="4"/>
                                            </p:txEl>
                                          </p:spTgt>
                                        </p:tgtEl>
                                        <p:attrNameLst>
                                          <p:attrName>style.visibility</p:attrName>
                                        </p:attrNameLst>
                                      </p:cBhvr>
                                      <p:to>
                                        <p:strVal val="visible"/>
                                      </p:to>
                                    </p:set>
                                    <p:animEffect transition="in" filter="fade">
                                      <p:cBhvr>
                                        <p:cTn id="33" dur="1000"/>
                                        <p:tgtEl>
                                          <p:spTgt spid="22586">
                                            <p:txEl>
                                              <p:pRg st="4" end="4"/>
                                            </p:txEl>
                                          </p:spTgt>
                                        </p:tgtEl>
                                      </p:cBhvr>
                                    </p:animEffect>
                                    <p:anim calcmode="lin" valueType="num">
                                      <p:cBhvr>
                                        <p:cTn id="34" dur="1000" fill="hold"/>
                                        <p:tgtEl>
                                          <p:spTgt spid="22586">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258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2586">
                                            <p:txEl>
                                              <p:pRg st="5" end="5"/>
                                            </p:txEl>
                                          </p:spTgt>
                                        </p:tgtEl>
                                        <p:attrNameLst>
                                          <p:attrName>style.visibility</p:attrName>
                                        </p:attrNameLst>
                                      </p:cBhvr>
                                      <p:to>
                                        <p:strVal val="visible"/>
                                      </p:to>
                                    </p:set>
                                    <p:animEffect transition="in" filter="fade">
                                      <p:cBhvr>
                                        <p:cTn id="40" dur="1000"/>
                                        <p:tgtEl>
                                          <p:spTgt spid="22586">
                                            <p:txEl>
                                              <p:pRg st="5" end="5"/>
                                            </p:txEl>
                                          </p:spTgt>
                                        </p:tgtEl>
                                      </p:cBhvr>
                                    </p:animEffect>
                                    <p:anim calcmode="lin" valueType="num">
                                      <p:cBhvr>
                                        <p:cTn id="41" dur="1000" fill="hold"/>
                                        <p:tgtEl>
                                          <p:spTgt spid="22586">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2258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Terminator 5">
            <a:extLst>
              <a:ext uri="{FF2B5EF4-FFF2-40B4-BE49-F238E27FC236}">
                <a16:creationId xmlns:a16="http://schemas.microsoft.com/office/drawing/2014/main" xmlns="" id="{45820B55-A0EF-469D-BAD2-7E55A54606EC}"/>
              </a:ext>
            </a:extLst>
          </p:cNvPr>
          <p:cNvSpPr/>
          <p:nvPr/>
        </p:nvSpPr>
        <p:spPr>
          <a:xfrm>
            <a:off x="2557669" y="106019"/>
            <a:ext cx="5406888" cy="1046920"/>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800" b="1" u="sng" kern="10" dirty="0" err="1">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Kiểm</a:t>
            </a:r>
            <a:r>
              <a:rPr lang="en-US" sz="4800" b="1" u="sng" kern="10" dirty="0">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a:t>
            </a:r>
            <a:r>
              <a:rPr lang="en-US" sz="4800" b="1" u="sng" kern="10" dirty="0" err="1">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tra</a:t>
            </a:r>
            <a:r>
              <a:rPr lang="en-US" sz="4800" b="1" u="sng" kern="10" dirty="0">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a:t>
            </a:r>
            <a:r>
              <a:rPr lang="en-US" sz="4800" b="1" u="sng" kern="10" dirty="0" err="1">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bài</a:t>
            </a:r>
            <a:r>
              <a:rPr lang="en-US" sz="4800" b="1" u="sng" kern="10" dirty="0">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a:t>
            </a:r>
            <a:r>
              <a:rPr lang="en-US" sz="4800" b="1" u="sng" kern="10" dirty="0" err="1">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cũ</a:t>
            </a:r>
            <a:endParaRPr lang="en-US" sz="4800" b="1" u="sng" dirty="0">
              <a:ln w="11430"/>
              <a:solidFill>
                <a:srgbClr val="FF0000"/>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3EB43EFC-5E7D-4819-BC89-749E61D0A249}"/>
              </a:ext>
            </a:extLst>
          </p:cNvPr>
          <p:cNvSpPr/>
          <p:nvPr/>
        </p:nvSpPr>
        <p:spPr>
          <a:xfrm>
            <a:off x="662609" y="1489070"/>
            <a:ext cx="9936704" cy="1077218"/>
          </a:xfrm>
          <a:prstGeom prst="rect">
            <a:avLst/>
          </a:prstGeom>
        </p:spPr>
        <p:txBody>
          <a:bodyPr wrap="square">
            <a:spAutoFit/>
          </a:bodyPr>
          <a:lstStyle/>
          <a:p>
            <a:pPr algn="just">
              <a:spcBef>
                <a:spcPts val="600"/>
              </a:spcBef>
            </a:pP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Phát</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biểu</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quy</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tắc</a:t>
            </a:r>
            <a:r>
              <a:rPr lang="en-US" altLang="en-US" sz="3200" b="1" dirty="0">
                <a:latin typeface="Times New Roman" panose="02020603050405020304" pitchFamily="18" charset="0"/>
              </a:rPr>
              <a:t> chia </a:t>
            </a:r>
            <a:r>
              <a:rPr lang="en-US" altLang="en-US" sz="3200" b="1" dirty="0" err="1">
                <a:latin typeface="Times New Roman" panose="02020603050405020304" pitchFamily="18" charset="0"/>
              </a:rPr>
              <a:t>đa</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thức</a:t>
            </a:r>
            <a:r>
              <a:rPr lang="en-US" altLang="en-US" sz="3200" b="1" dirty="0">
                <a:latin typeface="Times New Roman" panose="02020603050405020304" pitchFamily="18" charset="0"/>
              </a:rPr>
              <a:t> A </a:t>
            </a:r>
            <a:r>
              <a:rPr lang="en-US" altLang="en-US" sz="3200" b="1" dirty="0" err="1">
                <a:latin typeface="Times New Roman" panose="02020603050405020304" pitchFamily="18" charset="0"/>
              </a:rPr>
              <a:t>cho</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đơn</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thức</a:t>
            </a:r>
            <a:r>
              <a:rPr lang="en-US" altLang="en-US" sz="3200" b="1" dirty="0">
                <a:latin typeface="Times New Roman" panose="02020603050405020304" pitchFamily="18" charset="0"/>
              </a:rPr>
              <a:t> B</a:t>
            </a:r>
            <a:endParaRPr lang="en-US" altLang="en-US" sz="3200" b="1" u="sng" dirty="0">
              <a:latin typeface="Times New Roman" panose="02020603050405020304" pitchFamily="18" charset="0"/>
            </a:endParaRPr>
          </a:p>
          <a:p>
            <a:pPr algn="just"/>
            <a:r>
              <a:rPr lang="en-US" altLang="en-US" sz="3200" b="1" dirty="0" err="1">
                <a:latin typeface="Times New Roman" panose="02020603050405020304" pitchFamily="18" charset="0"/>
              </a:rPr>
              <a:t>Áp</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dụng</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tính</a:t>
            </a:r>
            <a:r>
              <a:rPr lang="en-US" altLang="en-US" sz="3200" b="1" dirty="0">
                <a:latin typeface="Times New Roman" panose="02020603050405020304" pitchFamily="18" charset="0"/>
              </a:rPr>
              <a:t> : </a:t>
            </a:r>
            <a:r>
              <a:rPr lang="en-US" altLang="en-US" sz="3200" b="1" dirty="0" smtClean="0">
                <a:latin typeface="Times New Roman" panose="02020603050405020304" pitchFamily="18" charset="0"/>
              </a:rPr>
              <a:t>(20x</a:t>
            </a:r>
            <a:r>
              <a:rPr lang="en-US" altLang="en-US" sz="3200" b="1" baseline="30000" dirty="0" smtClean="0">
                <a:latin typeface="Times New Roman" panose="02020603050405020304" pitchFamily="18" charset="0"/>
              </a:rPr>
              <a:t>3 </a:t>
            </a:r>
            <a:r>
              <a:rPr lang="en-US" altLang="en-US" sz="3200" b="1" dirty="0" smtClean="0">
                <a:latin typeface="Times New Roman" panose="02020603050405020304" pitchFamily="18" charset="0"/>
              </a:rPr>
              <a:t> +10x</a:t>
            </a:r>
            <a:r>
              <a:rPr lang="en-US" altLang="en-US" sz="3200" b="1" baseline="30000" dirty="0" smtClean="0">
                <a:latin typeface="Times New Roman" panose="02020603050405020304" pitchFamily="18" charset="0"/>
              </a:rPr>
              <a:t>2</a:t>
            </a:r>
            <a:r>
              <a:rPr lang="en-US" altLang="en-US" sz="3200" b="1" dirty="0" smtClean="0">
                <a:latin typeface="Times New Roman" panose="02020603050405020304" pitchFamily="18" charset="0"/>
              </a:rPr>
              <a:t> + 4024x ) </a:t>
            </a:r>
            <a:r>
              <a:rPr lang="en-US" altLang="en-US" sz="3200" b="1" dirty="0">
                <a:latin typeface="Times New Roman" panose="02020603050405020304" pitchFamily="18" charset="0"/>
              </a:rPr>
              <a:t>: </a:t>
            </a:r>
            <a:r>
              <a:rPr lang="en-US" altLang="en-US" sz="3200" b="1" dirty="0" smtClean="0">
                <a:latin typeface="Times New Roman" panose="02020603050405020304" pitchFamily="18" charset="0"/>
              </a:rPr>
              <a:t>2x</a:t>
            </a:r>
            <a:endParaRPr lang="en-US" altLang="en-US" sz="3200" b="1" baseline="30000" dirty="0">
              <a:latin typeface="Times New Roman" panose="02020603050405020304" pitchFamily="18" charset="0"/>
            </a:endParaRPr>
          </a:p>
        </p:txBody>
      </p:sp>
      <p:sp>
        <p:nvSpPr>
          <p:cNvPr id="9" name="Text Box 23">
            <a:extLst>
              <a:ext uri="{FF2B5EF4-FFF2-40B4-BE49-F238E27FC236}">
                <a16:creationId xmlns:a16="http://schemas.microsoft.com/office/drawing/2014/main" xmlns="" id="{0C954902-EB55-42BA-856F-E960B3B598CA}"/>
              </a:ext>
            </a:extLst>
          </p:cNvPr>
          <p:cNvSpPr txBox="1">
            <a:spLocks noChangeArrowheads="1"/>
          </p:cNvSpPr>
          <p:nvPr/>
        </p:nvSpPr>
        <p:spPr bwMode="auto">
          <a:xfrm>
            <a:off x="662608" y="3459443"/>
            <a:ext cx="966083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ts val="600"/>
              </a:spcBef>
            </a:pPr>
            <a:r>
              <a:rPr lang="en-US" altLang="en-US" sz="2800" b="1" dirty="0" err="1">
                <a:latin typeface="Times New Roman" panose="02020603050405020304" pitchFamily="18" charset="0"/>
              </a:rPr>
              <a:t>Quy</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tắc</a:t>
            </a:r>
            <a:r>
              <a:rPr lang="en-US" altLang="en-US" sz="2800" b="1" dirty="0">
                <a:latin typeface="Times New Roman" panose="02020603050405020304" pitchFamily="18" charset="0"/>
              </a:rPr>
              <a:t> </a:t>
            </a:r>
            <a:r>
              <a:rPr lang="en-US" altLang="en-US" sz="2800"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Muốn</a:t>
            </a:r>
            <a:r>
              <a:rPr lang="en-US" altLang="en-US" sz="2800" b="1" i="1" dirty="0">
                <a:latin typeface="Times New Roman" panose="02020603050405020304" pitchFamily="18" charset="0"/>
                <a:cs typeface="Times New Roman" panose="02020603050405020304" pitchFamily="18" charset="0"/>
              </a:rPr>
              <a:t> chia </a:t>
            </a:r>
            <a:r>
              <a:rPr lang="en-US" altLang="en-US" sz="2800" b="1" i="1" dirty="0" err="1">
                <a:latin typeface="Times New Roman" panose="02020603050405020304" pitchFamily="18" charset="0"/>
                <a:cs typeface="Times New Roman" panose="02020603050405020304" pitchFamily="18" charset="0"/>
              </a:rPr>
              <a:t>đa</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thức</a:t>
            </a:r>
            <a:r>
              <a:rPr lang="en-US" altLang="en-US" sz="2800" b="1" i="1" dirty="0">
                <a:latin typeface="Times New Roman" panose="02020603050405020304" pitchFamily="18" charset="0"/>
                <a:cs typeface="Times New Roman" panose="02020603050405020304" pitchFamily="18" charset="0"/>
              </a:rPr>
              <a:t> A </a:t>
            </a:r>
            <a:r>
              <a:rPr lang="en-US" altLang="en-US" sz="2800" b="1" i="1" dirty="0" err="1">
                <a:latin typeface="Times New Roman" panose="02020603050405020304" pitchFamily="18" charset="0"/>
                <a:cs typeface="Times New Roman" panose="02020603050405020304" pitchFamily="18" charset="0"/>
              </a:rPr>
              <a:t>cho</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đơn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thức</a:t>
            </a:r>
            <a:r>
              <a:rPr lang="en-US" altLang="en-US" sz="2800" b="1" i="1" dirty="0">
                <a:latin typeface="Times New Roman" panose="02020603050405020304" pitchFamily="18" charset="0"/>
                <a:cs typeface="Times New Roman" panose="02020603050405020304" pitchFamily="18" charset="0"/>
              </a:rPr>
              <a:t> B </a:t>
            </a:r>
            <a:r>
              <a:rPr lang="en-US" altLang="en-US" sz="2800" b="1" i="1" dirty="0">
                <a:latin typeface="Times New Roman" panose="02020603050405020304" pitchFamily="18" charset="0"/>
                <a:cs typeface="Times New Roman" panose="02020603050405020304" pitchFamily="18" charset="0"/>
                <a:sym typeface="Symbol" panose="05050102010706020507" pitchFamily="18" charset="2"/>
              </a:rPr>
              <a:t> 0</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trường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hợp</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tất</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cả</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các</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hạng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tử</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của</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đa</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thức</a:t>
            </a:r>
            <a:r>
              <a:rPr lang="en-US" altLang="en-US" sz="2800" b="1" i="1" dirty="0">
                <a:solidFill>
                  <a:srgbClr val="FF0000"/>
                </a:solidFill>
                <a:latin typeface="Times New Roman" panose="02020603050405020304" pitchFamily="18" charset="0"/>
                <a:cs typeface="Times New Roman" panose="02020603050405020304" pitchFamily="18" charset="0"/>
              </a:rPr>
              <a:t> A </a:t>
            </a:r>
            <a:r>
              <a:rPr lang="en-US" altLang="en-US" sz="2800" b="1" i="1" dirty="0" err="1">
                <a:solidFill>
                  <a:srgbClr val="FF0000"/>
                </a:solidFill>
                <a:latin typeface="Times New Roman" panose="02020603050405020304" pitchFamily="18" charset="0"/>
                <a:cs typeface="Times New Roman" panose="02020603050405020304" pitchFamily="18" charset="0"/>
              </a:rPr>
              <a:t>đều</a:t>
            </a:r>
            <a:r>
              <a:rPr lang="en-US" altLang="en-US" sz="2800" b="1" i="1" dirty="0">
                <a:solidFill>
                  <a:srgbClr val="FF0000"/>
                </a:solidFill>
                <a:latin typeface="Times New Roman" panose="02020603050405020304" pitchFamily="18" charset="0"/>
                <a:cs typeface="Times New Roman" panose="02020603050405020304" pitchFamily="18" charset="0"/>
              </a:rPr>
              <a:t> chia </a:t>
            </a:r>
            <a:r>
              <a:rPr lang="en-US" altLang="en-US" sz="2800" b="1" i="1" dirty="0" err="1">
                <a:solidFill>
                  <a:srgbClr val="FF0000"/>
                </a:solidFill>
                <a:latin typeface="Times New Roman" panose="02020603050405020304" pitchFamily="18" charset="0"/>
                <a:cs typeface="Times New Roman" panose="02020603050405020304" pitchFamily="18" charset="0"/>
              </a:rPr>
              <a:t>hết</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cho</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đơn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thức</a:t>
            </a:r>
            <a:r>
              <a:rPr lang="en-US" altLang="en-US" sz="2800" b="1" i="1" dirty="0">
                <a:solidFill>
                  <a:srgbClr val="FF0000"/>
                </a:solidFill>
                <a:latin typeface="Times New Roman" panose="02020603050405020304" pitchFamily="18" charset="0"/>
                <a:cs typeface="Times New Roman" panose="02020603050405020304" pitchFamily="18" charset="0"/>
              </a:rPr>
              <a:t> B</a:t>
            </a:r>
            <a:r>
              <a:rPr lang="en-US" altLang="en-US" sz="2800" b="1" i="1" dirty="0">
                <a:latin typeface="Times New Roman" panose="02020603050405020304" pitchFamily="18" charset="0"/>
                <a:cs typeface="Times New Roman" panose="02020603050405020304" pitchFamily="18" charset="0"/>
              </a:rPr>
              <a:t>), ta chia </a:t>
            </a:r>
            <a:r>
              <a:rPr lang="en-US" altLang="en-US" sz="2800" b="1" i="1" dirty="0" err="1">
                <a:latin typeface="Times New Roman" panose="02020603050405020304" pitchFamily="18" charset="0"/>
                <a:cs typeface="Times New Roman" panose="02020603050405020304" pitchFamily="18" charset="0"/>
              </a:rPr>
              <a:t>mỗi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hạng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tử</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của</a:t>
            </a:r>
            <a:r>
              <a:rPr lang="en-US" altLang="en-US" sz="2800" b="1" i="1" dirty="0">
                <a:latin typeface="Times New Roman" panose="02020603050405020304" pitchFamily="18" charset="0"/>
                <a:cs typeface="Times New Roman" panose="02020603050405020304" pitchFamily="18" charset="0"/>
              </a:rPr>
              <a:t> A </a:t>
            </a:r>
            <a:r>
              <a:rPr lang="en-US" altLang="en-US" sz="2800" b="1" i="1" dirty="0" err="1">
                <a:latin typeface="Times New Roman" panose="02020603050405020304" pitchFamily="18" charset="0"/>
                <a:cs typeface="Times New Roman" panose="02020603050405020304" pitchFamily="18" charset="0"/>
              </a:rPr>
              <a:t>cho</a:t>
            </a:r>
            <a:r>
              <a:rPr lang="en-US" altLang="en-US" sz="2800" b="1" i="1" dirty="0">
                <a:latin typeface="Times New Roman" panose="02020603050405020304" pitchFamily="18" charset="0"/>
                <a:cs typeface="Times New Roman" panose="02020603050405020304" pitchFamily="18" charset="0"/>
              </a:rPr>
              <a:t> B, </a:t>
            </a:r>
            <a:r>
              <a:rPr lang="en-US" altLang="en-US" sz="2800" b="1" i="1" dirty="0" err="1">
                <a:latin typeface="Times New Roman" panose="02020603050405020304" pitchFamily="18" charset="0"/>
                <a:cs typeface="Times New Roman" panose="02020603050405020304" pitchFamily="18" charset="0"/>
              </a:rPr>
              <a:t>rồi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cộng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các</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kết</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quả</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với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nhau</a:t>
            </a:r>
            <a:r>
              <a:rPr lang="en-US" altLang="en-US" sz="2800" b="1" i="1" dirty="0">
                <a:latin typeface="Times New Roman" panose="02020603050405020304" pitchFamily="18" charset="0"/>
                <a:cs typeface="Times New Roman" panose="02020603050405020304" pitchFamily="18" charset="0"/>
              </a:rPr>
              <a:t>. </a:t>
            </a:r>
          </a:p>
        </p:txBody>
      </p:sp>
      <p:sp>
        <p:nvSpPr>
          <p:cNvPr id="10" name="Text Box 27">
            <a:extLst>
              <a:ext uri="{FF2B5EF4-FFF2-40B4-BE49-F238E27FC236}">
                <a16:creationId xmlns:a16="http://schemas.microsoft.com/office/drawing/2014/main" xmlns="" id="{1FB06A81-F110-440F-BC5B-2E9008BF56BA}"/>
              </a:ext>
            </a:extLst>
          </p:cNvPr>
          <p:cNvSpPr txBox="1">
            <a:spLocks noChangeArrowheads="1"/>
          </p:cNvSpPr>
          <p:nvPr/>
        </p:nvSpPr>
        <p:spPr bwMode="auto">
          <a:xfrm>
            <a:off x="635791" y="5032416"/>
            <a:ext cx="43699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800" b="1" dirty="0">
                <a:latin typeface="Times New Roman" panose="02020603050405020304" pitchFamily="18" charset="0"/>
              </a:rPr>
              <a:t>(20x</a:t>
            </a:r>
            <a:r>
              <a:rPr lang="en-US" altLang="en-US" sz="2800" b="1" baseline="30000" dirty="0">
                <a:latin typeface="Times New Roman" panose="02020603050405020304" pitchFamily="18" charset="0"/>
              </a:rPr>
              <a:t>3 </a:t>
            </a:r>
            <a:r>
              <a:rPr lang="en-US" altLang="en-US" sz="2800" b="1" dirty="0">
                <a:latin typeface="Times New Roman" panose="02020603050405020304" pitchFamily="18" charset="0"/>
              </a:rPr>
              <a:t> +10x</a:t>
            </a:r>
            <a:r>
              <a:rPr lang="en-US" altLang="en-US" sz="2800" b="1" baseline="30000" dirty="0">
                <a:latin typeface="Times New Roman" panose="02020603050405020304" pitchFamily="18" charset="0"/>
              </a:rPr>
              <a:t>2</a:t>
            </a:r>
            <a:r>
              <a:rPr lang="en-US" altLang="en-US" sz="2800" b="1" dirty="0">
                <a:latin typeface="Times New Roman" panose="02020603050405020304" pitchFamily="18" charset="0"/>
              </a:rPr>
              <a:t> + </a:t>
            </a:r>
            <a:r>
              <a:rPr lang="en-US" altLang="en-US" sz="2800" b="1" dirty="0" smtClean="0">
                <a:latin typeface="Times New Roman" panose="02020603050405020304" pitchFamily="18" charset="0"/>
              </a:rPr>
              <a:t>4024x) : 2x </a:t>
            </a:r>
            <a:r>
              <a:rPr lang="en-US" altLang="en-US" sz="2800" b="1" dirty="0">
                <a:latin typeface="Times New Roman" panose="02020603050405020304" pitchFamily="18" charset="0"/>
              </a:rPr>
              <a:t>=  </a:t>
            </a:r>
          </a:p>
        </p:txBody>
      </p:sp>
      <p:sp>
        <p:nvSpPr>
          <p:cNvPr id="11" name="Text Box 37">
            <a:extLst>
              <a:ext uri="{FF2B5EF4-FFF2-40B4-BE49-F238E27FC236}">
                <a16:creationId xmlns:a16="http://schemas.microsoft.com/office/drawing/2014/main" xmlns="" id="{41ACB0EB-6076-4D5B-8016-1DEEABA429F4}"/>
              </a:ext>
            </a:extLst>
          </p:cNvPr>
          <p:cNvSpPr txBox="1">
            <a:spLocks noChangeArrowheads="1"/>
          </p:cNvSpPr>
          <p:nvPr/>
        </p:nvSpPr>
        <p:spPr bwMode="auto">
          <a:xfrm>
            <a:off x="4711589" y="5023991"/>
            <a:ext cx="16505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800" dirty="0">
                <a:solidFill>
                  <a:srgbClr val="FFFF00"/>
                </a:solidFill>
                <a:latin typeface="Times New Roman" panose="02020603050405020304" pitchFamily="18" charset="0"/>
              </a:rPr>
              <a:t> </a:t>
            </a:r>
            <a:r>
              <a:rPr lang="en-US" altLang="en-US" sz="2800" b="1" dirty="0">
                <a:latin typeface="Times New Roman" panose="02020603050405020304" pitchFamily="18" charset="0"/>
              </a:rPr>
              <a:t>2</a:t>
            </a:r>
            <a:r>
              <a:rPr lang="en-US" altLang="en-US" sz="2800" b="1" dirty="0" smtClean="0">
                <a:latin typeface="Times New Roman" panose="02020603050405020304" pitchFamily="18" charset="0"/>
              </a:rPr>
              <a:t>0x</a:t>
            </a:r>
            <a:r>
              <a:rPr lang="en-US" altLang="en-US" sz="2800" b="1" baseline="30000" dirty="0" smtClean="0">
                <a:latin typeface="Times New Roman" panose="02020603050405020304" pitchFamily="18" charset="0"/>
              </a:rPr>
              <a:t>3 </a:t>
            </a:r>
            <a:r>
              <a:rPr lang="en-US" altLang="en-US" sz="2800" b="1" dirty="0">
                <a:latin typeface="Times New Roman" panose="02020603050405020304" pitchFamily="18" charset="0"/>
              </a:rPr>
              <a:t>: </a:t>
            </a:r>
            <a:r>
              <a:rPr lang="en-US" altLang="en-US" sz="2800" b="1" dirty="0" smtClean="0">
                <a:latin typeface="Times New Roman" panose="02020603050405020304" pitchFamily="18" charset="0"/>
              </a:rPr>
              <a:t>2x </a:t>
            </a:r>
            <a:endParaRPr lang="en-US" altLang="en-US" sz="2800" b="1" dirty="0">
              <a:latin typeface="Times New Roman" panose="02020603050405020304" pitchFamily="18" charset="0"/>
            </a:endParaRPr>
          </a:p>
        </p:txBody>
      </p:sp>
      <p:sp>
        <p:nvSpPr>
          <p:cNvPr id="13" name="Text Box 40">
            <a:extLst>
              <a:ext uri="{FF2B5EF4-FFF2-40B4-BE49-F238E27FC236}">
                <a16:creationId xmlns:a16="http://schemas.microsoft.com/office/drawing/2014/main" xmlns="" id="{8ABD54BB-EE34-438C-8F95-50FD11C9C590}"/>
              </a:ext>
            </a:extLst>
          </p:cNvPr>
          <p:cNvSpPr txBox="1">
            <a:spLocks noChangeArrowheads="1"/>
          </p:cNvSpPr>
          <p:nvPr/>
        </p:nvSpPr>
        <p:spPr bwMode="auto">
          <a:xfrm>
            <a:off x="7750469" y="5049749"/>
            <a:ext cx="20632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800" b="1" dirty="0" smtClean="0">
                <a:latin typeface="Times New Roman" panose="02020603050405020304" pitchFamily="18" charset="0"/>
              </a:rPr>
              <a:t>+ 4024x</a:t>
            </a:r>
            <a:r>
              <a:rPr lang="en-US" altLang="en-US" sz="2800" b="1" baseline="30000" dirty="0" smtClean="0">
                <a:latin typeface="Times New Roman" panose="02020603050405020304" pitchFamily="18" charset="0"/>
              </a:rPr>
              <a:t> </a:t>
            </a:r>
            <a:r>
              <a:rPr lang="en-US" altLang="en-US" sz="2800" b="1" dirty="0">
                <a:latin typeface="Times New Roman" panose="02020603050405020304" pitchFamily="18" charset="0"/>
              </a:rPr>
              <a:t>: </a:t>
            </a:r>
            <a:r>
              <a:rPr lang="en-US" altLang="en-US" sz="2800" b="1" dirty="0" smtClean="0">
                <a:latin typeface="Times New Roman" panose="02020603050405020304" pitchFamily="18" charset="0"/>
              </a:rPr>
              <a:t>2x</a:t>
            </a:r>
            <a:endParaRPr lang="en-US" altLang="en-US" sz="2800" b="1" dirty="0">
              <a:latin typeface="Times New Roman" panose="02020603050405020304" pitchFamily="18" charset="0"/>
            </a:endParaRPr>
          </a:p>
        </p:txBody>
      </p:sp>
      <p:sp>
        <p:nvSpPr>
          <p:cNvPr id="15" name="Text Box 46">
            <a:extLst>
              <a:ext uri="{FF2B5EF4-FFF2-40B4-BE49-F238E27FC236}">
                <a16:creationId xmlns:a16="http://schemas.microsoft.com/office/drawing/2014/main" xmlns="" id="{3754AF41-2D0E-4917-9DD9-A294E9148A49}"/>
              </a:ext>
            </a:extLst>
          </p:cNvPr>
          <p:cNvSpPr txBox="1">
            <a:spLocks noChangeArrowheads="1"/>
          </p:cNvSpPr>
          <p:nvPr/>
        </p:nvSpPr>
        <p:spPr bwMode="auto">
          <a:xfrm>
            <a:off x="3037479" y="5593948"/>
            <a:ext cx="38269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800" b="1" dirty="0">
                <a:latin typeface="Times New Roman" panose="02020603050405020304" pitchFamily="18" charset="0"/>
              </a:rPr>
              <a:t>=  </a:t>
            </a:r>
            <a:r>
              <a:rPr lang="en-US" altLang="en-US" sz="2800" b="1" dirty="0" smtClean="0">
                <a:latin typeface="Times New Roman" panose="02020603050405020304" pitchFamily="18" charset="0"/>
              </a:rPr>
              <a:t>10x</a:t>
            </a:r>
            <a:r>
              <a:rPr lang="en-US" altLang="en-US" sz="2800" b="1" baseline="30000" dirty="0" smtClean="0">
                <a:latin typeface="Times New Roman" panose="02020603050405020304" pitchFamily="18" charset="0"/>
              </a:rPr>
              <a:t>2 </a:t>
            </a:r>
            <a:r>
              <a:rPr lang="en-US" altLang="en-US" sz="2800" b="1" dirty="0">
                <a:latin typeface="Times New Roman" panose="02020603050405020304" pitchFamily="18" charset="0"/>
              </a:rPr>
              <a:t>+</a:t>
            </a:r>
            <a:r>
              <a:rPr lang="en-US" altLang="en-US" sz="2800" b="1" dirty="0" smtClean="0">
                <a:latin typeface="Times New Roman" panose="02020603050405020304" pitchFamily="18" charset="0"/>
              </a:rPr>
              <a:t> 5x   +2012</a:t>
            </a:r>
            <a:endParaRPr lang="en-US" altLang="en-US" sz="2800" b="1" dirty="0">
              <a:latin typeface="Times New Roman" panose="02020603050405020304" pitchFamily="18" charset="0"/>
            </a:endParaRPr>
          </a:p>
        </p:txBody>
      </p:sp>
      <p:sp>
        <p:nvSpPr>
          <p:cNvPr id="18" name="Rectangle 17">
            <a:extLst>
              <a:ext uri="{FF2B5EF4-FFF2-40B4-BE49-F238E27FC236}">
                <a16:creationId xmlns:a16="http://schemas.microsoft.com/office/drawing/2014/main" xmlns="" id="{3AFBF27B-9594-4BCD-9A81-14730EBF3CB3}"/>
              </a:ext>
            </a:extLst>
          </p:cNvPr>
          <p:cNvSpPr>
            <a:spLocks noRot="1" noChangeArrowheads="1"/>
          </p:cNvSpPr>
          <p:nvPr/>
        </p:nvSpPr>
        <p:spPr bwMode="auto">
          <a:xfrm>
            <a:off x="4537213" y="2956194"/>
            <a:ext cx="1447800" cy="428625"/>
          </a:xfrm>
          <a:prstGeom prst="rect">
            <a:avLst/>
          </a:prstGeom>
          <a:solidFill>
            <a:srgbClr val="FFFF00"/>
          </a:solidFill>
          <a:ln>
            <a:noFill/>
          </a:ln>
          <a:effectLst/>
          <a:extLst/>
        </p:spPr>
        <p:txBody>
          <a:bodyPr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r>
              <a:rPr lang="en-US" sz="2700" b="1" dirty="0" err="1">
                <a:solidFill>
                  <a:schemeClr val="tx1"/>
                </a:solidFill>
                <a:highlight>
                  <a:srgbClr val="FFFF00"/>
                </a:highlight>
                <a:latin typeface="Times New Roman" panose="02020603050405020304" pitchFamily="18" charset="0"/>
                <a:cs typeface="Times New Roman" panose="02020603050405020304" pitchFamily="18" charset="0"/>
              </a:rPr>
              <a:t>L</a:t>
            </a:r>
            <a:r>
              <a:rPr lang="en-US" sz="2700" b="1" dirty="0" err="1">
                <a:highlight>
                  <a:srgbClr val="FFFF00"/>
                </a:highlight>
                <a:latin typeface="Times New Roman" panose="02020603050405020304" pitchFamily="18" charset="0"/>
                <a:cs typeface="Times New Roman" panose="02020603050405020304" pitchFamily="18" charset="0"/>
              </a:rPr>
              <a:t>ờ</a:t>
            </a:r>
            <a:r>
              <a:rPr lang="en-US" sz="2700" b="1" dirty="0" err="1">
                <a:solidFill>
                  <a:schemeClr val="tx1"/>
                </a:solidFill>
                <a:highlight>
                  <a:srgbClr val="FFFF00"/>
                </a:highlight>
                <a:latin typeface="Times New Roman" panose="02020603050405020304" pitchFamily="18" charset="0"/>
                <a:cs typeface="Times New Roman" panose="02020603050405020304" pitchFamily="18" charset="0"/>
              </a:rPr>
              <a:t>i</a:t>
            </a:r>
            <a:r>
              <a:rPr lang="en-US" sz="2700" b="1" dirty="0">
                <a:solidFill>
                  <a:schemeClr val="tx1"/>
                </a:solidFill>
                <a:highlight>
                  <a:srgbClr val="FFFF00"/>
                </a:highlight>
                <a:latin typeface="Times New Roman" panose="02020603050405020304" pitchFamily="18" charset="0"/>
                <a:cs typeface="Times New Roman" panose="02020603050405020304" pitchFamily="18" charset="0"/>
              </a:rPr>
              <a:t> </a:t>
            </a:r>
            <a:r>
              <a:rPr lang="en-US" sz="2700" b="1" dirty="0" err="1">
                <a:solidFill>
                  <a:schemeClr val="tx1"/>
                </a:solidFill>
                <a:highlight>
                  <a:srgbClr val="FFFF00"/>
                </a:highlight>
                <a:latin typeface="Times New Roman" panose="02020603050405020304" pitchFamily="18" charset="0"/>
                <a:cs typeface="Times New Roman" panose="02020603050405020304" pitchFamily="18" charset="0"/>
              </a:rPr>
              <a:t>giải</a:t>
            </a:r>
            <a:endParaRPr lang="vi-VN" sz="2700" b="1" dirty="0">
              <a:solidFill>
                <a:schemeClr val="tx1"/>
              </a:solidFill>
              <a:highlight>
                <a:srgbClr val="FFFF00"/>
              </a:highligh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A4C729AE-CD7C-4768-AE9A-DB34740AB897}"/>
              </a:ext>
            </a:extLst>
          </p:cNvPr>
          <p:cNvSpPr txBox="1"/>
          <p:nvPr/>
        </p:nvSpPr>
        <p:spPr>
          <a:xfrm>
            <a:off x="662608" y="1457960"/>
            <a:ext cx="371061" cy="707886"/>
          </a:xfrm>
          <a:prstGeom prst="rect">
            <a:avLst/>
          </a:prstGeom>
          <a:noFill/>
        </p:spPr>
        <p:txBody>
          <a:bodyPr wrap="square" rtlCol="0">
            <a:spAutoFit/>
          </a:bodyPr>
          <a:lstStyle/>
          <a:p>
            <a:r>
              <a:rPr lang="en-US" altLang="en-US" sz="4000" b="1" dirty="0">
                <a:solidFill>
                  <a:srgbClr val="FF0000"/>
                </a:solidFill>
                <a:latin typeface="Times New Roman" panose="02020603050405020304" pitchFamily="18" charset="0"/>
              </a:rPr>
              <a:t>?</a:t>
            </a:r>
            <a:endParaRPr lang="en-US" sz="4000" dirty="0">
              <a:solidFill>
                <a:srgbClr val="FF0000"/>
              </a:solidFill>
            </a:endParaRPr>
          </a:p>
        </p:txBody>
      </p:sp>
      <p:sp>
        <p:nvSpPr>
          <p:cNvPr id="12" name="Text Box 40">
            <a:extLst>
              <a:ext uri="{FF2B5EF4-FFF2-40B4-BE49-F238E27FC236}">
                <a16:creationId xmlns:a16="http://schemas.microsoft.com/office/drawing/2014/main" xmlns="" id="{8ABD54BB-EE34-438C-8F95-50FD11C9C590}"/>
              </a:ext>
            </a:extLst>
          </p:cNvPr>
          <p:cNvSpPr txBox="1">
            <a:spLocks noChangeArrowheads="1"/>
          </p:cNvSpPr>
          <p:nvPr/>
        </p:nvSpPr>
        <p:spPr bwMode="auto">
          <a:xfrm>
            <a:off x="6133781" y="5044970"/>
            <a:ext cx="19996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800" b="1" dirty="0">
                <a:latin typeface="Times New Roman" panose="02020603050405020304" pitchFamily="18" charset="0"/>
              </a:rPr>
              <a:t>+</a:t>
            </a:r>
            <a:r>
              <a:rPr lang="en-US" altLang="en-US" sz="2800" b="1" dirty="0" smtClean="0">
                <a:latin typeface="Times New Roman" panose="02020603050405020304" pitchFamily="18" charset="0"/>
              </a:rPr>
              <a:t> 10x</a:t>
            </a:r>
            <a:r>
              <a:rPr lang="en-US" altLang="en-US" sz="2800" b="1" baseline="30000" dirty="0">
                <a:latin typeface="Times New Roman" panose="02020603050405020304" pitchFamily="18" charset="0"/>
              </a:rPr>
              <a:t>2 </a:t>
            </a:r>
            <a:r>
              <a:rPr lang="en-US" altLang="en-US" sz="2800" b="1" dirty="0">
                <a:latin typeface="Times New Roman" panose="02020603050405020304" pitchFamily="18" charset="0"/>
              </a:rPr>
              <a:t>: </a:t>
            </a:r>
            <a:r>
              <a:rPr lang="en-US" altLang="en-US" sz="2800" b="1" dirty="0" smtClean="0">
                <a:latin typeface="Times New Roman" panose="02020603050405020304" pitchFamily="18" charset="0"/>
              </a:rPr>
              <a:t>2x</a:t>
            </a:r>
            <a:endParaRPr lang="en-US" altLang="en-US" sz="2800" b="1" dirty="0">
              <a:latin typeface="Times New Roman" panose="02020603050405020304" pitchFamily="18" charset="0"/>
            </a:endParaRPr>
          </a:p>
        </p:txBody>
      </p:sp>
    </p:spTree>
    <p:extLst>
      <p:ext uri="{BB962C8B-B14F-4D97-AF65-F5344CB8AC3E}">
        <p14:creationId xmlns:p14="http://schemas.microsoft.com/office/powerpoint/2010/main" val="33398671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45" presetClass="entr" presetSubtype="0" repeatCount="indefinite"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2000"/>
                                        <p:tgtEl>
                                          <p:spTgt spid="20"/>
                                        </p:tgtEl>
                                      </p:cBhvr>
                                    </p:animEffect>
                                    <p:anim calcmode="lin" valueType="num">
                                      <p:cBhvr>
                                        <p:cTn id="13" dur="2000" fill="hold"/>
                                        <p:tgtEl>
                                          <p:spTgt spid="20"/>
                                        </p:tgtEl>
                                        <p:attrNameLst>
                                          <p:attrName>ppt_w</p:attrName>
                                        </p:attrNameLst>
                                      </p:cBhvr>
                                      <p:tavLst>
                                        <p:tav tm="0" fmla="#ppt_w*sin(2.5*pi*$)">
                                          <p:val>
                                            <p:fltVal val="0"/>
                                          </p:val>
                                        </p:tav>
                                        <p:tav tm="100000">
                                          <p:val>
                                            <p:fltVal val="1"/>
                                          </p:val>
                                        </p:tav>
                                      </p:tavLst>
                                    </p:anim>
                                    <p:anim calcmode="lin" valueType="num">
                                      <p:cBhvr>
                                        <p:cTn id="14" dur="2000" fill="hold"/>
                                        <p:tgtEl>
                                          <p:spTgt spid="20"/>
                                        </p:tgtEl>
                                        <p:attrNameLst>
                                          <p:attrName>ppt_h</p:attrName>
                                        </p:attrNameLst>
                                      </p:cBhvr>
                                      <p:tavLst>
                                        <p:tav tm="0">
                                          <p:val>
                                            <p:strVal val="#ppt_h"/>
                                          </p:val>
                                        </p:tav>
                                        <p:tav tm="100000">
                                          <p:val>
                                            <p:strVal val="#ppt_h"/>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
                                        <p:tgtEl>
                                          <p:spTgt spid="18"/>
                                        </p:tgtEl>
                                      </p:cBhvr>
                                    </p:animEffect>
                                    <p:anim calcmode="lin" valueType="num">
                                      <p:cBhvr>
                                        <p:cTn id="24" dur="10" fill="hold"/>
                                        <p:tgtEl>
                                          <p:spTgt spid="18"/>
                                        </p:tgtEl>
                                        <p:attrNameLst>
                                          <p:attrName>ppt_x</p:attrName>
                                        </p:attrNameLst>
                                      </p:cBhvr>
                                      <p:tavLst>
                                        <p:tav tm="0">
                                          <p:val>
                                            <p:strVal val="#ppt_x"/>
                                          </p:val>
                                        </p:tav>
                                        <p:tav tm="100000">
                                          <p:val>
                                            <p:strVal val="#ppt_x"/>
                                          </p:val>
                                        </p:tav>
                                      </p:tavLst>
                                    </p:anim>
                                    <p:anim calcmode="lin" valueType="num">
                                      <p:cBhvr>
                                        <p:cTn id="25" dur="1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camera.wav"/>
                                        </p:tgtEl>
                                      </p:cMediaNode>
                                    </p:audio>
                                  </p:subTnLst>
                                </p:cTn>
                              </p:par>
                            </p:childTnLst>
                          </p:cTn>
                        </p:par>
                        <p:par>
                          <p:cTn id="26" fill="hold">
                            <p:stCondLst>
                              <p:cond delay="1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par>
                          <p:cTn id="39" fill="hold">
                            <p:stCondLst>
                              <p:cond delay="510"/>
                            </p:stCondLst>
                            <p:childTnLst>
                              <p:par>
                                <p:cTn id="40" presetID="16" presetClass="entr" presetSubtype="21"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P spid="11" grpId="0"/>
      <p:bldP spid="13" grpId="0"/>
      <p:bldP spid="15" grpId="0"/>
      <p:bldP spid="18" grpId="0" animBg="1"/>
      <p:bldP spid="2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7">
            <a:extLst>
              <a:ext uri="{FF2B5EF4-FFF2-40B4-BE49-F238E27FC236}">
                <a16:creationId xmlns:a16="http://schemas.microsoft.com/office/drawing/2014/main" xmlns="" id="{A4E0BE39-4AD7-4666-9CC7-F45005454F92}"/>
              </a:ext>
            </a:extLst>
          </p:cNvPr>
          <p:cNvSpPr txBox="1">
            <a:spLocks noChangeArrowheads="1"/>
          </p:cNvSpPr>
          <p:nvPr/>
        </p:nvSpPr>
        <p:spPr bwMode="auto">
          <a:xfrm>
            <a:off x="52060" y="618430"/>
            <a:ext cx="10044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3600" b="1" dirty="0">
                <a:latin typeface="Times New Roman" panose="02020603050405020304" pitchFamily="18" charset="0"/>
              </a:rPr>
              <a:t>( 2</a:t>
            </a:r>
            <a:r>
              <a:rPr lang="en-US" altLang="en-US" sz="3600" b="1" dirty="0" smtClean="0">
                <a:latin typeface="Times New Roman" panose="02020603050405020304" pitchFamily="18" charset="0"/>
              </a:rPr>
              <a:t>0x</a:t>
            </a:r>
            <a:r>
              <a:rPr lang="en-US" altLang="en-US" sz="3600" b="1" baseline="30000" dirty="0" smtClean="0">
                <a:latin typeface="Times New Roman" panose="02020603050405020304" pitchFamily="18" charset="0"/>
              </a:rPr>
              <a:t>3</a:t>
            </a:r>
            <a:r>
              <a:rPr lang="en-US" altLang="en-US" sz="3600" b="1" dirty="0" smtClean="0">
                <a:latin typeface="Times New Roman" panose="02020603050405020304" pitchFamily="18" charset="0"/>
              </a:rPr>
              <a:t> + 10x</a:t>
            </a:r>
            <a:r>
              <a:rPr lang="en-US" altLang="en-US" sz="3600" b="1" baseline="30000" dirty="0">
                <a:latin typeface="Times New Roman" panose="02020603050405020304" pitchFamily="18" charset="0"/>
              </a:rPr>
              <a:t>2</a:t>
            </a:r>
            <a:r>
              <a:rPr lang="en-US" altLang="en-US" sz="3600" b="1" dirty="0" smtClean="0">
                <a:latin typeface="Times New Roman" panose="02020603050405020304" pitchFamily="18" charset="0"/>
              </a:rPr>
              <a:t> +4024x       </a:t>
            </a:r>
            <a:r>
              <a:rPr lang="en-US" altLang="en-US" sz="3600" b="1" baseline="30000" dirty="0" smtClean="0">
                <a:latin typeface="Times New Roman" panose="02020603050405020304" pitchFamily="18" charset="0"/>
              </a:rPr>
              <a:t>       </a:t>
            </a:r>
            <a:r>
              <a:rPr lang="en-US" altLang="en-US" sz="3600" b="1" dirty="0" smtClean="0">
                <a:latin typeface="Times New Roman" panose="02020603050405020304" pitchFamily="18" charset="0"/>
              </a:rPr>
              <a:t>): 2x</a:t>
            </a:r>
            <a:endParaRPr lang="en-US" altLang="en-US" sz="3600" b="1" dirty="0">
              <a:latin typeface="Times New Roman" panose="02020603050405020304" pitchFamily="18" charset="0"/>
            </a:endParaRPr>
          </a:p>
        </p:txBody>
      </p:sp>
      <p:sp>
        <p:nvSpPr>
          <p:cNvPr id="5" name="TextBox 4">
            <a:extLst>
              <a:ext uri="{FF2B5EF4-FFF2-40B4-BE49-F238E27FC236}">
                <a16:creationId xmlns:a16="http://schemas.microsoft.com/office/drawing/2014/main" xmlns="" id="{1943C59C-E91E-4A1C-9ACF-F33FD832E0A6}"/>
              </a:ext>
            </a:extLst>
          </p:cNvPr>
          <p:cNvSpPr txBox="1"/>
          <p:nvPr/>
        </p:nvSpPr>
        <p:spPr>
          <a:xfrm>
            <a:off x="6367222" y="644754"/>
            <a:ext cx="1591921"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a:solidFill>
                  <a:srgbClr val="FF0000"/>
                </a:solidFill>
                <a:latin typeface="Times New Roman" panose="02020603050405020304" pitchFamily="18" charset="0"/>
                <a:cs typeface="Times New Roman" panose="02020603050405020304" pitchFamily="18" charset="0"/>
              </a:rPr>
              <a:t>1</a:t>
            </a:r>
          </a:p>
        </p:txBody>
      </p:sp>
      <p:pic>
        <p:nvPicPr>
          <p:cNvPr id="9" name="Picture 8" descr="TPFAQ">
            <a:extLst>
              <a:ext uri="{FF2B5EF4-FFF2-40B4-BE49-F238E27FC236}">
                <a16:creationId xmlns:a16="http://schemas.microsoft.com/office/drawing/2014/main" xmlns="" id="{2148945C-A60A-4869-B721-5B008F4C55D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522407" y="3277202"/>
            <a:ext cx="561975" cy="7175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TYFAQ">
            <a:extLst>
              <a:ext uri="{FF2B5EF4-FFF2-40B4-BE49-F238E27FC236}">
                <a16:creationId xmlns:a16="http://schemas.microsoft.com/office/drawing/2014/main" xmlns="" id="{AEAF2F6C-ED88-47B5-8DC5-1435B0461BAC}"/>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894007" y="3720278"/>
            <a:ext cx="561975" cy="7175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YFAQ">
            <a:extLst>
              <a:ext uri="{FF2B5EF4-FFF2-40B4-BE49-F238E27FC236}">
                <a16:creationId xmlns:a16="http://schemas.microsoft.com/office/drawing/2014/main" xmlns="" id="{7C5966FF-5511-4181-ADA6-57C697FB752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005374" y="2949184"/>
            <a:ext cx="561975" cy="7175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mau023">
            <a:extLst>
              <a:ext uri="{FF2B5EF4-FFF2-40B4-BE49-F238E27FC236}">
                <a16:creationId xmlns:a16="http://schemas.microsoft.com/office/drawing/2014/main" xmlns="" id="{BB7F7F09-0B2C-45FC-BF41-73A63D1739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9970" y="4136534"/>
            <a:ext cx="1536700" cy="2057400"/>
          </a:xfrm>
          <a:prstGeom prst="rect">
            <a:avLst/>
          </a:prstGeom>
          <a:noFill/>
          <a:extLst>
            <a:ext uri="{909E8E84-426E-40DD-AFC4-6F175D3DCCD1}">
              <a14:hiddenFill xmlns:a14="http://schemas.microsoft.com/office/drawing/2010/main">
                <a:solidFill>
                  <a:srgbClr val="FFFFFF"/>
                </a:solidFill>
              </a14:hiddenFill>
            </a:ext>
          </a:extLst>
        </p:spPr>
      </p:pic>
      <p:sp>
        <p:nvSpPr>
          <p:cNvPr id="14" name="Thought Bubble: Cloud 13">
            <a:extLst>
              <a:ext uri="{FF2B5EF4-FFF2-40B4-BE49-F238E27FC236}">
                <a16:creationId xmlns:a16="http://schemas.microsoft.com/office/drawing/2014/main" xmlns="" id="{0F7C9BFD-ECFB-4F27-B7FB-4CBA2B029E19}"/>
              </a:ext>
            </a:extLst>
          </p:cNvPr>
          <p:cNvSpPr/>
          <p:nvPr/>
        </p:nvSpPr>
        <p:spPr>
          <a:xfrm>
            <a:off x="136478" y="1937982"/>
            <a:ext cx="3803072" cy="1869743"/>
          </a:xfrm>
          <a:prstGeom prst="cloudCallout">
            <a:avLst>
              <a:gd name="adj1" fmla="val 93511"/>
              <a:gd name="adj2" fmla="val -85881"/>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DEF23DBC-2C2B-47EF-BAB7-B8E9D1C6F140}"/>
              </a:ext>
            </a:extLst>
          </p:cNvPr>
          <p:cNvSpPr txBox="1"/>
          <p:nvPr/>
        </p:nvSpPr>
        <p:spPr>
          <a:xfrm>
            <a:off x="423615" y="2390867"/>
            <a:ext cx="3288576" cy="954107"/>
          </a:xfrm>
          <a:prstGeom prst="rect">
            <a:avLst/>
          </a:prstGeom>
          <a:noFill/>
        </p:spPr>
        <p:txBody>
          <a:bodyPr wrap="square" rtlCol="0">
            <a:spAutoFit/>
          </a:bodyPr>
          <a:lstStyle/>
          <a:p>
            <a:r>
              <a:rPr lang="en-US" sz="2800" b="1" i="1" dirty="0" err="1">
                <a:latin typeface="Times New Roman" panose="02020603050405020304" pitchFamily="18" charset="0"/>
                <a:cs typeface="Times New Roman" panose="02020603050405020304" pitchFamily="18" charset="0"/>
              </a:rPr>
              <a:t>Làm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thế</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nào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để</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thực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hiện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phép</a:t>
            </a:r>
            <a:r>
              <a:rPr lang="en-US" sz="2800" b="1" i="1" dirty="0">
                <a:latin typeface="Times New Roman" panose="02020603050405020304" pitchFamily="18" charset="0"/>
                <a:cs typeface="Times New Roman" panose="02020603050405020304" pitchFamily="18" charset="0"/>
              </a:rPr>
              <a:t> chia </a:t>
            </a:r>
            <a:r>
              <a:rPr lang="en-US" sz="2800" b="1" i="1" dirty="0" err="1">
                <a:latin typeface="Times New Roman" panose="02020603050405020304" pitchFamily="18" charset="0"/>
                <a:cs typeface="Times New Roman" panose="02020603050405020304" pitchFamily="18" charset="0"/>
              </a:rPr>
              <a:t>này</a:t>
            </a:r>
            <a:r>
              <a:rPr lang="en-US" sz="2800" b="1" i="1" dirty="0">
                <a:latin typeface="Times New Roman" panose="02020603050405020304" pitchFamily="18" charset="0"/>
                <a:cs typeface="Times New Roman" panose="02020603050405020304" pitchFamily="18" charset="0"/>
              </a:rPr>
              <a:t> ? </a:t>
            </a:r>
          </a:p>
        </p:txBody>
      </p:sp>
      <p:sp>
        <p:nvSpPr>
          <p:cNvPr id="13" name="TextBox 12">
            <a:extLst>
              <a:ext uri="{FF2B5EF4-FFF2-40B4-BE49-F238E27FC236}">
                <a16:creationId xmlns:a16="http://schemas.microsoft.com/office/drawing/2014/main" xmlns="" id="{1943C59C-E91E-4A1C-9ACF-F33FD832E0A6}"/>
              </a:ext>
            </a:extLst>
          </p:cNvPr>
          <p:cNvSpPr txBox="1"/>
          <p:nvPr/>
        </p:nvSpPr>
        <p:spPr>
          <a:xfrm>
            <a:off x="4121240" y="644432"/>
            <a:ext cx="1475476" cy="646331"/>
          </a:xfrm>
          <a:prstGeom prst="rect">
            <a:avLst/>
          </a:prstGeom>
          <a:noFill/>
        </p:spPr>
        <p:txBody>
          <a:bodyPr wrap="square" rtlCol="0">
            <a:spAutoFit/>
          </a:bodyPr>
          <a:lstStyle/>
          <a:p>
            <a:r>
              <a:rPr lang="en-US" sz="3600" b="1" dirty="0" smtClean="0">
                <a:solidFill>
                  <a:srgbClr val="FF0000"/>
                </a:solidFill>
                <a:latin typeface="Times New Roman" panose="02020603050405020304" pitchFamily="18" charset="0"/>
                <a:cs typeface="Times New Roman" panose="02020603050405020304" pitchFamily="18" charset="0"/>
              </a:rPr>
              <a:t>-2017</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57107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repeatCount="2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21" presetID="42"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45" presetClass="entr" presetSubtype="0" repeatCount="200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anim calcmode="lin" valueType="num">
                                      <p:cBhvr>
                                        <p:cTn id="34" dur="500" fill="hold"/>
                                        <p:tgtEl>
                                          <p:spTgt spid="5"/>
                                        </p:tgtEl>
                                        <p:attrNameLst>
                                          <p:attrName>ppt_w</p:attrName>
                                        </p:attrNameLst>
                                      </p:cBhvr>
                                      <p:tavLst>
                                        <p:tav tm="0" fmla="#ppt_w*sin(2.5*pi*$)">
                                          <p:val>
                                            <p:fltVal val="0"/>
                                          </p:val>
                                        </p:tav>
                                        <p:tav tm="100000">
                                          <p:val>
                                            <p:fltVal val="1"/>
                                          </p:val>
                                        </p:tav>
                                      </p:tavLst>
                                    </p:anim>
                                    <p:anim calcmode="lin" valueType="num">
                                      <p:cBhvr>
                                        <p:cTn id="35" dur="500" fill="hold"/>
                                        <p:tgtEl>
                                          <p:spTgt spid="5"/>
                                        </p:tgtEl>
                                        <p:attrNameLst>
                                          <p:attrName>ppt_h</p:attrName>
                                        </p:attrNameLst>
                                      </p:cBhvr>
                                      <p:tavLst>
                                        <p:tav tm="0">
                                          <p:val>
                                            <p:strVal val="#ppt_h"/>
                                          </p:val>
                                        </p:tav>
                                        <p:tav tm="100000">
                                          <p:val>
                                            <p:strVal val="#ppt_h"/>
                                          </p:val>
                                        </p:tav>
                                      </p:tavLst>
                                    </p:anim>
                                  </p:childTnLst>
                                </p:cTn>
                              </p:par>
                              <p:par>
                                <p:cTn id="36" presetID="42"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par>
                                <p:cTn id="50" presetID="2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62">
            <a:extLst>
              <a:ext uri="{FF2B5EF4-FFF2-40B4-BE49-F238E27FC236}">
                <a16:creationId xmlns:a16="http://schemas.microsoft.com/office/drawing/2014/main" xmlns="" id="{6B66FB86-EA36-4823-A61E-BC2CE8E48FC5}"/>
              </a:ext>
            </a:extLst>
          </p:cNvPr>
          <p:cNvSpPr>
            <a:spLocks noChangeArrowheads="1" noChangeShapeType="1" noTextEdit="1"/>
          </p:cNvSpPr>
          <p:nvPr/>
        </p:nvSpPr>
        <p:spPr bwMode="auto">
          <a:xfrm>
            <a:off x="1936992" y="138805"/>
            <a:ext cx="7710985" cy="1009935"/>
          </a:xfrm>
          <a:prstGeom prst="rect">
            <a:avLst/>
          </a:prstGeom>
          <a:solidFill>
            <a:schemeClr val="accent5">
              <a:lumMod val="20000"/>
              <a:lumOff val="80000"/>
            </a:schemeClr>
          </a:solidFill>
          <a:ln>
            <a:solidFill>
              <a:srgbClr val="FF0000"/>
            </a:solidFill>
          </a:ln>
        </p:spPr>
        <p:txBody>
          <a:bodyPr wrap="none" numCol="1" fromWordArt="1">
            <a:prstTxWarp prst="textPlain">
              <a:avLst>
                <a:gd name="adj" fmla="val 50000"/>
              </a:avLst>
            </a:prstTxWarp>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ctr"/>
            <a:r>
              <a:rPr lang="en-US" sz="3600" b="1" i="1" u="sng"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Tiết</a:t>
            </a:r>
            <a:r>
              <a:rPr lang="en-US" sz="3600" b="1" i="1" u="sng"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i="1" u="sng" kern="10" dirty="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17</a:t>
            </a:r>
          </a:p>
          <a:p>
            <a:pPr algn="ctr"/>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§12 : </a:t>
            </a:r>
            <a:r>
              <a:rPr lang="en-US" sz="3600" b="1" kern="10" dirty="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C</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hia </a:t>
            </a:r>
            <a:r>
              <a:rPr lang="en-US" sz="3600" b="1" kern="10" dirty="0" err="1">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đ</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a</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thức</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một</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biến</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đã</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sắp</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xếp</a:t>
            </a:r>
            <a:endParaRPr lang="en-US" sz="3600" b="1" kern="10" dirty="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endParaRPr>
          </a:p>
        </p:txBody>
      </p:sp>
      <p:sp>
        <p:nvSpPr>
          <p:cNvPr id="5" name="Text Box 58">
            <a:extLst>
              <a:ext uri="{FF2B5EF4-FFF2-40B4-BE49-F238E27FC236}">
                <a16:creationId xmlns:a16="http://schemas.microsoft.com/office/drawing/2014/main" xmlns="" id="{B80D516F-B056-40F0-867C-57948AE0E590}"/>
              </a:ext>
            </a:extLst>
          </p:cNvPr>
          <p:cNvSpPr txBox="1">
            <a:spLocks noChangeArrowheads="1"/>
          </p:cNvSpPr>
          <p:nvPr/>
        </p:nvSpPr>
        <p:spPr bwMode="auto">
          <a:xfrm>
            <a:off x="717758" y="1841844"/>
            <a:ext cx="296634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just" eaLnBrk="1" hangingPunct="1">
              <a:spcBef>
                <a:spcPct val="50000"/>
              </a:spcBef>
            </a:pPr>
            <a:r>
              <a:rPr lang="en-US" sz="2800" b="1" dirty="0">
                <a:latin typeface=".VnTime" panose="020B7200000000000000" pitchFamily="34" charset="0"/>
              </a:rPr>
              <a:t>1</a:t>
            </a:r>
            <a:r>
              <a:rPr lang="en-US" sz="2800" b="1" dirty="0">
                <a:latin typeface="Times New Roman" panose="02020603050405020304" pitchFamily="18" charset="0"/>
                <a:cs typeface="Times New Roman" panose="02020603050405020304" pitchFamily="18" charset="0"/>
              </a:rPr>
              <a:t>. </a:t>
            </a:r>
            <a:r>
              <a:rPr lang="en-US" sz="2800" b="1" u="sng" dirty="0" err="1" smtClean="0">
                <a:latin typeface="Times New Roman" panose="02020603050405020304" pitchFamily="18" charset="0"/>
                <a:cs typeface="Times New Roman" panose="02020603050405020304" pitchFamily="18" charset="0"/>
              </a:rPr>
              <a:t>Phép</a:t>
            </a:r>
            <a:r>
              <a:rPr lang="en-US" sz="2800" b="1" u="sng" dirty="0" smtClean="0">
                <a:latin typeface="Times New Roman" panose="02020603050405020304" pitchFamily="18" charset="0"/>
                <a:cs typeface="Times New Roman" panose="02020603050405020304" pitchFamily="18" charset="0"/>
              </a:rPr>
              <a:t> </a:t>
            </a:r>
            <a:r>
              <a:rPr lang="en-US" sz="2800" b="1" u="sng" dirty="0">
                <a:latin typeface="Times New Roman" panose="02020603050405020304" pitchFamily="18" charset="0"/>
                <a:cs typeface="Times New Roman" panose="02020603050405020304" pitchFamily="18" charset="0"/>
              </a:rPr>
              <a:t>chia </a:t>
            </a:r>
            <a:r>
              <a:rPr lang="en-US" sz="2800" b="1" u="sng" dirty="0" err="1" smtClean="0">
                <a:latin typeface="Times New Roman" panose="02020603050405020304" pitchFamily="18" charset="0"/>
                <a:cs typeface="Times New Roman" panose="02020603050405020304" pitchFamily="18" charset="0"/>
              </a:rPr>
              <a:t>hết</a:t>
            </a:r>
            <a:endParaRPr lang="en-US" sz="2800" b="1" u="sng" dirty="0">
              <a:latin typeface="Times New Roman" panose="02020603050405020304" pitchFamily="18" charset="0"/>
              <a:cs typeface="Times New Roman" panose="02020603050405020304" pitchFamily="18" charset="0"/>
            </a:endParaRPr>
          </a:p>
        </p:txBody>
      </p:sp>
      <p:sp>
        <p:nvSpPr>
          <p:cNvPr id="6" name="Text Box 64">
            <a:extLst>
              <a:ext uri="{FF2B5EF4-FFF2-40B4-BE49-F238E27FC236}">
                <a16:creationId xmlns:a16="http://schemas.microsoft.com/office/drawing/2014/main" xmlns="" id="{58CE6C74-8705-4526-8D91-17C29209F9B6}"/>
              </a:ext>
            </a:extLst>
          </p:cNvPr>
          <p:cNvSpPr txBox="1">
            <a:spLocks noChangeArrowheads="1"/>
          </p:cNvSpPr>
          <p:nvPr/>
        </p:nvSpPr>
        <p:spPr bwMode="auto">
          <a:xfrm>
            <a:off x="1124778" y="2503454"/>
            <a:ext cx="7079064"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just" eaLnBrk="1" hangingPunct="1">
              <a:spcBef>
                <a:spcPct val="50000"/>
              </a:spcBef>
            </a:pPr>
            <a:r>
              <a:rPr lang="en-US" sz="2800" b="1" dirty="0" err="1" smtClean="0">
                <a:solidFill>
                  <a:srgbClr val="0000FF"/>
                </a:solidFill>
                <a:latin typeface="Times New Roman" panose="02020603050405020304" pitchFamily="18" charset="0"/>
                <a:cs typeface="Times New Roman" panose="02020603050405020304" pitchFamily="18" charset="0"/>
              </a:rPr>
              <a:t>Ví</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dụ</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Thực</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hiện</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phép</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a:solidFill>
                  <a:srgbClr val="0000FF"/>
                </a:solidFill>
                <a:latin typeface="Times New Roman" panose="02020603050405020304" pitchFamily="18" charset="0"/>
                <a:cs typeface="Times New Roman" panose="02020603050405020304" pitchFamily="18" charset="0"/>
              </a:rPr>
              <a:t>chia: </a:t>
            </a:r>
          </a:p>
          <a:p>
            <a:pPr algn="just" eaLnBrk="1" hangingPunct="1">
              <a:spcBef>
                <a:spcPct val="50000"/>
              </a:spcBef>
            </a:pPr>
            <a:r>
              <a:rPr lang="en-US" sz="2800" b="1" dirty="0">
                <a:latin typeface="Times New Roman" panose="02020603050405020304" pitchFamily="18" charset="0"/>
                <a:cs typeface="Times New Roman" panose="02020603050405020304" pitchFamily="18" charset="0"/>
              </a:rPr>
              <a:t>(2x</a:t>
            </a:r>
            <a:r>
              <a:rPr lang="en-US" sz="2800" b="1" baseline="30000" dirty="0">
                <a:latin typeface="Times New Roman" panose="02020603050405020304" pitchFamily="18" charset="0"/>
                <a:cs typeface="Times New Roman" panose="02020603050405020304" pitchFamily="18" charset="0"/>
              </a:rPr>
              <a:t>4</a:t>
            </a:r>
            <a:r>
              <a:rPr lang="en-US" sz="2800" b="1" dirty="0">
                <a:latin typeface="Times New Roman" panose="02020603050405020304" pitchFamily="18" charset="0"/>
                <a:cs typeface="Times New Roman" panose="02020603050405020304" pitchFamily="18" charset="0"/>
              </a:rPr>
              <a:t> - 13x</a:t>
            </a:r>
            <a:r>
              <a:rPr lang="en-US" sz="2800" b="1" baseline="30000" dirty="0">
                <a:latin typeface="Times New Roman" panose="02020603050405020304" pitchFamily="18" charset="0"/>
                <a:cs typeface="Times New Roman" panose="02020603050405020304" pitchFamily="18" charset="0"/>
              </a:rPr>
              <a:t>3</a:t>
            </a:r>
            <a:r>
              <a:rPr lang="en-US" sz="2800" b="1" dirty="0">
                <a:latin typeface="Times New Roman" panose="02020603050405020304" pitchFamily="18" charset="0"/>
                <a:cs typeface="Times New Roman" panose="02020603050405020304" pitchFamily="18" charset="0"/>
              </a:rPr>
              <a:t> + 15x</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+ 11x - 3):(x</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- 4x - 3)</a:t>
            </a:r>
            <a:endParaRPr lang="en-US" sz="2800" b="1" baseline="30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58099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672890C-A59F-4E5A-B4CF-860941496DBC}"/>
              </a:ext>
            </a:extLst>
          </p:cNvPr>
          <p:cNvSpPr>
            <a:spLocks noChangeArrowheads="1"/>
          </p:cNvSpPr>
          <p:nvPr/>
        </p:nvSpPr>
        <p:spPr bwMode="auto">
          <a:xfrm>
            <a:off x="1073624" y="395785"/>
            <a:ext cx="9144000" cy="68580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5" name="Text Box 15">
            <a:extLst>
              <a:ext uri="{FF2B5EF4-FFF2-40B4-BE49-F238E27FC236}">
                <a16:creationId xmlns:a16="http://schemas.microsoft.com/office/drawing/2014/main" xmlns="" id="{37111A84-C43B-419E-9281-0A488C8AF0B9}"/>
              </a:ext>
            </a:extLst>
          </p:cNvPr>
          <p:cNvSpPr txBox="1">
            <a:spLocks noChangeArrowheads="1"/>
          </p:cNvSpPr>
          <p:nvPr/>
        </p:nvSpPr>
        <p:spPr bwMode="auto">
          <a:xfrm>
            <a:off x="6950734" y="1512134"/>
            <a:ext cx="74914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x</a:t>
            </a:r>
            <a:r>
              <a:rPr lang="en-US" sz="3200" b="1" baseline="30000" dirty="0">
                <a:latin typeface="Times New Roman" panose="02020603050405020304" pitchFamily="18" charset="0"/>
              </a:rPr>
              <a:t>2</a:t>
            </a:r>
            <a:r>
              <a:rPr lang="en-US" sz="2000" b="1" baseline="30000" dirty="0">
                <a:latin typeface="Times New Roman" panose="02020603050405020304" pitchFamily="18" charset="0"/>
              </a:rPr>
              <a:t>  </a:t>
            </a:r>
            <a:endParaRPr lang="en-US" sz="2000" b="1" dirty="0">
              <a:latin typeface="Times New Roman" panose="02020603050405020304" pitchFamily="18" charset="0"/>
            </a:endParaRPr>
          </a:p>
        </p:txBody>
      </p:sp>
      <p:sp>
        <p:nvSpPr>
          <p:cNvPr id="6" name="Text Box 16">
            <a:extLst>
              <a:ext uri="{FF2B5EF4-FFF2-40B4-BE49-F238E27FC236}">
                <a16:creationId xmlns:a16="http://schemas.microsoft.com/office/drawing/2014/main" xmlns="" id="{8A0F2FB5-94C0-4AE5-BECD-1EA5B9315064}"/>
              </a:ext>
            </a:extLst>
          </p:cNvPr>
          <p:cNvSpPr txBox="1">
            <a:spLocks noChangeArrowheads="1"/>
          </p:cNvSpPr>
          <p:nvPr/>
        </p:nvSpPr>
        <p:spPr bwMode="auto">
          <a:xfrm>
            <a:off x="2708588" y="1525123"/>
            <a:ext cx="9174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2x</a:t>
            </a:r>
            <a:r>
              <a:rPr lang="en-US" sz="3200" b="1" baseline="30000" dirty="0">
                <a:latin typeface="Times New Roman" panose="02020603050405020304" pitchFamily="18" charset="0"/>
              </a:rPr>
              <a:t>4</a:t>
            </a:r>
            <a:endParaRPr lang="en-US" sz="3200" b="1" dirty="0">
              <a:latin typeface="Times New Roman" panose="02020603050405020304" pitchFamily="18" charset="0"/>
            </a:endParaRPr>
          </a:p>
        </p:txBody>
      </p:sp>
      <p:sp>
        <p:nvSpPr>
          <p:cNvPr id="7" name="Text Box 17">
            <a:extLst>
              <a:ext uri="{FF2B5EF4-FFF2-40B4-BE49-F238E27FC236}">
                <a16:creationId xmlns:a16="http://schemas.microsoft.com/office/drawing/2014/main" xmlns="" id="{5F3A8988-FAE0-41CA-9A58-D0C2F2DE8AA4}"/>
              </a:ext>
            </a:extLst>
          </p:cNvPr>
          <p:cNvSpPr txBox="1">
            <a:spLocks noChangeArrowheads="1"/>
          </p:cNvSpPr>
          <p:nvPr/>
        </p:nvSpPr>
        <p:spPr bwMode="auto">
          <a:xfrm>
            <a:off x="3332345" y="1507802"/>
            <a:ext cx="13303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-13x</a:t>
            </a:r>
            <a:r>
              <a:rPr lang="en-US" sz="3200" b="1" baseline="30000" dirty="0">
                <a:latin typeface="Times New Roman" panose="02020603050405020304" pitchFamily="18" charset="0"/>
              </a:rPr>
              <a:t>3</a:t>
            </a:r>
            <a:endParaRPr lang="en-US" sz="3200" b="1" dirty="0">
              <a:latin typeface="Times New Roman" panose="02020603050405020304" pitchFamily="18" charset="0"/>
            </a:endParaRPr>
          </a:p>
        </p:txBody>
      </p:sp>
      <p:sp>
        <p:nvSpPr>
          <p:cNvPr id="8" name="Text Box 18">
            <a:extLst>
              <a:ext uri="{FF2B5EF4-FFF2-40B4-BE49-F238E27FC236}">
                <a16:creationId xmlns:a16="http://schemas.microsoft.com/office/drawing/2014/main" xmlns="" id="{EB90EEF3-E362-4D9B-9FD0-0273CED80113}"/>
              </a:ext>
            </a:extLst>
          </p:cNvPr>
          <p:cNvSpPr txBox="1">
            <a:spLocks noChangeArrowheads="1"/>
          </p:cNvSpPr>
          <p:nvPr/>
        </p:nvSpPr>
        <p:spPr bwMode="auto">
          <a:xfrm>
            <a:off x="4249016" y="1534306"/>
            <a:ext cx="130846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+15x</a:t>
            </a:r>
            <a:r>
              <a:rPr lang="en-US" sz="3200" b="1" baseline="30000" dirty="0">
                <a:latin typeface="Times New Roman" panose="02020603050405020304" pitchFamily="18" charset="0"/>
              </a:rPr>
              <a:t>2</a:t>
            </a:r>
            <a:endParaRPr lang="en-US" sz="3200" b="1" dirty="0">
              <a:latin typeface="Times New Roman" panose="02020603050405020304" pitchFamily="18" charset="0"/>
            </a:endParaRPr>
          </a:p>
        </p:txBody>
      </p:sp>
      <p:sp>
        <p:nvSpPr>
          <p:cNvPr id="9" name="Text Box 19">
            <a:extLst>
              <a:ext uri="{FF2B5EF4-FFF2-40B4-BE49-F238E27FC236}">
                <a16:creationId xmlns:a16="http://schemas.microsoft.com/office/drawing/2014/main" xmlns="" id="{76BA3575-82A0-4C2B-BE43-4A410B446B77}"/>
              </a:ext>
            </a:extLst>
          </p:cNvPr>
          <p:cNvSpPr txBox="1">
            <a:spLocks noChangeArrowheads="1"/>
          </p:cNvSpPr>
          <p:nvPr/>
        </p:nvSpPr>
        <p:spPr bwMode="auto">
          <a:xfrm>
            <a:off x="5264625" y="1561054"/>
            <a:ext cx="112224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+11x</a:t>
            </a:r>
          </a:p>
        </p:txBody>
      </p:sp>
      <p:sp>
        <p:nvSpPr>
          <p:cNvPr id="10" name="Text Box 20">
            <a:extLst>
              <a:ext uri="{FF2B5EF4-FFF2-40B4-BE49-F238E27FC236}">
                <a16:creationId xmlns:a16="http://schemas.microsoft.com/office/drawing/2014/main" xmlns="" id="{35C12252-5954-4F28-96B7-8CE748B7C1AA}"/>
              </a:ext>
            </a:extLst>
          </p:cNvPr>
          <p:cNvSpPr txBox="1">
            <a:spLocks noChangeArrowheads="1"/>
          </p:cNvSpPr>
          <p:nvPr/>
        </p:nvSpPr>
        <p:spPr bwMode="auto">
          <a:xfrm>
            <a:off x="6159413" y="1565094"/>
            <a:ext cx="762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- 3</a:t>
            </a:r>
          </a:p>
        </p:txBody>
      </p:sp>
      <p:sp>
        <p:nvSpPr>
          <p:cNvPr id="11" name="Text Box 21">
            <a:extLst>
              <a:ext uri="{FF2B5EF4-FFF2-40B4-BE49-F238E27FC236}">
                <a16:creationId xmlns:a16="http://schemas.microsoft.com/office/drawing/2014/main" xmlns="" id="{86E19742-39E2-4390-8FB3-E018FB1E12A1}"/>
              </a:ext>
            </a:extLst>
          </p:cNvPr>
          <p:cNvSpPr txBox="1">
            <a:spLocks noChangeArrowheads="1"/>
          </p:cNvSpPr>
          <p:nvPr/>
        </p:nvSpPr>
        <p:spPr bwMode="auto">
          <a:xfrm>
            <a:off x="7344006" y="1527419"/>
            <a:ext cx="97234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- 4x</a:t>
            </a:r>
            <a:r>
              <a:rPr lang="en-US" sz="3200" b="1" baseline="30000" dirty="0">
                <a:latin typeface="Times New Roman" panose="02020603050405020304" pitchFamily="18" charset="0"/>
              </a:rPr>
              <a:t>  </a:t>
            </a:r>
            <a:endParaRPr lang="en-US" sz="3200" b="1" dirty="0">
              <a:latin typeface="Times New Roman" panose="02020603050405020304" pitchFamily="18" charset="0"/>
            </a:endParaRPr>
          </a:p>
        </p:txBody>
      </p:sp>
      <p:sp>
        <p:nvSpPr>
          <p:cNvPr id="12" name="Text Box 22">
            <a:extLst>
              <a:ext uri="{FF2B5EF4-FFF2-40B4-BE49-F238E27FC236}">
                <a16:creationId xmlns:a16="http://schemas.microsoft.com/office/drawing/2014/main" xmlns="" id="{76347EAB-4217-4CB5-971B-7BC1781D3AD7}"/>
              </a:ext>
            </a:extLst>
          </p:cNvPr>
          <p:cNvSpPr txBox="1">
            <a:spLocks noChangeArrowheads="1"/>
          </p:cNvSpPr>
          <p:nvPr/>
        </p:nvSpPr>
        <p:spPr bwMode="auto">
          <a:xfrm>
            <a:off x="8069380" y="1555108"/>
            <a:ext cx="700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3200" b="1" dirty="0">
                <a:latin typeface="Times New Roman" panose="02020603050405020304" pitchFamily="18" charset="0"/>
              </a:rPr>
              <a:t>- 3</a:t>
            </a:r>
            <a:r>
              <a:rPr lang="en-US" sz="3200" b="1" baseline="30000" dirty="0">
                <a:latin typeface="Times New Roman" panose="02020603050405020304" pitchFamily="18" charset="0"/>
              </a:rPr>
              <a:t>  </a:t>
            </a:r>
            <a:endParaRPr lang="en-US" sz="3200" b="1" dirty="0">
              <a:latin typeface="Times New Roman" panose="02020603050405020304" pitchFamily="18" charset="0"/>
            </a:endParaRPr>
          </a:p>
        </p:txBody>
      </p:sp>
      <p:grpSp>
        <p:nvGrpSpPr>
          <p:cNvPr id="13" name="Group 12">
            <a:extLst>
              <a:ext uri="{FF2B5EF4-FFF2-40B4-BE49-F238E27FC236}">
                <a16:creationId xmlns:a16="http://schemas.microsoft.com/office/drawing/2014/main" xmlns="" id="{4C1ED31A-2F14-4CBA-ACC8-10FA5A81659C}"/>
              </a:ext>
            </a:extLst>
          </p:cNvPr>
          <p:cNvGrpSpPr>
            <a:grpSpLocks/>
          </p:cNvGrpSpPr>
          <p:nvPr/>
        </p:nvGrpSpPr>
        <p:grpSpPr bwMode="auto">
          <a:xfrm>
            <a:off x="732663" y="-45233"/>
            <a:ext cx="3218067" cy="1320163"/>
            <a:chOff x="1440" y="-186"/>
            <a:chExt cx="1344" cy="624"/>
          </a:xfrm>
          <a:solidFill>
            <a:schemeClr val="accent1">
              <a:lumMod val="60000"/>
              <a:lumOff val="40000"/>
            </a:schemeClr>
          </a:solidFill>
        </p:grpSpPr>
        <p:sp>
          <p:nvSpPr>
            <p:cNvPr id="20" name="AutoShape 24">
              <a:extLst>
                <a:ext uri="{FF2B5EF4-FFF2-40B4-BE49-F238E27FC236}">
                  <a16:creationId xmlns:a16="http://schemas.microsoft.com/office/drawing/2014/main" xmlns="" id="{A61B6A50-8F48-4FF5-B7EB-58C56BBF9D59}"/>
                </a:ext>
              </a:extLst>
            </p:cNvPr>
            <p:cNvSpPr>
              <a:spLocks noChangeArrowheads="1"/>
            </p:cNvSpPr>
            <p:nvPr/>
          </p:nvSpPr>
          <p:spPr bwMode="auto">
            <a:xfrm rot="11064768">
              <a:off x="1440" y="-186"/>
              <a:ext cx="1344" cy="624"/>
            </a:xfrm>
            <a:prstGeom prst="cloudCallout">
              <a:avLst>
                <a:gd name="adj1" fmla="val -22283"/>
                <a:gd name="adj2" fmla="val -61363"/>
              </a:avLst>
            </a:prstGeom>
            <a:gr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endParaRPr lang="en-US" dirty="0">
                <a:latin typeface="Times New Roman" panose="02020603050405020304" pitchFamily="18" charset="0"/>
              </a:endParaRPr>
            </a:p>
          </p:txBody>
        </p:sp>
        <p:sp>
          <p:nvSpPr>
            <p:cNvPr id="21" name="Text Box 25">
              <a:extLst>
                <a:ext uri="{FF2B5EF4-FFF2-40B4-BE49-F238E27FC236}">
                  <a16:creationId xmlns:a16="http://schemas.microsoft.com/office/drawing/2014/main" xmlns="" id="{79334AE2-1BFB-43BF-9E7B-452720E7C5A9}"/>
                </a:ext>
              </a:extLst>
            </p:cNvPr>
            <p:cNvSpPr txBox="1">
              <a:spLocks noChangeArrowheads="1"/>
            </p:cNvSpPr>
            <p:nvPr/>
          </p:nvSpPr>
          <p:spPr bwMode="auto">
            <a:xfrm>
              <a:off x="1466" y="-81"/>
              <a:ext cx="1160" cy="480"/>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spcBef>
                  <a:spcPct val="50000"/>
                </a:spcBef>
              </a:pPr>
              <a:r>
                <a:rPr lang="en-US" sz="2400" b="1" dirty="0" err="1">
                  <a:latin typeface="Times New Roman" panose="02020603050405020304" pitchFamily="18" charset="0"/>
                </a:rPr>
                <a:t>Hạng</a:t>
              </a:r>
              <a:r>
                <a:rPr lang="en-US" sz="2400" b="1" dirty="0">
                  <a:latin typeface="Times New Roman" panose="02020603050405020304" pitchFamily="18" charset="0"/>
                </a:rPr>
                <a:t> </a:t>
              </a:r>
              <a:r>
                <a:rPr lang="en-US" sz="2400" b="1" dirty="0" err="1">
                  <a:latin typeface="Times New Roman" panose="02020603050405020304" pitchFamily="18" charset="0"/>
                </a:rPr>
                <a:t>tử</a:t>
              </a:r>
              <a:r>
                <a:rPr lang="en-US" sz="2400" b="1" dirty="0">
                  <a:latin typeface="Times New Roman" panose="02020603050405020304" pitchFamily="18" charset="0"/>
                </a:rPr>
                <a:t> </a:t>
              </a:r>
              <a:r>
                <a:rPr lang="en-US" sz="2400" b="1" dirty="0" err="1">
                  <a:latin typeface="Times New Roman" panose="02020603050405020304" pitchFamily="18" charset="0"/>
                </a:rPr>
                <a:t>có</a:t>
              </a:r>
              <a:r>
                <a:rPr lang="en-US" sz="2400" b="1" dirty="0">
                  <a:latin typeface="Times New Roman" panose="02020603050405020304" pitchFamily="18" charset="0"/>
                </a:rPr>
                <a:t> </a:t>
              </a:r>
              <a:r>
                <a:rPr lang="en-US" sz="2400" b="1" dirty="0" err="1">
                  <a:latin typeface="Times New Roman" panose="02020603050405020304" pitchFamily="18" charset="0"/>
                </a:rPr>
                <a:t>bậc</a:t>
              </a:r>
              <a:r>
                <a:rPr lang="en-US" sz="2400" b="1" dirty="0">
                  <a:latin typeface="Times New Roman" panose="02020603050405020304" pitchFamily="18" charset="0"/>
                </a:rPr>
                <a:t> </a:t>
              </a:r>
            </a:p>
            <a:p>
              <a:pPr algn="ctr">
                <a:spcBef>
                  <a:spcPct val="50000"/>
                </a:spcBef>
              </a:pPr>
              <a:r>
                <a:rPr lang="en-US" sz="2400" b="1" dirty="0" err="1">
                  <a:latin typeface="Times New Roman" panose="02020603050405020304" pitchFamily="18" charset="0"/>
                </a:rPr>
                <a:t>cao</a:t>
              </a:r>
              <a:r>
                <a:rPr lang="en-US" sz="2400" b="1" dirty="0">
                  <a:latin typeface="Times New Roman" panose="02020603050405020304" pitchFamily="18" charset="0"/>
                </a:rPr>
                <a:t> </a:t>
              </a:r>
              <a:r>
                <a:rPr lang="en-US" sz="2400" b="1" dirty="0" err="1">
                  <a:latin typeface="Times New Roman" panose="02020603050405020304" pitchFamily="18" charset="0"/>
                </a:rPr>
                <a:t>nhất</a:t>
              </a:r>
              <a:endParaRPr lang="en-US" sz="2400" b="1" dirty="0">
                <a:latin typeface="Times New Roman" panose="02020603050405020304" pitchFamily="18" charset="0"/>
              </a:endParaRPr>
            </a:p>
          </p:txBody>
        </p:sp>
      </p:grpSp>
      <p:grpSp>
        <p:nvGrpSpPr>
          <p:cNvPr id="14" name="Group 13">
            <a:extLst>
              <a:ext uri="{FF2B5EF4-FFF2-40B4-BE49-F238E27FC236}">
                <a16:creationId xmlns:a16="http://schemas.microsoft.com/office/drawing/2014/main" xmlns="" id="{E2BAD369-96B5-4CAF-BA5B-FFADB1DA03F0}"/>
              </a:ext>
            </a:extLst>
          </p:cNvPr>
          <p:cNvGrpSpPr>
            <a:grpSpLocks/>
          </p:cNvGrpSpPr>
          <p:nvPr/>
        </p:nvGrpSpPr>
        <p:grpSpPr bwMode="auto">
          <a:xfrm>
            <a:off x="6590353" y="132522"/>
            <a:ext cx="2940051" cy="1013672"/>
            <a:chOff x="2048" y="-501"/>
            <a:chExt cx="1852" cy="624"/>
          </a:xfrm>
        </p:grpSpPr>
        <p:sp>
          <p:nvSpPr>
            <p:cNvPr id="18" name="AutoShape 27">
              <a:extLst>
                <a:ext uri="{FF2B5EF4-FFF2-40B4-BE49-F238E27FC236}">
                  <a16:creationId xmlns:a16="http://schemas.microsoft.com/office/drawing/2014/main" xmlns="" id="{2417D834-22A4-448F-A484-1EF733E4D9DF}"/>
                </a:ext>
              </a:extLst>
            </p:cNvPr>
            <p:cNvSpPr>
              <a:spLocks noChangeArrowheads="1"/>
            </p:cNvSpPr>
            <p:nvPr/>
          </p:nvSpPr>
          <p:spPr bwMode="auto">
            <a:xfrm rot="11064768">
              <a:off x="2048" y="-501"/>
              <a:ext cx="1852" cy="624"/>
            </a:xfrm>
            <a:prstGeom prst="cloudCallout">
              <a:avLst>
                <a:gd name="adj1" fmla="val 19870"/>
                <a:gd name="adj2" fmla="val -104342"/>
              </a:avLst>
            </a:prstGeom>
            <a:solidFill>
              <a:srgbClr val="92D05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endParaRPr lang="en-US">
                <a:latin typeface="Times New Roman" panose="02020603050405020304" pitchFamily="18" charset="0"/>
              </a:endParaRPr>
            </a:p>
          </p:txBody>
        </p:sp>
        <p:sp>
          <p:nvSpPr>
            <p:cNvPr id="19" name="Text Box 28">
              <a:extLst>
                <a:ext uri="{FF2B5EF4-FFF2-40B4-BE49-F238E27FC236}">
                  <a16:creationId xmlns:a16="http://schemas.microsoft.com/office/drawing/2014/main" xmlns="" id="{DAD9CA06-356F-4115-BB46-B527AF368CCB}"/>
                </a:ext>
              </a:extLst>
            </p:cNvPr>
            <p:cNvSpPr txBox="1">
              <a:spLocks noChangeArrowheads="1"/>
            </p:cNvSpPr>
            <p:nvPr/>
          </p:nvSpPr>
          <p:spPr bwMode="auto">
            <a:xfrm>
              <a:off x="2295" y="-403"/>
              <a:ext cx="1357" cy="512"/>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400" b="1" dirty="0" err="1">
                  <a:latin typeface="Times New Roman" panose="02020603050405020304" pitchFamily="18" charset="0"/>
                </a:rPr>
                <a:t>Hạng</a:t>
              </a:r>
              <a:r>
                <a:rPr lang="en-US" sz="2400" b="1" dirty="0">
                  <a:latin typeface="Times New Roman" panose="02020603050405020304" pitchFamily="18" charset="0"/>
                </a:rPr>
                <a:t> </a:t>
              </a:r>
              <a:r>
                <a:rPr lang="en-US" sz="2400" b="1" dirty="0" err="1">
                  <a:latin typeface="Times New Roman" panose="02020603050405020304" pitchFamily="18" charset="0"/>
                </a:rPr>
                <a:t>tử</a:t>
              </a:r>
              <a:r>
                <a:rPr lang="en-US" sz="2400" b="1" dirty="0">
                  <a:latin typeface="Times New Roman" panose="02020603050405020304" pitchFamily="18" charset="0"/>
                </a:rPr>
                <a:t> </a:t>
              </a:r>
              <a:r>
                <a:rPr lang="en-US" sz="2400" b="1" dirty="0" err="1">
                  <a:latin typeface="Times New Roman" panose="02020603050405020304" pitchFamily="18" charset="0"/>
                </a:rPr>
                <a:t>có</a:t>
              </a:r>
              <a:r>
                <a:rPr lang="en-US" sz="2400" b="1" dirty="0">
                  <a:latin typeface="Times New Roman" panose="02020603050405020304" pitchFamily="18" charset="0"/>
                </a:rPr>
                <a:t> </a:t>
              </a:r>
              <a:r>
                <a:rPr lang="en-US" sz="2400" b="1" dirty="0" err="1">
                  <a:latin typeface="Times New Roman" panose="02020603050405020304" pitchFamily="18" charset="0"/>
                </a:rPr>
                <a:t>bậc</a:t>
              </a:r>
              <a:r>
                <a:rPr lang="en-US" sz="2400" b="1" dirty="0">
                  <a:latin typeface="Times New Roman" panose="02020603050405020304" pitchFamily="18" charset="0"/>
                </a:rPr>
                <a:t> </a:t>
              </a:r>
              <a:r>
                <a:rPr lang="en-US" sz="2400" b="1" dirty="0" err="1">
                  <a:latin typeface="Times New Roman" panose="02020603050405020304" pitchFamily="18" charset="0"/>
                </a:rPr>
                <a:t>cao</a:t>
              </a:r>
              <a:r>
                <a:rPr lang="en-US" sz="2400" b="1" dirty="0">
                  <a:latin typeface="Times New Roman" panose="02020603050405020304" pitchFamily="18" charset="0"/>
                </a:rPr>
                <a:t> </a:t>
              </a:r>
              <a:r>
                <a:rPr lang="en-US" sz="2400" b="1" dirty="0" err="1">
                  <a:latin typeface="Times New Roman" panose="02020603050405020304" pitchFamily="18" charset="0"/>
                </a:rPr>
                <a:t>nhất</a:t>
              </a:r>
              <a:endParaRPr lang="en-US" sz="2400" b="1" dirty="0">
                <a:latin typeface="Times New Roman" panose="02020603050405020304" pitchFamily="18" charset="0"/>
              </a:endParaRPr>
            </a:p>
          </p:txBody>
        </p:sp>
      </p:grpSp>
      <p:sp>
        <p:nvSpPr>
          <p:cNvPr id="15" name="Text Box 34">
            <a:extLst>
              <a:ext uri="{FF2B5EF4-FFF2-40B4-BE49-F238E27FC236}">
                <a16:creationId xmlns:a16="http://schemas.microsoft.com/office/drawing/2014/main" xmlns="" id="{C063FB63-8AB5-4493-8E3A-1E173DBB530E}"/>
              </a:ext>
            </a:extLst>
          </p:cNvPr>
          <p:cNvSpPr txBox="1">
            <a:spLocks noChangeArrowheads="1"/>
          </p:cNvSpPr>
          <p:nvPr/>
        </p:nvSpPr>
        <p:spPr bwMode="auto">
          <a:xfrm>
            <a:off x="2736023" y="2042750"/>
            <a:ext cx="288884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2x</a:t>
            </a:r>
            <a:r>
              <a:rPr lang="en-US" sz="2800" b="1" baseline="30000" dirty="0">
                <a:latin typeface="Times New Roman" panose="02020603050405020304" pitchFamily="18" charset="0"/>
              </a:rPr>
              <a:t>4</a:t>
            </a:r>
            <a:r>
              <a:rPr lang="en-US" sz="2800" b="1" dirty="0">
                <a:latin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rPr>
              <a:t> 8x</a:t>
            </a:r>
            <a:r>
              <a:rPr lang="en-US" sz="2800" b="1" baseline="30000" dirty="0">
                <a:latin typeface="Times New Roman" panose="02020603050405020304" pitchFamily="18" charset="0"/>
              </a:rPr>
              <a:t>3</a:t>
            </a:r>
            <a:r>
              <a:rPr lang="en-US" sz="2800" b="1" dirty="0">
                <a:latin typeface="Times New Roman" panose="02020603050405020304" pitchFamily="18" charset="0"/>
              </a:rPr>
              <a:t>  -  6x</a:t>
            </a:r>
            <a:r>
              <a:rPr lang="en-US" sz="2800" b="1" baseline="30000" dirty="0">
                <a:latin typeface="Times New Roman" panose="02020603050405020304" pitchFamily="18" charset="0"/>
              </a:rPr>
              <a:t>2</a:t>
            </a:r>
            <a:endParaRPr lang="en-US" sz="2800" b="1" dirty="0">
              <a:latin typeface="Times New Roman" panose="02020603050405020304" pitchFamily="18" charset="0"/>
            </a:endParaRPr>
          </a:p>
        </p:txBody>
      </p:sp>
      <p:sp>
        <p:nvSpPr>
          <p:cNvPr id="16" name="Text Box 35">
            <a:extLst>
              <a:ext uri="{FF2B5EF4-FFF2-40B4-BE49-F238E27FC236}">
                <a16:creationId xmlns:a16="http://schemas.microsoft.com/office/drawing/2014/main" xmlns="" id="{3C3371E9-8FC6-4DC3-97BF-3C7664B84903}"/>
              </a:ext>
            </a:extLst>
          </p:cNvPr>
          <p:cNvSpPr txBox="1">
            <a:spLocks noChangeArrowheads="1"/>
          </p:cNvSpPr>
          <p:nvPr/>
        </p:nvSpPr>
        <p:spPr bwMode="auto">
          <a:xfrm>
            <a:off x="2247187" y="1791564"/>
            <a:ext cx="38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dirty="0">
                <a:solidFill>
                  <a:srgbClr val="FF0000"/>
                </a:solidFill>
                <a:latin typeface="Times New Roman" panose="02020603050405020304" pitchFamily="18" charset="0"/>
              </a:rPr>
              <a:t>-</a:t>
            </a:r>
          </a:p>
        </p:txBody>
      </p:sp>
      <p:sp>
        <p:nvSpPr>
          <p:cNvPr id="17" name="Text Box 39">
            <a:extLst>
              <a:ext uri="{FF2B5EF4-FFF2-40B4-BE49-F238E27FC236}">
                <a16:creationId xmlns:a16="http://schemas.microsoft.com/office/drawing/2014/main" xmlns="" id="{F87C5C1C-3EDA-43ED-9A14-443000C3E461}"/>
              </a:ext>
            </a:extLst>
          </p:cNvPr>
          <p:cNvSpPr txBox="1">
            <a:spLocks noChangeArrowheads="1"/>
          </p:cNvSpPr>
          <p:nvPr/>
        </p:nvSpPr>
        <p:spPr bwMode="auto">
          <a:xfrm>
            <a:off x="2734787" y="2665450"/>
            <a:ext cx="2656370" cy="5847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       </a:t>
            </a:r>
            <a:r>
              <a:rPr lang="en-US" sz="3200" b="1" dirty="0">
                <a:latin typeface="Times New Roman" panose="02020603050405020304" pitchFamily="18" charset="0"/>
              </a:rPr>
              <a:t>- </a:t>
            </a:r>
            <a:r>
              <a:rPr lang="en-US" sz="2800" b="1" dirty="0">
                <a:latin typeface="Times New Roman" panose="02020603050405020304" pitchFamily="18" charset="0"/>
              </a:rPr>
              <a:t>5x</a:t>
            </a:r>
            <a:r>
              <a:rPr lang="en-US" sz="2800" b="1" baseline="30000" dirty="0">
                <a:latin typeface="Times New Roman" panose="02020603050405020304" pitchFamily="18" charset="0"/>
              </a:rPr>
              <a:t>3  </a:t>
            </a:r>
            <a:r>
              <a:rPr lang="en-US" sz="2800" b="1" dirty="0">
                <a:latin typeface="Times New Roman" panose="02020603050405020304" pitchFamily="18" charset="0"/>
              </a:rPr>
              <a:t>+ 21x</a:t>
            </a:r>
            <a:r>
              <a:rPr lang="en-US" sz="2800" b="1" baseline="30000" dirty="0">
                <a:latin typeface="Times New Roman" panose="02020603050405020304" pitchFamily="18" charset="0"/>
              </a:rPr>
              <a:t>2</a:t>
            </a:r>
            <a:r>
              <a:rPr lang="en-US" sz="2800" baseline="30000" dirty="0">
                <a:latin typeface="Times New Roman" panose="02020603050405020304" pitchFamily="18" charset="0"/>
              </a:rPr>
              <a:t>       </a:t>
            </a:r>
            <a:endParaRPr lang="en-US" sz="2800" dirty="0">
              <a:latin typeface="Times New Roman" panose="02020603050405020304" pitchFamily="18" charset="0"/>
            </a:endParaRPr>
          </a:p>
        </p:txBody>
      </p:sp>
      <p:sp>
        <p:nvSpPr>
          <p:cNvPr id="22" name="Line 13">
            <a:extLst>
              <a:ext uri="{FF2B5EF4-FFF2-40B4-BE49-F238E27FC236}">
                <a16:creationId xmlns:a16="http://schemas.microsoft.com/office/drawing/2014/main" xmlns="" id="{5D9EE50D-7CA0-4C9C-8DB8-2B418E93FF46}"/>
              </a:ext>
            </a:extLst>
          </p:cNvPr>
          <p:cNvSpPr>
            <a:spLocks noChangeShapeType="1"/>
          </p:cNvSpPr>
          <p:nvPr/>
        </p:nvSpPr>
        <p:spPr bwMode="auto">
          <a:xfrm>
            <a:off x="6903824" y="1623130"/>
            <a:ext cx="0" cy="2514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23" name="Line 14">
            <a:extLst>
              <a:ext uri="{FF2B5EF4-FFF2-40B4-BE49-F238E27FC236}">
                <a16:creationId xmlns:a16="http://schemas.microsoft.com/office/drawing/2014/main" xmlns="" id="{15FC00A9-5916-4C5A-A2D9-43D9C41005ED}"/>
              </a:ext>
            </a:extLst>
          </p:cNvPr>
          <p:cNvSpPr>
            <a:spLocks noChangeShapeType="1"/>
          </p:cNvSpPr>
          <p:nvPr/>
        </p:nvSpPr>
        <p:spPr bwMode="auto">
          <a:xfrm>
            <a:off x="6905640" y="2059080"/>
            <a:ext cx="18288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28" name="Text Box 29">
            <a:extLst>
              <a:ext uri="{FF2B5EF4-FFF2-40B4-BE49-F238E27FC236}">
                <a16:creationId xmlns:a16="http://schemas.microsoft.com/office/drawing/2014/main" xmlns="" id="{6AF4EE1C-EE22-40BF-BB82-68476F13FCAA}"/>
              </a:ext>
            </a:extLst>
          </p:cNvPr>
          <p:cNvSpPr txBox="1">
            <a:spLocks noChangeArrowheads="1"/>
          </p:cNvSpPr>
          <p:nvPr/>
        </p:nvSpPr>
        <p:spPr bwMode="auto">
          <a:xfrm>
            <a:off x="4550918" y="476532"/>
            <a:ext cx="1710247" cy="523220"/>
          </a:xfrm>
          <a:prstGeom prst="rect">
            <a:avLst/>
          </a:prstGeom>
          <a:solidFill>
            <a:srgbClr val="FFC000"/>
          </a:solidFill>
          <a:ln>
            <a:noFill/>
          </a:ln>
          <a:effectLs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spcBef>
                <a:spcPct val="50000"/>
              </a:spcBef>
            </a:pPr>
            <a:r>
              <a:rPr lang="en-US" sz="2800" b="1" dirty="0">
                <a:solidFill>
                  <a:srgbClr val="DE0000"/>
                </a:solidFill>
                <a:latin typeface="Times New Roman" panose="02020603050405020304" pitchFamily="18" charset="0"/>
              </a:rPr>
              <a:t>Chia </a:t>
            </a:r>
            <a:r>
              <a:rPr lang="en-US" sz="2800" b="1" dirty="0" err="1">
                <a:solidFill>
                  <a:srgbClr val="DE0000"/>
                </a:solidFill>
                <a:latin typeface="Times New Roman" panose="02020603050405020304" pitchFamily="18" charset="0"/>
              </a:rPr>
              <a:t>cho</a:t>
            </a:r>
            <a:endParaRPr lang="en-US" sz="2800" b="1" dirty="0">
              <a:solidFill>
                <a:srgbClr val="DE0000"/>
              </a:solidFill>
              <a:latin typeface="Times New Roman" panose="02020603050405020304" pitchFamily="18" charset="0"/>
            </a:endParaRPr>
          </a:p>
        </p:txBody>
      </p:sp>
      <p:sp>
        <p:nvSpPr>
          <p:cNvPr id="29" name="Oval 28">
            <a:extLst>
              <a:ext uri="{FF2B5EF4-FFF2-40B4-BE49-F238E27FC236}">
                <a16:creationId xmlns:a16="http://schemas.microsoft.com/office/drawing/2014/main" xmlns="" id="{77A6F7D0-08D3-4BE2-ABC3-27EB192F2607}"/>
              </a:ext>
            </a:extLst>
          </p:cNvPr>
          <p:cNvSpPr>
            <a:spLocks noChangeArrowheads="1"/>
          </p:cNvSpPr>
          <p:nvPr/>
        </p:nvSpPr>
        <p:spPr bwMode="auto">
          <a:xfrm>
            <a:off x="2663397" y="1578610"/>
            <a:ext cx="726344" cy="494385"/>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30" name="Oval 29">
            <a:extLst>
              <a:ext uri="{FF2B5EF4-FFF2-40B4-BE49-F238E27FC236}">
                <a16:creationId xmlns:a16="http://schemas.microsoft.com/office/drawing/2014/main" xmlns="" id="{345CE460-0A9F-4B86-B255-E78F0B574CF7}"/>
              </a:ext>
            </a:extLst>
          </p:cNvPr>
          <p:cNvSpPr>
            <a:spLocks noChangeArrowheads="1"/>
          </p:cNvSpPr>
          <p:nvPr/>
        </p:nvSpPr>
        <p:spPr bwMode="auto">
          <a:xfrm>
            <a:off x="6949569" y="1592355"/>
            <a:ext cx="514350" cy="466725"/>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31" name="Text Box 32">
            <a:extLst>
              <a:ext uri="{FF2B5EF4-FFF2-40B4-BE49-F238E27FC236}">
                <a16:creationId xmlns:a16="http://schemas.microsoft.com/office/drawing/2014/main" xmlns="" id="{B5922DCB-CCAD-4822-B96C-C04D8C0CAF69}"/>
              </a:ext>
            </a:extLst>
          </p:cNvPr>
          <p:cNvSpPr txBox="1">
            <a:spLocks noChangeArrowheads="1"/>
          </p:cNvSpPr>
          <p:nvPr/>
        </p:nvSpPr>
        <p:spPr bwMode="auto">
          <a:xfrm>
            <a:off x="6934755" y="2086341"/>
            <a:ext cx="7492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solidFill>
                  <a:srgbClr val="0070C0"/>
                </a:solidFill>
                <a:latin typeface="Times New Roman" panose="02020603050405020304" pitchFamily="18" charset="0"/>
              </a:rPr>
              <a:t>2x</a:t>
            </a:r>
            <a:r>
              <a:rPr lang="en-US" sz="2800" b="1" baseline="30000" dirty="0">
                <a:solidFill>
                  <a:srgbClr val="0070C0"/>
                </a:solidFill>
                <a:latin typeface="Times New Roman" panose="02020603050405020304" pitchFamily="18" charset="0"/>
              </a:rPr>
              <a:t>2</a:t>
            </a:r>
            <a:endParaRPr lang="en-US" sz="2800" b="1" dirty="0">
              <a:solidFill>
                <a:srgbClr val="0070C0"/>
              </a:solidFill>
              <a:latin typeface="Times New Roman" panose="02020603050405020304" pitchFamily="18" charset="0"/>
            </a:endParaRPr>
          </a:p>
        </p:txBody>
      </p:sp>
      <p:sp>
        <p:nvSpPr>
          <p:cNvPr id="32" name="Line 36">
            <a:extLst>
              <a:ext uri="{FF2B5EF4-FFF2-40B4-BE49-F238E27FC236}">
                <a16:creationId xmlns:a16="http://schemas.microsoft.com/office/drawing/2014/main" xmlns="" id="{9E4C8F0B-72B3-44EA-B2FE-B88ADB9BB1DF}"/>
              </a:ext>
            </a:extLst>
          </p:cNvPr>
          <p:cNvSpPr>
            <a:spLocks noChangeShapeType="1"/>
          </p:cNvSpPr>
          <p:nvPr/>
        </p:nvSpPr>
        <p:spPr bwMode="auto">
          <a:xfrm>
            <a:off x="2758714" y="2609559"/>
            <a:ext cx="2505911" cy="1796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33" name="Text Box 40">
            <a:extLst>
              <a:ext uri="{FF2B5EF4-FFF2-40B4-BE49-F238E27FC236}">
                <a16:creationId xmlns:a16="http://schemas.microsoft.com/office/drawing/2014/main" xmlns="" id="{29299F03-560E-4042-8BB3-B26AE8D4C9C9}"/>
              </a:ext>
            </a:extLst>
          </p:cNvPr>
          <p:cNvSpPr txBox="1">
            <a:spLocks noChangeArrowheads="1"/>
          </p:cNvSpPr>
          <p:nvPr/>
        </p:nvSpPr>
        <p:spPr bwMode="auto">
          <a:xfrm>
            <a:off x="5357389" y="2715895"/>
            <a:ext cx="100742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+11x</a:t>
            </a:r>
          </a:p>
        </p:txBody>
      </p:sp>
      <p:sp>
        <p:nvSpPr>
          <p:cNvPr id="34" name="Text Box 41">
            <a:extLst>
              <a:ext uri="{FF2B5EF4-FFF2-40B4-BE49-F238E27FC236}">
                <a16:creationId xmlns:a16="http://schemas.microsoft.com/office/drawing/2014/main" xmlns="" id="{B1D0EF73-16F3-4841-9D7E-F84352671932}"/>
              </a:ext>
            </a:extLst>
          </p:cNvPr>
          <p:cNvSpPr txBox="1">
            <a:spLocks noChangeArrowheads="1"/>
          </p:cNvSpPr>
          <p:nvPr/>
        </p:nvSpPr>
        <p:spPr bwMode="auto">
          <a:xfrm>
            <a:off x="6234812" y="2722818"/>
            <a:ext cx="762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- 3</a:t>
            </a:r>
          </a:p>
        </p:txBody>
      </p:sp>
      <p:grpSp>
        <p:nvGrpSpPr>
          <p:cNvPr id="35" name="Group 34">
            <a:extLst>
              <a:ext uri="{FF2B5EF4-FFF2-40B4-BE49-F238E27FC236}">
                <a16:creationId xmlns:a16="http://schemas.microsoft.com/office/drawing/2014/main" xmlns="" id="{3112F4A4-5A95-492D-8E2F-6E6C48C86011}"/>
              </a:ext>
            </a:extLst>
          </p:cNvPr>
          <p:cNvGrpSpPr>
            <a:grpSpLocks/>
          </p:cNvGrpSpPr>
          <p:nvPr/>
        </p:nvGrpSpPr>
        <p:grpSpPr bwMode="auto">
          <a:xfrm rot="2783506">
            <a:off x="942683" y="1731973"/>
            <a:ext cx="1116024" cy="1285869"/>
            <a:chOff x="1080" y="770"/>
            <a:chExt cx="661" cy="885"/>
          </a:xfrm>
        </p:grpSpPr>
        <p:sp>
          <p:nvSpPr>
            <p:cNvPr id="36" name="AutoShape 33">
              <a:extLst>
                <a:ext uri="{FF2B5EF4-FFF2-40B4-BE49-F238E27FC236}">
                  <a16:creationId xmlns:a16="http://schemas.microsoft.com/office/drawing/2014/main" xmlns="" id="{8D0B91F4-F8C3-4CF4-AB99-83D1BC31138E}"/>
                </a:ext>
              </a:extLst>
            </p:cNvPr>
            <p:cNvSpPr>
              <a:spLocks noChangeArrowheads="1"/>
            </p:cNvSpPr>
            <p:nvPr/>
          </p:nvSpPr>
          <p:spPr bwMode="auto">
            <a:xfrm rot="13312182">
              <a:off x="1080" y="812"/>
              <a:ext cx="661" cy="808"/>
            </a:xfrm>
            <a:prstGeom prst="wedgeRoundRectCallout">
              <a:avLst>
                <a:gd name="adj1" fmla="val -47530"/>
                <a:gd name="adj2" fmla="val 109529"/>
                <a:gd name="adj3" fmla="val 1666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endParaRPr lang="en-US" baseline="30000">
                <a:latin typeface="Times New Roman" panose="02020603050405020304" pitchFamily="18" charset="0"/>
              </a:endParaRPr>
            </a:p>
          </p:txBody>
        </p:sp>
        <p:sp>
          <p:nvSpPr>
            <p:cNvPr id="37" name="Text Box 34">
              <a:extLst>
                <a:ext uri="{FF2B5EF4-FFF2-40B4-BE49-F238E27FC236}">
                  <a16:creationId xmlns:a16="http://schemas.microsoft.com/office/drawing/2014/main" xmlns="" id="{5C7EE53C-6A20-457A-A9CC-C7C47413C7A0}"/>
                </a:ext>
              </a:extLst>
            </p:cNvPr>
            <p:cNvSpPr txBox="1">
              <a:spLocks noChangeArrowheads="1"/>
            </p:cNvSpPr>
            <p:nvPr/>
          </p:nvSpPr>
          <p:spPr bwMode="auto">
            <a:xfrm rot="18816494">
              <a:off x="1016" y="951"/>
              <a:ext cx="885"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400" b="1" dirty="0" err="1">
                  <a:latin typeface="Times New Roman" panose="02020603050405020304" pitchFamily="18" charset="0"/>
                </a:rPr>
                <a:t>Dư</a:t>
              </a:r>
              <a:r>
                <a:rPr lang="en-US" sz="2400" b="1" dirty="0">
                  <a:latin typeface="Times New Roman" panose="02020603050405020304" pitchFamily="18" charset="0"/>
                </a:rPr>
                <a:t> </a:t>
              </a:r>
              <a:r>
                <a:rPr lang="en-US" sz="2400" b="1" dirty="0" err="1">
                  <a:latin typeface="Times New Roman" panose="02020603050405020304" pitchFamily="18" charset="0"/>
                </a:rPr>
                <a:t>thứ</a:t>
              </a:r>
              <a:r>
                <a:rPr lang="en-US" sz="2400" b="1" dirty="0">
                  <a:latin typeface="Times New Roman" panose="02020603050405020304" pitchFamily="18" charset="0"/>
                </a:rPr>
                <a:t> </a:t>
              </a:r>
              <a:r>
                <a:rPr lang="en-US" sz="2400" b="1" dirty="0" err="1">
                  <a:latin typeface="Times New Roman" panose="02020603050405020304" pitchFamily="18" charset="0"/>
                </a:rPr>
                <a:t>nhất</a:t>
              </a:r>
              <a:endParaRPr lang="en-US" sz="2400" b="1" dirty="0">
                <a:latin typeface="Times New Roman" panose="02020603050405020304" pitchFamily="18" charset="0"/>
              </a:endParaRPr>
            </a:p>
          </p:txBody>
        </p:sp>
      </p:grpSp>
      <p:sp>
        <p:nvSpPr>
          <p:cNvPr id="41" name="Text Box 31">
            <a:extLst>
              <a:ext uri="{FF2B5EF4-FFF2-40B4-BE49-F238E27FC236}">
                <a16:creationId xmlns:a16="http://schemas.microsoft.com/office/drawing/2014/main" xmlns="" id="{62390BF1-6317-408B-BB48-48606D216EFB}"/>
              </a:ext>
            </a:extLst>
          </p:cNvPr>
          <p:cNvSpPr txBox="1">
            <a:spLocks noChangeArrowheads="1"/>
          </p:cNvSpPr>
          <p:nvPr/>
        </p:nvSpPr>
        <p:spPr bwMode="auto">
          <a:xfrm>
            <a:off x="4959825" y="3661831"/>
            <a:ext cx="304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cs typeface="Times New Roman" panose="02020603050405020304" pitchFamily="18" charset="0"/>
              </a:rPr>
              <a:t>:</a:t>
            </a:r>
          </a:p>
        </p:txBody>
      </p:sp>
      <p:sp>
        <p:nvSpPr>
          <p:cNvPr id="43" name="AutoShape 25">
            <a:extLst>
              <a:ext uri="{FF2B5EF4-FFF2-40B4-BE49-F238E27FC236}">
                <a16:creationId xmlns:a16="http://schemas.microsoft.com/office/drawing/2014/main" xmlns="" id="{674F7E46-272C-47B6-8637-9E82654FB126}"/>
              </a:ext>
            </a:extLst>
          </p:cNvPr>
          <p:cNvSpPr>
            <a:spLocks noChangeArrowheads="1"/>
          </p:cNvSpPr>
          <p:nvPr/>
        </p:nvSpPr>
        <p:spPr bwMode="auto">
          <a:xfrm rot="11064768">
            <a:off x="561011" y="2927141"/>
            <a:ext cx="2560733" cy="990600"/>
          </a:xfrm>
          <a:prstGeom prst="cloudCallout">
            <a:avLst>
              <a:gd name="adj1" fmla="val -63477"/>
              <a:gd name="adj2" fmla="val 39488"/>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endParaRPr lang="en-US">
              <a:latin typeface="Times New Roman" panose="02020603050405020304" pitchFamily="18" charset="0"/>
            </a:endParaRPr>
          </a:p>
        </p:txBody>
      </p:sp>
      <p:sp>
        <p:nvSpPr>
          <p:cNvPr id="44" name="Text Box 26">
            <a:extLst>
              <a:ext uri="{FF2B5EF4-FFF2-40B4-BE49-F238E27FC236}">
                <a16:creationId xmlns:a16="http://schemas.microsoft.com/office/drawing/2014/main" xmlns="" id="{883F8982-3E99-48FD-9A1B-87E32BFB85A1}"/>
              </a:ext>
            </a:extLst>
          </p:cNvPr>
          <p:cNvSpPr txBox="1">
            <a:spLocks noChangeArrowheads="1"/>
          </p:cNvSpPr>
          <p:nvPr/>
        </p:nvSpPr>
        <p:spPr bwMode="auto">
          <a:xfrm>
            <a:off x="763902" y="3077918"/>
            <a:ext cx="2240634" cy="830997"/>
          </a:xfrm>
          <a:prstGeom prst="rect">
            <a:avLst/>
          </a:prstGeom>
          <a:noFill/>
          <a:ln w="9525">
            <a:noFill/>
            <a:miter lim="800000"/>
            <a:headEnd/>
            <a:tailEnd/>
          </a:ln>
          <a:effectLs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400" b="1" dirty="0" err="1">
                <a:latin typeface="Times New Roman" panose="02020603050405020304" pitchFamily="18" charset="0"/>
              </a:rPr>
              <a:t>Hạng</a:t>
            </a:r>
            <a:r>
              <a:rPr lang="en-US" sz="2400" b="1" dirty="0">
                <a:latin typeface="Times New Roman" panose="02020603050405020304" pitchFamily="18" charset="0"/>
              </a:rPr>
              <a:t> </a:t>
            </a:r>
            <a:r>
              <a:rPr lang="en-US" sz="2400" b="1" dirty="0" err="1">
                <a:latin typeface="Times New Roman" panose="02020603050405020304" pitchFamily="18" charset="0"/>
              </a:rPr>
              <a:t>tử</a:t>
            </a:r>
            <a:r>
              <a:rPr lang="en-US" sz="2400" b="1" dirty="0">
                <a:latin typeface="Times New Roman" panose="02020603050405020304" pitchFamily="18" charset="0"/>
              </a:rPr>
              <a:t> </a:t>
            </a:r>
            <a:r>
              <a:rPr lang="en-US" sz="2400" b="1" dirty="0" err="1">
                <a:latin typeface="Times New Roman" panose="02020603050405020304" pitchFamily="18" charset="0"/>
              </a:rPr>
              <a:t>có</a:t>
            </a:r>
            <a:r>
              <a:rPr lang="en-US" sz="2400" b="1" dirty="0">
                <a:latin typeface="Times New Roman" panose="02020603050405020304" pitchFamily="18" charset="0"/>
              </a:rPr>
              <a:t> </a:t>
            </a:r>
            <a:r>
              <a:rPr lang="en-US" sz="2400" b="1" dirty="0" err="1">
                <a:latin typeface="Times New Roman" panose="02020603050405020304" pitchFamily="18" charset="0"/>
              </a:rPr>
              <a:t>bậc</a:t>
            </a:r>
            <a:r>
              <a:rPr lang="en-US" sz="2400" b="1" dirty="0">
                <a:latin typeface="Times New Roman" panose="02020603050405020304" pitchFamily="18" charset="0"/>
              </a:rPr>
              <a:t> </a:t>
            </a:r>
            <a:r>
              <a:rPr lang="en-US" sz="2400" b="1" dirty="0" err="1">
                <a:latin typeface="Times New Roman" panose="02020603050405020304" pitchFamily="18" charset="0"/>
              </a:rPr>
              <a:t>cao</a:t>
            </a:r>
            <a:r>
              <a:rPr lang="en-US" sz="2400" b="1" dirty="0">
                <a:latin typeface="Times New Roman" panose="02020603050405020304" pitchFamily="18" charset="0"/>
              </a:rPr>
              <a:t> </a:t>
            </a:r>
            <a:r>
              <a:rPr lang="en-US" sz="2400" b="1" dirty="0" err="1">
                <a:latin typeface="Times New Roman" panose="02020603050405020304" pitchFamily="18" charset="0"/>
              </a:rPr>
              <a:t>nhất</a:t>
            </a:r>
            <a:endParaRPr lang="en-US" sz="2400" b="1" dirty="0">
              <a:latin typeface="Times New Roman" panose="02020603050405020304" pitchFamily="18" charset="0"/>
            </a:endParaRPr>
          </a:p>
        </p:txBody>
      </p:sp>
      <p:grpSp>
        <p:nvGrpSpPr>
          <p:cNvPr id="46" name="Group 45">
            <a:extLst>
              <a:ext uri="{FF2B5EF4-FFF2-40B4-BE49-F238E27FC236}">
                <a16:creationId xmlns:a16="http://schemas.microsoft.com/office/drawing/2014/main" xmlns="" id="{6E9C405F-3E44-4CB3-8593-557DE236FAE1}"/>
              </a:ext>
            </a:extLst>
          </p:cNvPr>
          <p:cNvGrpSpPr>
            <a:grpSpLocks/>
          </p:cNvGrpSpPr>
          <p:nvPr/>
        </p:nvGrpSpPr>
        <p:grpSpPr bwMode="auto">
          <a:xfrm>
            <a:off x="7655183" y="3141984"/>
            <a:ext cx="2800035" cy="990600"/>
            <a:chOff x="1289" y="426"/>
            <a:chExt cx="1344" cy="624"/>
          </a:xfrm>
        </p:grpSpPr>
        <p:sp>
          <p:nvSpPr>
            <p:cNvPr id="47" name="AutoShape 28">
              <a:extLst>
                <a:ext uri="{FF2B5EF4-FFF2-40B4-BE49-F238E27FC236}">
                  <a16:creationId xmlns:a16="http://schemas.microsoft.com/office/drawing/2014/main" xmlns="" id="{6B8AD61E-177A-416E-B18A-ECBFA0B8F487}"/>
                </a:ext>
              </a:extLst>
            </p:cNvPr>
            <p:cNvSpPr>
              <a:spLocks noChangeArrowheads="1"/>
            </p:cNvSpPr>
            <p:nvPr/>
          </p:nvSpPr>
          <p:spPr bwMode="auto">
            <a:xfrm rot="11064768">
              <a:off x="1289" y="426"/>
              <a:ext cx="1344" cy="624"/>
            </a:xfrm>
            <a:prstGeom prst="cloudCallout">
              <a:avLst>
                <a:gd name="adj1" fmla="val 68318"/>
                <a:gd name="adj2" fmla="val 147155"/>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endParaRPr lang="en-US">
                <a:latin typeface="Times New Roman" panose="02020603050405020304" pitchFamily="18" charset="0"/>
              </a:endParaRPr>
            </a:p>
          </p:txBody>
        </p:sp>
        <p:sp>
          <p:nvSpPr>
            <p:cNvPr id="48" name="Text Box 29">
              <a:extLst>
                <a:ext uri="{FF2B5EF4-FFF2-40B4-BE49-F238E27FC236}">
                  <a16:creationId xmlns:a16="http://schemas.microsoft.com/office/drawing/2014/main" xmlns="" id="{4F1D5084-80FA-447D-B05A-1079906B2585}"/>
                </a:ext>
              </a:extLst>
            </p:cNvPr>
            <p:cNvSpPr txBox="1">
              <a:spLocks noChangeArrowheads="1"/>
            </p:cNvSpPr>
            <p:nvPr/>
          </p:nvSpPr>
          <p:spPr bwMode="auto">
            <a:xfrm>
              <a:off x="1559" y="492"/>
              <a:ext cx="1008" cy="523"/>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400" b="1" dirty="0" err="1">
                  <a:latin typeface="Times New Roman" panose="02020603050405020304" pitchFamily="18" charset="0"/>
                </a:rPr>
                <a:t>Hạng</a:t>
              </a:r>
              <a:r>
                <a:rPr lang="en-US" sz="2400" b="1" dirty="0">
                  <a:latin typeface="Times New Roman" panose="02020603050405020304" pitchFamily="18" charset="0"/>
                </a:rPr>
                <a:t> </a:t>
              </a:r>
              <a:r>
                <a:rPr lang="en-US" sz="2400" b="1" dirty="0" err="1">
                  <a:latin typeface="Times New Roman" panose="02020603050405020304" pitchFamily="18" charset="0"/>
                </a:rPr>
                <a:t>tử</a:t>
              </a:r>
              <a:r>
                <a:rPr lang="en-US" sz="2400" b="1" dirty="0">
                  <a:latin typeface="Times New Roman" panose="02020603050405020304" pitchFamily="18" charset="0"/>
                </a:rPr>
                <a:t> </a:t>
              </a:r>
              <a:r>
                <a:rPr lang="en-US" sz="2400" b="1" dirty="0" err="1">
                  <a:latin typeface="Times New Roman" panose="02020603050405020304" pitchFamily="18" charset="0"/>
                </a:rPr>
                <a:t>có</a:t>
              </a:r>
              <a:r>
                <a:rPr lang="en-US" sz="2400" b="1" dirty="0">
                  <a:latin typeface="Times New Roman" panose="02020603050405020304" pitchFamily="18" charset="0"/>
                </a:rPr>
                <a:t> </a:t>
              </a:r>
              <a:r>
                <a:rPr lang="en-US" sz="2400" b="1" dirty="0" err="1">
                  <a:latin typeface="Times New Roman" panose="02020603050405020304" pitchFamily="18" charset="0"/>
                </a:rPr>
                <a:t>bậc</a:t>
              </a:r>
              <a:r>
                <a:rPr lang="en-US" sz="2400" b="1" dirty="0">
                  <a:latin typeface="Times New Roman" panose="02020603050405020304" pitchFamily="18" charset="0"/>
                </a:rPr>
                <a:t> </a:t>
              </a:r>
              <a:r>
                <a:rPr lang="en-US" sz="2400" b="1" dirty="0" err="1">
                  <a:latin typeface="Times New Roman" panose="02020603050405020304" pitchFamily="18" charset="0"/>
                </a:rPr>
                <a:t>cao</a:t>
              </a:r>
              <a:r>
                <a:rPr lang="en-US" sz="2400" b="1" dirty="0">
                  <a:latin typeface="Times New Roman" panose="02020603050405020304" pitchFamily="18" charset="0"/>
                </a:rPr>
                <a:t> </a:t>
              </a:r>
              <a:r>
                <a:rPr lang="en-US" sz="2400" b="1" dirty="0" err="1">
                  <a:latin typeface="Times New Roman" panose="02020603050405020304" pitchFamily="18" charset="0"/>
                </a:rPr>
                <a:t>nhất</a:t>
              </a:r>
              <a:endParaRPr lang="en-US" sz="2400" b="1" dirty="0">
                <a:latin typeface="Times New Roman" panose="02020603050405020304" pitchFamily="18" charset="0"/>
              </a:endParaRPr>
            </a:p>
          </p:txBody>
        </p:sp>
      </p:grpSp>
      <p:sp>
        <p:nvSpPr>
          <p:cNvPr id="49" name="Text Box 38">
            <a:extLst>
              <a:ext uri="{FF2B5EF4-FFF2-40B4-BE49-F238E27FC236}">
                <a16:creationId xmlns:a16="http://schemas.microsoft.com/office/drawing/2014/main" xmlns="" id="{4E741F83-621B-4A29-84CC-B0616786237D}"/>
              </a:ext>
            </a:extLst>
          </p:cNvPr>
          <p:cNvSpPr txBox="1">
            <a:spLocks noChangeArrowheads="1"/>
          </p:cNvSpPr>
          <p:nvPr/>
        </p:nvSpPr>
        <p:spPr bwMode="auto">
          <a:xfrm>
            <a:off x="7488419" y="2090413"/>
            <a:ext cx="7645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solidFill>
                  <a:srgbClr val="0070C0"/>
                </a:solidFill>
                <a:latin typeface="Times New Roman" panose="02020603050405020304" pitchFamily="18" charset="0"/>
              </a:rPr>
              <a:t>- 5x</a:t>
            </a:r>
          </a:p>
        </p:txBody>
      </p:sp>
      <p:sp>
        <p:nvSpPr>
          <p:cNvPr id="50" name="Text Box 41">
            <a:extLst>
              <a:ext uri="{FF2B5EF4-FFF2-40B4-BE49-F238E27FC236}">
                <a16:creationId xmlns:a16="http://schemas.microsoft.com/office/drawing/2014/main" xmlns="" id="{D1CE15AB-5E20-4507-942C-AF910C68B67E}"/>
              </a:ext>
            </a:extLst>
          </p:cNvPr>
          <p:cNvSpPr txBox="1">
            <a:spLocks noChangeArrowheads="1"/>
          </p:cNvSpPr>
          <p:nvPr/>
        </p:nvSpPr>
        <p:spPr bwMode="auto">
          <a:xfrm>
            <a:off x="3377314" y="3072280"/>
            <a:ext cx="30228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- 5x</a:t>
            </a:r>
            <a:r>
              <a:rPr lang="en-US" sz="2800" b="1" baseline="30000" dirty="0">
                <a:latin typeface="Times New Roman" panose="02020603050405020304" pitchFamily="18" charset="0"/>
              </a:rPr>
              <a:t>3 </a:t>
            </a:r>
            <a:r>
              <a:rPr lang="en-US" sz="2800" b="1" dirty="0">
                <a:latin typeface="Times New Roman" panose="02020603050405020304" pitchFamily="18" charset="0"/>
              </a:rPr>
              <a:t> + 20x</a:t>
            </a:r>
            <a:r>
              <a:rPr lang="en-US" sz="2800" b="1" baseline="30000" dirty="0">
                <a:latin typeface="Times New Roman" panose="02020603050405020304" pitchFamily="18" charset="0"/>
              </a:rPr>
              <a:t>2</a:t>
            </a:r>
            <a:r>
              <a:rPr lang="en-US" sz="2800" b="1" dirty="0">
                <a:latin typeface="Times New Roman" panose="02020603050405020304" pitchFamily="18" charset="0"/>
              </a:rPr>
              <a:t>  +15x</a:t>
            </a:r>
          </a:p>
        </p:txBody>
      </p:sp>
      <p:sp>
        <p:nvSpPr>
          <p:cNvPr id="51" name="Line 36">
            <a:extLst>
              <a:ext uri="{FF2B5EF4-FFF2-40B4-BE49-F238E27FC236}">
                <a16:creationId xmlns:a16="http://schemas.microsoft.com/office/drawing/2014/main" xmlns="" id="{1BFAFA26-F7FB-4C27-BDB8-53490DBA7CF1}"/>
              </a:ext>
            </a:extLst>
          </p:cNvPr>
          <p:cNvSpPr>
            <a:spLocks noChangeShapeType="1"/>
          </p:cNvSpPr>
          <p:nvPr/>
        </p:nvSpPr>
        <p:spPr bwMode="auto">
          <a:xfrm>
            <a:off x="3599492" y="3597627"/>
            <a:ext cx="2559922" cy="47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52" name="Text Box 48">
            <a:extLst>
              <a:ext uri="{FF2B5EF4-FFF2-40B4-BE49-F238E27FC236}">
                <a16:creationId xmlns:a16="http://schemas.microsoft.com/office/drawing/2014/main" xmlns="" id="{F70242BE-9F57-4D55-A195-1BF107FF8F2B}"/>
              </a:ext>
            </a:extLst>
          </p:cNvPr>
          <p:cNvSpPr txBox="1">
            <a:spLocks noChangeArrowheads="1"/>
          </p:cNvSpPr>
          <p:nvPr/>
        </p:nvSpPr>
        <p:spPr bwMode="auto">
          <a:xfrm>
            <a:off x="3836974" y="3521677"/>
            <a:ext cx="25399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           </a:t>
            </a:r>
            <a:r>
              <a:rPr lang="en-US" sz="2800" b="1" dirty="0" smtClean="0">
                <a:latin typeface="Times New Roman" panose="02020603050405020304" pitchFamily="18" charset="0"/>
              </a:rPr>
              <a:t>x</a:t>
            </a:r>
            <a:r>
              <a:rPr lang="en-US" sz="2800" b="1" baseline="30000" dirty="0" smtClean="0">
                <a:latin typeface="Times New Roman" panose="02020603050405020304" pitchFamily="18" charset="0"/>
              </a:rPr>
              <a:t>2</a:t>
            </a:r>
            <a:r>
              <a:rPr lang="en-US" sz="2800" b="1" dirty="0" smtClean="0">
                <a:latin typeface="Times New Roman" panose="02020603050405020304" pitchFamily="18" charset="0"/>
              </a:rPr>
              <a:t>   -  4x   </a:t>
            </a:r>
            <a:endParaRPr lang="en-US" sz="2800" b="1" dirty="0">
              <a:latin typeface="Times New Roman" panose="02020603050405020304" pitchFamily="18" charset="0"/>
            </a:endParaRPr>
          </a:p>
        </p:txBody>
      </p:sp>
      <p:sp>
        <p:nvSpPr>
          <p:cNvPr id="53" name="Text Box 41">
            <a:extLst>
              <a:ext uri="{FF2B5EF4-FFF2-40B4-BE49-F238E27FC236}">
                <a16:creationId xmlns:a16="http://schemas.microsoft.com/office/drawing/2014/main" xmlns="" id="{701E8118-550A-4D8D-A7A2-09C095686D53}"/>
              </a:ext>
            </a:extLst>
          </p:cNvPr>
          <p:cNvSpPr txBox="1">
            <a:spLocks noChangeArrowheads="1"/>
          </p:cNvSpPr>
          <p:nvPr/>
        </p:nvSpPr>
        <p:spPr bwMode="auto">
          <a:xfrm>
            <a:off x="6230242" y="3552032"/>
            <a:ext cx="762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latin typeface="Times New Roman" panose="02020603050405020304" pitchFamily="18" charset="0"/>
              </a:rPr>
              <a:t>- 3</a:t>
            </a:r>
          </a:p>
        </p:txBody>
      </p:sp>
      <p:sp>
        <p:nvSpPr>
          <p:cNvPr id="54" name="Rectangle 53">
            <a:extLst>
              <a:ext uri="{FF2B5EF4-FFF2-40B4-BE49-F238E27FC236}">
                <a16:creationId xmlns:a16="http://schemas.microsoft.com/office/drawing/2014/main" xmlns="" id="{BB86268D-8D60-4AD0-AF8D-06BF3C0F2810}"/>
              </a:ext>
            </a:extLst>
          </p:cNvPr>
          <p:cNvSpPr/>
          <p:nvPr/>
        </p:nvSpPr>
        <p:spPr>
          <a:xfrm>
            <a:off x="4643735" y="4008159"/>
            <a:ext cx="2340705" cy="523220"/>
          </a:xfrm>
          <a:prstGeom prst="rect">
            <a:avLst/>
          </a:prstGeom>
        </p:spPr>
        <p:txBody>
          <a:bodyPr wrap="none">
            <a:spAutoFit/>
          </a:bodyPr>
          <a:lstStyle/>
          <a:p>
            <a:pPr>
              <a:spcBef>
                <a:spcPct val="50000"/>
              </a:spcBef>
            </a:pPr>
            <a:r>
              <a:rPr lang="en-US" sz="2800" b="1" dirty="0">
                <a:latin typeface="Times New Roman" panose="02020603050405020304" pitchFamily="18" charset="0"/>
              </a:rPr>
              <a:t> </a:t>
            </a:r>
            <a:r>
              <a:rPr lang="en-US" sz="2800" b="1" dirty="0" smtClean="0">
                <a:latin typeface="Times New Roman" panose="02020603050405020304" pitchFamily="18" charset="0"/>
              </a:rPr>
              <a:t> x</a:t>
            </a:r>
            <a:r>
              <a:rPr lang="en-US" sz="2800" b="1" baseline="30000" dirty="0" smtClean="0">
                <a:latin typeface="Times New Roman" panose="02020603050405020304" pitchFamily="18" charset="0"/>
              </a:rPr>
              <a:t>2</a:t>
            </a:r>
            <a:r>
              <a:rPr lang="en-US" sz="2800" b="1" dirty="0" smtClean="0">
                <a:latin typeface="Times New Roman" panose="02020603050405020304" pitchFamily="18" charset="0"/>
              </a:rPr>
              <a:t>   </a:t>
            </a:r>
            <a:r>
              <a:rPr lang="en-US" sz="2800" b="1" dirty="0">
                <a:latin typeface="Times New Roman" panose="02020603050405020304" pitchFamily="18" charset="0"/>
              </a:rPr>
              <a:t>-  4x  </a:t>
            </a:r>
            <a:r>
              <a:rPr lang="en-US" sz="2800" b="1" dirty="0" smtClean="0">
                <a:latin typeface="Times New Roman" panose="02020603050405020304" pitchFamily="18" charset="0"/>
              </a:rPr>
              <a:t>- 3</a:t>
            </a:r>
            <a:r>
              <a:rPr lang="en-US" sz="2800" dirty="0" smtClean="0">
                <a:latin typeface="Times New Roman" panose="02020603050405020304" pitchFamily="18" charset="0"/>
              </a:rPr>
              <a:t>  </a:t>
            </a:r>
            <a:endParaRPr lang="en-US" sz="2800" dirty="0">
              <a:latin typeface="Times New Roman" panose="02020603050405020304" pitchFamily="18" charset="0"/>
            </a:endParaRPr>
          </a:p>
        </p:txBody>
      </p:sp>
      <p:sp>
        <p:nvSpPr>
          <p:cNvPr id="55" name="Line 36">
            <a:extLst>
              <a:ext uri="{FF2B5EF4-FFF2-40B4-BE49-F238E27FC236}">
                <a16:creationId xmlns:a16="http://schemas.microsoft.com/office/drawing/2014/main" xmlns="" id="{39E92752-94CF-4BBE-A464-8F0287B56D36}"/>
              </a:ext>
            </a:extLst>
          </p:cNvPr>
          <p:cNvSpPr>
            <a:spLocks noChangeShapeType="1"/>
          </p:cNvSpPr>
          <p:nvPr/>
        </p:nvSpPr>
        <p:spPr bwMode="auto">
          <a:xfrm>
            <a:off x="4685161" y="4559825"/>
            <a:ext cx="2103928" cy="352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56" name="Text Box 35">
            <a:extLst>
              <a:ext uri="{FF2B5EF4-FFF2-40B4-BE49-F238E27FC236}">
                <a16:creationId xmlns:a16="http://schemas.microsoft.com/office/drawing/2014/main" xmlns="" id="{531EF505-B82C-411C-98E2-AD9EE94CC7F2}"/>
              </a:ext>
            </a:extLst>
          </p:cNvPr>
          <p:cNvSpPr txBox="1">
            <a:spLocks noChangeArrowheads="1"/>
          </p:cNvSpPr>
          <p:nvPr/>
        </p:nvSpPr>
        <p:spPr bwMode="auto">
          <a:xfrm>
            <a:off x="4179291" y="3800061"/>
            <a:ext cx="38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dirty="0">
                <a:solidFill>
                  <a:srgbClr val="FF0000"/>
                </a:solidFill>
                <a:latin typeface="Times New Roman" panose="02020603050405020304" pitchFamily="18" charset="0"/>
              </a:rPr>
              <a:t>-</a:t>
            </a:r>
          </a:p>
        </p:txBody>
      </p:sp>
      <p:sp>
        <p:nvSpPr>
          <p:cNvPr id="57" name="Text Box 35">
            <a:extLst>
              <a:ext uri="{FF2B5EF4-FFF2-40B4-BE49-F238E27FC236}">
                <a16:creationId xmlns:a16="http://schemas.microsoft.com/office/drawing/2014/main" xmlns="" id="{127F03FE-D2A4-4194-B3DA-23C8B162A438}"/>
              </a:ext>
            </a:extLst>
          </p:cNvPr>
          <p:cNvSpPr txBox="1">
            <a:spLocks noChangeArrowheads="1"/>
          </p:cNvSpPr>
          <p:nvPr/>
        </p:nvSpPr>
        <p:spPr bwMode="auto">
          <a:xfrm>
            <a:off x="3017943" y="2864672"/>
            <a:ext cx="38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dirty="0">
                <a:solidFill>
                  <a:srgbClr val="FF0000"/>
                </a:solidFill>
                <a:latin typeface="Times New Roman" panose="02020603050405020304" pitchFamily="18" charset="0"/>
              </a:rPr>
              <a:t>-</a:t>
            </a:r>
          </a:p>
        </p:txBody>
      </p:sp>
      <p:sp>
        <p:nvSpPr>
          <p:cNvPr id="58" name="Text Box 38">
            <a:extLst>
              <a:ext uri="{FF2B5EF4-FFF2-40B4-BE49-F238E27FC236}">
                <a16:creationId xmlns:a16="http://schemas.microsoft.com/office/drawing/2014/main" xmlns="" id="{58808F9D-0657-41FE-9DBC-793F3F908439}"/>
              </a:ext>
            </a:extLst>
          </p:cNvPr>
          <p:cNvSpPr txBox="1">
            <a:spLocks noChangeArrowheads="1"/>
          </p:cNvSpPr>
          <p:nvPr/>
        </p:nvSpPr>
        <p:spPr bwMode="auto">
          <a:xfrm>
            <a:off x="8154381" y="2101590"/>
            <a:ext cx="786267" cy="542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solidFill>
                  <a:srgbClr val="0070C0"/>
                </a:solidFill>
                <a:latin typeface="Times New Roman" panose="02020603050405020304" pitchFamily="18" charset="0"/>
              </a:rPr>
              <a:t>+</a:t>
            </a:r>
            <a:r>
              <a:rPr lang="en-US" sz="2800" b="1" dirty="0" smtClean="0">
                <a:solidFill>
                  <a:srgbClr val="0070C0"/>
                </a:solidFill>
                <a:latin typeface="Times New Roman" panose="02020603050405020304" pitchFamily="18" charset="0"/>
              </a:rPr>
              <a:t> </a:t>
            </a:r>
            <a:r>
              <a:rPr lang="en-US" sz="2800" b="1" dirty="0">
                <a:solidFill>
                  <a:srgbClr val="0070C0"/>
                </a:solidFill>
                <a:latin typeface="Times New Roman" panose="02020603050405020304" pitchFamily="18" charset="0"/>
              </a:rPr>
              <a:t>1</a:t>
            </a:r>
          </a:p>
        </p:txBody>
      </p:sp>
      <p:sp>
        <p:nvSpPr>
          <p:cNvPr id="59" name="Text Box 38">
            <a:extLst>
              <a:ext uri="{FF2B5EF4-FFF2-40B4-BE49-F238E27FC236}">
                <a16:creationId xmlns:a16="http://schemas.microsoft.com/office/drawing/2014/main" xmlns="" id="{AC860970-6F11-478F-B781-9DC60D12DB32}"/>
              </a:ext>
            </a:extLst>
          </p:cNvPr>
          <p:cNvSpPr txBox="1">
            <a:spLocks noChangeArrowheads="1"/>
          </p:cNvSpPr>
          <p:nvPr/>
        </p:nvSpPr>
        <p:spPr bwMode="auto">
          <a:xfrm>
            <a:off x="6383860" y="4558362"/>
            <a:ext cx="4183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sz="2800" b="1" dirty="0">
                <a:solidFill>
                  <a:srgbClr val="FF0000"/>
                </a:solidFill>
                <a:latin typeface="Times New Roman" panose="02020603050405020304" pitchFamily="18" charset="0"/>
              </a:rPr>
              <a:t>0</a:t>
            </a:r>
          </a:p>
        </p:txBody>
      </p:sp>
      <p:sp>
        <p:nvSpPr>
          <p:cNvPr id="60" name="Rectangle 59">
            <a:extLst>
              <a:ext uri="{FF2B5EF4-FFF2-40B4-BE49-F238E27FC236}">
                <a16:creationId xmlns:a16="http://schemas.microsoft.com/office/drawing/2014/main" xmlns="" id="{A9191D6A-12EA-45A3-81D8-A88CBD34F338}"/>
              </a:ext>
            </a:extLst>
          </p:cNvPr>
          <p:cNvSpPr>
            <a:spLocks noChangeArrowheads="1"/>
          </p:cNvSpPr>
          <p:nvPr/>
        </p:nvSpPr>
        <p:spPr bwMode="auto">
          <a:xfrm>
            <a:off x="2604370" y="1520839"/>
            <a:ext cx="2726292" cy="1634314"/>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endParaRPr lang="en-US">
              <a:latin typeface="Times New Roman" panose="02020603050405020304" pitchFamily="18" charset="0"/>
            </a:endParaRPr>
          </a:p>
        </p:txBody>
      </p:sp>
      <p:sp>
        <p:nvSpPr>
          <p:cNvPr id="61" name="Oval 60">
            <a:extLst>
              <a:ext uri="{FF2B5EF4-FFF2-40B4-BE49-F238E27FC236}">
                <a16:creationId xmlns:a16="http://schemas.microsoft.com/office/drawing/2014/main" xmlns="" id="{76957CED-5D67-47E7-845A-3B039A5B6FFF}"/>
              </a:ext>
            </a:extLst>
          </p:cNvPr>
          <p:cNvSpPr>
            <a:spLocks noChangeArrowheads="1"/>
          </p:cNvSpPr>
          <p:nvPr/>
        </p:nvSpPr>
        <p:spPr bwMode="auto">
          <a:xfrm>
            <a:off x="3426378" y="2736716"/>
            <a:ext cx="908199" cy="494385"/>
          </a:xfrm>
          <a:prstGeom prst="ellipse">
            <a:avLst/>
          </a:prstGeom>
          <a:noFill/>
          <a:ln w="285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62" name="Text Box 59">
            <a:extLst>
              <a:ext uri="{FF2B5EF4-FFF2-40B4-BE49-F238E27FC236}">
                <a16:creationId xmlns:a16="http://schemas.microsoft.com/office/drawing/2014/main" xmlns="" id="{FF0C1ABC-B782-4DF6-B643-26F78609A0E1}"/>
              </a:ext>
            </a:extLst>
          </p:cNvPr>
          <p:cNvSpPr txBox="1">
            <a:spLocks noChangeArrowheads="1"/>
          </p:cNvSpPr>
          <p:nvPr/>
        </p:nvSpPr>
        <p:spPr bwMode="auto">
          <a:xfrm>
            <a:off x="959324" y="5151282"/>
            <a:ext cx="860571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spcBef>
                <a:spcPct val="50000"/>
              </a:spcBef>
            </a:pPr>
            <a:r>
              <a:rPr lang="en-US" b="1" dirty="0" err="1" smtClean="0"/>
              <a:t>Vậy</a:t>
            </a:r>
            <a:r>
              <a:rPr lang="en-US" b="1" dirty="0" smtClean="0"/>
              <a:t> : </a:t>
            </a:r>
            <a:r>
              <a:rPr lang="en-US" b="1" dirty="0"/>
              <a:t>( 2x</a:t>
            </a:r>
            <a:r>
              <a:rPr lang="en-US" b="1" baseline="30000" dirty="0"/>
              <a:t>4</a:t>
            </a:r>
            <a:r>
              <a:rPr lang="en-US" b="1" dirty="0"/>
              <a:t> – 13x</a:t>
            </a:r>
            <a:r>
              <a:rPr lang="en-US" b="1" baseline="30000" dirty="0"/>
              <a:t>3</a:t>
            </a:r>
            <a:r>
              <a:rPr lang="en-US" b="1" dirty="0"/>
              <a:t> </a:t>
            </a:r>
            <a:r>
              <a:rPr lang="en-US" b="1" dirty="0" smtClean="0"/>
              <a:t>+ 15x</a:t>
            </a:r>
            <a:r>
              <a:rPr lang="en-US" b="1" baseline="30000" dirty="0" smtClean="0"/>
              <a:t>2</a:t>
            </a:r>
            <a:r>
              <a:rPr lang="en-US" b="1" dirty="0" smtClean="0"/>
              <a:t> + 11x – 3 ) </a:t>
            </a:r>
            <a:r>
              <a:rPr lang="en-US" b="1" dirty="0"/>
              <a:t>: ( x</a:t>
            </a:r>
            <a:r>
              <a:rPr lang="en-US" b="1" baseline="30000" dirty="0"/>
              <a:t>2</a:t>
            </a:r>
            <a:r>
              <a:rPr lang="en-US" b="1" dirty="0"/>
              <a:t> </a:t>
            </a:r>
            <a:r>
              <a:rPr lang="en-US" b="1" dirty="0" smtClean="0"/>
              <a:t>- 4x – 3 )  </a:t>
            </a:r>
            <a:r>
              <a:rPr lang="en-US" b="1" dirty="0"/>
              <a:t>= </a:t>
            </a:r>
            <a:r>
              <a:rPr lang="en-US" b="1" dirty="0">
                <a:solidFill>
                  <a:srgbClr val="FF0000"/>
                </a:solidFill>
              </a:rPr>
              <a:t>2x</a:t>
            </a:r>
            <a:r>
              <a:rPr lang="en-US" b="1" baseline="30000" dirty="0">
                <a:solidFill>
                  <a:srgbClr val="FF0000"/>
                </a:solidFill>
              </a:rPr>
              <a:t>2</a:t>
            </a:r>
            <a:r>
              <a:rPr lang="en-US" b="1" dirty="0">
                <a:solidFill>
                  <a:srgbClr val="FF0000"/>
                </a:solidFill>
              </a:rPr>
              <a:t> – 5x +1</a:t>
            </a:r>
          </a:p>
          <a:p>
            <a:pPr eaLnBrk="1" hangingPunct="1">
              <a:spcBef>
                <a:spcPct val="50000"/>
              </a:spcBef>
            </a:pPr>
            <a:r>
              <a:rPr lang="en-US" b="1" dirty="0" err="1">
                <a:solidFill>
                  <a:srgbClr val="CC0000"/>
                </a:solidFill>
              </a:rPr>
              <a:t>Hoặc</a:t>
            </a:r>
            <a:r>
              <a:rPr lang="en-US" b="1" dirty="0">
                <a:solidFill>
                  <a:srgbClr val="CC0000"/>
                </a:solidFill>
              </a:rPr>
              <a:t> : </a:t>
            </a:r>
            <a:r>
              <a:rPr lang="en-US" b="1" dirty="0"/>
              <a:t>( 2x</a:t>
            </a:r>
            <a:r>
              <a:rPr lang="en-US" b="1" baseline="30000" dirty="0"/>
              <a:t>4</a:t>
            </a:r>
            <a:r>
              <a:rPr lang="en-US" b="1" dirty="0"/>
              <a:t> – 13x</a:t>
            </a:r>
            <a:r>
              <a:rPr lang="en-US" b="1" baseline="30000" dirty="0"/>
              <a:t>3</a:t>
            </a:r>
            <a:r>
              <a:rPr lang="en-US" b="1" dirty="0"/>
              <a:t> </a:t>
            </a:r>
            <a:r>
              <a:rPr lang="en-US" b="1" dirty="0" smtClean="0"/>
              <a:t>+ 15x</a:t>
            </a:r>
            <a:r>
              <a:rPr lang="en-US" b="1" baseline="30000" dirty="0" smtClean="0"/>
              <a:t>2</a:t>
            </a:r>
            <a:r>
              <a:rPr lang="en-US" b="1" dirty="0" smtClean="0"/>
              <a:t> </a:t>
            </a:r>
            <a:r>
              <a:rPr lang="en-US" b="1" dirty="0"/>
              <a:t>+11x </a:t>
            </a:r>
            <a:r>
              <a:rPr lang="en-US" b="1" dirty="0" smtClean="0"/>
              <a:t>– 3 ) </a:t>
            </a:r>
            <a:r>
              <a:rPr lang="en-US" b="1" dirty="0"/>
              <a:t>= ( x</a:t>
            </a:r>
            <a:r>
              <a:rPr lang="en-US" b="1" baseline="30000" dirty="0"/>
              <a:t>2</a:t>
            </a:r>
            <a:r>
              <a:rPr lang="en-US" b="1" dirty="0"/>
              <a:t> </a:t>
            </a:r>
            <a:r>
              <a:rPr lang="en-US" b="1" dirty="0" smtClean="0"/>
              <a:t>- 4x – 3 )(</a:t>
            </a:r>
            <a:r>
              <a:rPr lang="en-US" b="1" dirty="0">
                <a:solidFill>
                  <a:srgbClr val="FF0000"/>
                </a:solidFill>
              </a:rPr>
              <a:t>2x</a:t>
            </a:r>
            <a:r>
              <a:rPr lang="en-US" b="1" baseline="30000" dirty="0">
                <a:solidFill>
                  <a:srgbClr val="FF0000"/>
                </a:solidFill>
              </a:rPr>
              <a:t>2</a:t>
            </a:r>
            <a:r>
              <a:rPr lang="en-US" b="1" dirty="0">
                <a:solidFill>
                  <a:srgbClr val="FF0000"/>
                </a:solidFill>
              </a:rPr>
              <a:t> – 5x +1 </a:t>
            </a:r>
            <a:r>
              <a:rPr lang="en-US" b="1" dirty="0" smtClean="0"/>
              <a:t>)</a:t>
            </a:r>
            <a:endParaRPr lang="en-US" b="1" dirty="0"/>
          </a:p>
        </p:txBody>
      </p:sp>
      <p:sp>
        <p:nvSpPr>
          <p:cNvPr id="64" name="AutoShape 33">
            <a:extLst>
              <a:ext uri="{FF2B5EF4-FFF2-40B4-BE49-F238E27FC236}">
                <a16:creationId xmlns:a16="http://schemas.microsoft.com/office/drawing/2014/main" xmlns="" id="{1878E04B-62B2-4BCA-826B-10CE7842BF3B}"/>
              </a:ext>
            </a:extLst>
          </p:cNvPr>
          <p:cNvSpPr>
            <a:spLocks noChangeArrowheads="1"/>
          </p:cNvSpPr>
          <p:nvPr/>
        </p:nvSpPr>
        <p:spPr bwMode="auto">
          <a:xfrm rot="10800000">
            <a:off x="2540091" y="3993173"/>
            <a:ext cx="1359393" cy="767160"/>
          </a:xfrm>
          <a:prstGeom prst="wedgeRoundRectCallout">
            <a:avLst>
              <a:gd name="adj1" fmla="val -116627"/>
              <a:gd name="adj2" fmla="val 66407"/>
              <a:gd name="adj3" fmla="val 1666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a:spcBef>
                <a:spcPct val="50000"/>
              </a:spcBef>
            </a:pPr>
            <a:r>
              <a:rPr lang="en-US" sz="2400" b="1" dirty="0" err="1">
                <a:latin typeface="Times New Roman" panose="02020603050405020304" pitchFamily="18" charset="0"/>
              </a:rPr>
              <a:t>Dư</a:t>
            </a:r>
            <a:r>
              <a:rPr lang="en-US" sz="2400" b="1" dirty="0">
                <a:latin typeface="Times New Roman" panose="02020603050405020304" pitchFamily="18" charset="0"/>
              </a:rPr>
              <a:t> </a:t>
            </a:r>
            <a:r>
              <a:rPr lang="en-US" sz="2400" b="1" dirty="0" err="1">
                <a:latin typeface="Times New Roman" panose="02020603050405020304" pitchFamily="18" charset="0"/>
              </a:rPr>
              <a:t>thứ</a:t>
            </a:r>
            <a:r>
              <a:rPr lang="en-US" sz="2400" b="1" dirty="0">
                <a:latin typeface="Times New Roman" panose="02020603050405020304" pitchFamily="18" charset="0"/>
              </a:rPr>
              <a:t> </a:t>
            </a:r>
            <a:r>
              <a:rPr lang="en-US" sz="2400" b="1" dirty="0" err="1">
                <a:latin typeface="Times New Roman" panose="02020603050405020304" pitchFamily="18" charset="0"/>
              </a:rPr>
              <a:t>hai</a:t>
            </a:r>
            <a:r>
              <a:rPr lang="en-US" sz="2400" b="1" dirty="0">
                <a:latin typeface="Times New Roman" panose="02020603050405020304" pitchFamily="18" charset="0"/>
              </a:rPr>
              <a:t> </a:t>
            </a:r>
          </a:p>
        </p:txBody>
      </p:sp>
    </p:spTree>
    <p:extLst>
      <p:ext uri="{BB962C8B-B14F-4D97-AF65-F5344CB8AC3E}">
        <p14:creationId xmlns:p14="http://schemas.microsoft.com/office/powerpoint/2010/main" val="38901618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par>
                                <p:cTn id="61" presetID="16" presetClass="entr" presetSubtype="21"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barn(inVertical)">
                                      <p:cBhvr>
                                        <p:cTn id="63" dur="500"/>
                                        <p:tgtEl>
                                          <p:spTgt spid="29"/>
                                        </p:tgtEl>
                                      </p:cBhvr>
                                    </p:animEffect>
                                  </p:childTnLst>
                                  <p:subTnLst>
                                    <p:audio>
                                      <p:cMediaNode>
                                        <p:cTn display="0" masterRel="sameClick">
                                          <p:stCondLst>
                                            <p:cond evt="begin" delay="0">
                                              <p:tn val="61"/>
                                            </p:cond>
                                          </p:stCondLst>
                                          <p:endCondLst>
                                            <p:cond evt="onStopAudio" delay="0">
                                              <p:tgtEl>
                                                <p:sldTgt/>
                                              </p:tgtEl>
                                            </p:cond>
                                          </p:endCondLst>
                                        </p:cTn>
                                        <p:tgtEl>
                                          <p:sndTgt r:embed="rId3" name="chimes.wav"/>
                                        </p:tgtEl>
                                      </p:cMediaNode>
                                    </p:audio>
                                  </p:subTnLst>
                                </p:cTn>
                              </p:par>
                            </p:childTnLst>
                          </p:cTn>
                        </p:par>
                      </p:childTnLst>
                    </p:cTn>
                  </p:par>
                  <p:par>
                    <p:cTn id="64" fill="hold">
                      <p:stCondLst>
                        <p:cond delay="indefinite"/>
                      </p:stCondLst>
                      <p:childTnLst>
                        <p:par>
                          <p:cTn id="65" fill="hold">
                            <p:stCondLst>
                              <p:cond delay="0"/>
                            </p:stCondLst>
                            <p:childTnLst>
                              <p:par>
                                <p:cTn id="66" presetID="10" presetClass="entr" presetSubtype="0" repeatCount="indefinite" fill="hold" grpId="0" nodeType="clickEffect">
                                  <p:stCondLst>
                                    <p:cond delay="0"/>
                                  </p:stCondLst>
                                  <p:endCondLst>
                                    <p:cond evt="onNext" delay="0">
                                      <p:tgtEl>
                                        <p:sldTgt/>
                                      </p:tgtEl>
                                    </p:cond>
                                  </p:endCondLst>
                                  <p:childTnLst>
                                    <p:set>
                                      <p:cBhvr>
                                        <p:cTn id="67" dur="1" fill="hold">
                                          <p:stCondLst>
                                            <p:cond delay="0"/>
                                          </p:stCondLst>
                                        </p:cTn>
                                        <p:tgtEl>
                                          <p:spTgt spid="28"/>
                                        </p:tgtEl>
                                        <p:attrNameLst>
                                          <p:attrName>style.visibility</p:attrName>
                                        </p:attrNameLst>
                                      </p:cBhvr>
                                      <p:to>
                                        <p:strVal val="visible"/>
                                      </p:to>
                                    </p:set>
                                    <p:animEffect transition="in" filter="fade">
                                      <p:cBhvr>
                                        <p:cTn id="68" dur="5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barn(inVertical)">
                                      <p:cBhvr>
                                        <p:cTn id="73" dur="500"/>
                                        <p:tgtEl>
                                          <p:spTgt spid="14"/>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5" presetClass="exit" presetSubtype="10" fill="hold" nodeType="clickEffect">
                                  <p:stCondLst>
                                    <p:cond delay="0"/>
                                  </p:stCondLst>
                                  <p:childTnLst>
                                    <p:animEffect transition="out" filter="checkerboard(across)">
                                      <p:cBhvr>
                                        <p:cTn id="80" dur="500"/>
                                        <p:tgtEl>
                                          <p:spTgt spid="13"/>
                                        </p:tgtEl>
                                      </p:cBhvr>
                                    </p:animEffect>
                                    <p:set>
                                      <p:cBhvr>
                                        <p:cTn id="81" dur="1" fill="hold">
                                          <p:stCondLst>
                                            <p:cond delay="499"/>
                                          </p:stCondLst>
                                        </p:cTn>
                                        <p:tgtEl>
                                          <p:spTgt spid="13"/>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28"/>
                                        </p:tgtEl>
                                        <p:attrNameLst>
                                          <p:attrName>ppt_x</p:attrName>
                                        </p:attrNameLst>
                                      </p:cBhvr>
                                      <p:tavLst>
                                        <p:tav tm="0">
                                          <p:val>
                                            <p:strVal val="ppt_x"/>
                                          </p:val>
                                        </p:tav>
                                        <p:tav tm="100000">
                                          <p:val>
                                            <p:strVal val="ppt_x"/>
                                          </p:val>
                                        </p:tav>
                                      </p:tavLst>
                                    </p:anim>
                                    <p:anim calcmode="lin" valueType="num">
                                      <p:cBhvr additive="base">
                                        <p:cTn id="84" dur="500"/>
                                        <p:tgtEl>
                                          <p:spTgt spid="28"/>
                                        </p:tgtEl>
                                        <p:attrNameLst>
                                          <p:attrName>ppt_y</p:attrName>
                                        </p:attrNameLst>
                                      </p:cBhvr>
                                      <p:tavLst>
                                        <p:tav tm="0">
                                          <p:val>
                                            <p:strVal val="ppt_y"/>
                                          </p:val>
                                        </p:tav>
                                        <p:tav tm="100000">
                                          <p:val>
                                            <p:strVal val="1+ppt_h/2"/>
                                          </p:val>
                                        </p:tav>
                                      </p:tavLst>
                                    </p:anim>
                                    <p:set>
                                      <p:cBhvr>
                                        <p:cTn id="85" dur="1" fill="hold">
                                          <p:stCondLst>
                                            <p:cond delay="499"/>
                                          </p:stCondLst>
                                        </p:cTn>
                                        <p:tgtEl>
                                          <p:spTgt spid="28"/>
                                        </p:tgtEl>
                                        <p:attrNameLst>
                                          <p:attrName>style.visibility</p:attrName>
                                        </p:attrNameLst>
                                      </p:cBhvr>
                                      <p:to>
                                        <p:strVal val="hidden"/>
                                      </p:to>
                                    </p:set>
                                  </p:childTnLst>
                                </p:cTn>
                              </p:par>
                              <p:par>
                                <p:cTn id="86" presetID="47" presetClass="exit" presetSubtype="0" fill="hold" nodeType="withEffect">
                                  <p:stCondLst>
                                    <p:cond delay="0"/>
                                  </p:stCondLst>
                                  <p:childTnLst>
                                    <p:animEffect transition="out" filter="fade">
                                      <p:cBhvr>
                                        <p:cTn id="87" dur="1000"/>
                                        <p:tgtEl>
                                          <p:spTgt spid="14"/>
                                        </p:tgtEl>
                                      </p:cBhvr>
                                    </p:animEffect>
                                    <p:anim calcmode="lin" valueType="num">
                                      <p:cBhvr>
                                        <p:cTn id="88" dur="1000"/>
                                        <p:tgtEl>
                                          <p:spTgt spid="14"/>
                                        </p:tgtEl>
                                        <p:attrNameLst>
                                          <p:attrName>ppt_x</p:attrName>
                                        </p:attrNameLst>
                                      </p:cBhvr>
                                      <p:tavLst>
                                        <p:tav tm="0">
                                          <p:val>
                                            <p:strVal val="ppt_x"/>
                                          </p:val>
                                        </p:tav>
                                        <p:tav tm="100000">
                                          <p:val>
                                            <p:strVal val="ppt_x"/>
                                          </p:val>
                                        </p:tav>
                                      </p:tavLst>
                                    </p:anim>
                                    <p:anim calcmode="lin" valueType="num">
                                      <p:cBhvr>
                                        <p:cTn id="89" dur="1000"/>
                                        <p:tgtEl>
                                          <p:spTgt spid="14"/>
                                        </p:tgtEl>
                                        <p:attrNameLst>
                                          <p:attrName>ppt_y</p:attrName>
                                        </p:attrNameLst>
                                      </p:cBhvr>
                                      <p:tavLst>
                                        <p:tav tm="0">
                                          <p:val>
                                            <p:strVal val="ppt_y"/>
                                          </p:val>
                                        </p:tav>
                                        <p:tav tm="100000">
                                          <p:val>
                                            <p:strVal val="ppt_y-.1"/>
                                          </p:val>
                                        </p:tav>
                                      </p:tavLst>
                                    </p:anim>
                                    <p:set>
                                      <p:cBhvr>
                                        <p:cTn id="90" dur="1" fill="hold">
                                          <p:stCondLst>
                                            <p:cond delay="999"/>
                                          </p:stCondLst>
                                        </p:cTn>
                                        <p:tgtEl>
                                          <p:spTgt spid="14"/>
                                        </p:tgtEl>
                                        <p:attrNameLst>
                                          <p:attrName>style.visibility</p:attrName>
                                        </p:attrNameLst>
                                      </p:cBhvr>
                                      <p:to>
                                        <p:strVal val="hidden"/>
                                      </p:to>
                                    </p:set>
                                  </p:childTnLst>
                                </p:cTn>
                              </p:par>
                              <p:par>
                                <p:cTn id="91" presetID="12" presetClass="exit" presetSubtype="4" fill="hold" grpId="1" nodeType="withEffect">
                                  <p:stCondLst>
                                    <p:cond delay="0"/>
                                  </p:stCondLst>
                                  <p:childTnLst>
                                    <p:anim calcmode="lin" valueType="num">
                                      <p:cBhvr additive="base">
                                        <p:cTn id="92" dur="500"/>
                                        <p:tgtEl>
                                          <p:spTgt spid="29"/>
                                        </p:tgtEl>
                                        <p:attrNameLst>
                                          <p:attrName>ppt_y</p:attrName>
                                        </p:attrNameLst>
                                      </p:cBhvr>
                                      <p:tavLst>
                                        <p:tav tm="0">
                                          <p:val>
                                            <p:strVal val="#ppt_y"/>
                                          </p:val>
                                        </p:tav>
                                        <p:tav tm="100000">
                                          <p:val>
                                            <p:strVal val="#ppt_y+#ppt_h*1.125000"/>
                                          </p:val>
                                        </p:tav>
                                      </p:tavLst>
                                    </p:anim>
                                    <p:animEffect transition="out" filter="wipe(down)">
                                      <p:cBhvr>
                                        <p:cTn id="93" dur="500"/>
                                        <p:tgtEl>
                                          <p:spTgt spid="29"/>
                                        </p:tgtEl>
                                      </p:cBhvr>
                                    </p:animEffect>
                                    <p:set>
                                      <p:cBhvr>
                                        <p:cTn id="94" dur="1" fill="hold">
                                          <p:stCondLst>
                                            <p:cond delay="499"/>
                                          </p:stCondLst>
                                        </p:cTn>
                                        <p:tgtEl>
                                          <p:spTgt spid="29"/>
                                        </p:tgtEl>
                                        <p:attrNameLst>
                                          <p:attrName>style.visibility</p:attrName>
                                        </p:attrNameLst>
                                      </p:cBhvr>
                                      <p:to>
                                        <p:strVal val="hidden"/>
                                      </p:to>
                                    </p:set>
                                  </p:childTnLst>
                                </p:cTn>
                              </p:par>
                              <p:par>
                                <p:cTn id="95" presetID="13" presetClass="exit" presetSubtype="32" fill="hold" grpId="2" nodeType="withEffect">
                                  <p:stCondLst>
                                    <p:cond delay="0"/>
                                  </p:stCondLst>
                                  <p:childTnLst>
                                    <p:animEffect transition="out" filter="plus(out)">
                                      <p:cBhvr>
                                        <p:cTn id="96" dur="2000"/>
                                        <p:tgtEl>
                                          <p:spTgt spid="30"/>
                                        </p:tgtEl>
                                      </p:cBhvr>
                                    </p:animEffect>
                                    <p:set>
                                      <p:cBhvr>
                                        <p:cTn id="97" dur="1" fill="hold">
                                          <p:stCondLst>
                                            <p:cond delay="1999"/>
                                          </p:stCondLst>
                                        </p:cTn>
                                        <p:tgtEl>
                                          <p:spTgt spid="30"/>
                                        </p:tgtEl>
                                        <p:attrNameLst>
                                          <p:attrName>style.visibility</p:attrName>
                                        </p:attrNameLst>
                                      </p:cBhvr>
                                      <p:to>
                                        <p:strVal val="hidden"/>
                                      </p:to>
                                    </p:set>
                                  </p:childTnLst>
                                </p:cTn>
                              </p:par>
                              <p:par>
                                <p:cTn id="98" presetID="42" presetClass="entr" presetSubtype="0" fill="hold" grpId="0" nodeType="with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1000"/>
                                        <p:tgtEl>
                                          <p:spTgt spid="31"/>
                                        </p:tgtEl>
                                      </p:cBhvr>
                                    </p:animEffect>
                                    <p:anim calcmode="lin" valueType="num">
                                      <p:cBhvr>
                                        <p:cTn id="101" dur="1000" fill="hold"/>
                                        <p:tgtEl>
                                          <p:spTgt spid="31"/>
                                        </p:tgtEl>
                                        <p:attrNameLst>
                                          <p:attrName>ppt_x</p:attrName>
                                        </p:attrNameLst>
                                      </p:cBhvr>
                                      <p:tavLst>
                                        <p:tav tm="0">
                                          <p:val>
                                            <p:strVal val="#ppt_x"/>
                                          </p:val>
                                        </p:tav>
                                        <p:tav tm="100000">
                                          <p:val>
                                            <p:strVal val="#ppt_x"/>
                                          </p:val>
                                        </p:tav>
                                      </p:tavLst>
                                    </p:anim>
                                    <p:anim calcmode="lin" valueType="num">
                                      <p:cBhvr>
                                        <p:cTn id="10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5"/>
                                        </p:tgtEl>
                                        <p:attrNameLst>
                                          <p:attrName>style.visibility</p:attrName>
                                        </p:attrNameLst>
                                      </p:cBhvr>
                                      <p:to>
                                        <p:strVal val="visible"/>
                                      </p:to>
                                    </p:set>
                                    <p:anim calcmode="lin" valueType="num">
                                      <p:cBhvr additive="base">
                                        <p:cTn id="107" dur="500" fill="hold"/>
                                        <p:tgtEl>
                                          <p:spTgt spid="15"/>
                                        </p:tgtEl>
                                        <p:attrNameLst>
                                          <p:attrName>ppt_x</p:attrName>
                                        </p:attrNameLst>
                                      </p:cBhvr>
                                      <p:tavLst>
                                        <p:tav tm="0">
                                          <p:val>
                                            <p:strVal val="#ppt_x"/>
                                          </p:val>
                                        </p:tav>
                                        <p:tav tm="100000">
                                          <p:val>
                                            <p:strVal val="#ppt_x"/>
                                          </p:val>
                                        </p:tav>
                                      </p:tavLst>
                                    </p:anim>
                                    <p:anim calcmode="lin" valueType="num">
                                      <p:cBhvr additive="base">
                                        <p:cTn id="10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6" presetClass="entr" presetSubtype="21" fill="hold" grpId="0" nodeType="clickEffect">
                                  <p:stCondLst>
                                    <p:cond delay="0"/>
                                  </p:stCondLst>
                                  <p:childTnLst>
                                    <p:set>
                                      <p:cBhvr>
                                        <p:cTn id="112" dur="1" fill="hold">
                                          <p:stCondLst>
                                            <p:cond delay="0"/>
                                          </p:stCondLst>
                                        </p:cTn>
                                        <p:tgtEl>
                                          <p:spTgt spid="16"/>
                                        </p:tgtEl>
                                        <p:attrNameLst>
                                          <p:attrName>style.visibility</p:attrName>
                                        </p:attrNameLst>
                                      </p:cBhvr>
                                      <p:to>
                                        <p:strVal val="visible"/>
                                      </p:to>
                                    </p:set>
                                    <p:animEffect transition="in" filter="barn(inVertical)">
                                      <p:cBhvr>
                                        <p:cTn id="113" dur="500"/>
                                        <p:tgtEl>
                                          <p:spTgt spid="16"/>
                                        </p:tgtEl>
                                      </p:cBhvr>
                                    </p:animEffect>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grpId="0" nodeType="clickEffect">
                                  <p:stCondLst>
                                    <p:cond delay="0"/>
                                  </p:stCondLst>
                                  <p:childTnLst>
                                    <p:set>
                                      <p:cBhvr>
                                        <p:cTn id="117" dur="1" fill="hold">
                                          <p:stCondLst>
                                            <p:cond delay="0"/>
                                          </p:stCondLst>
                                        </p:cTn>
                                        <p:tgtEl>
                                          <p:spTgt spid="32"/>
                                        </p:tgtEl>
                                        <p:attrNameLst>
                                          <p:attrName>style.visibility</p:attrName>
                                        </p:attrNameLst>
                                      </p:cBhvr>
                                      <p:to>
                                        <p:strVal val="visible"/>
                                      </p:to>
                                    </p:set>
                                    <p:animEffect transition="in" filter="barn(inVertical)">
                                      <p:cBhvr>
                                        <p:cTn id="118" dur="500"/>
                                        <p:tgtEl>
                                          <p:spTgt spid="32"/>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grpId="0" nodeType="clickEffect">
                                  <p:stCondLst>
                                    <p:cond delay="0"/>
                                  </p:stCondLst>
                                  <p:childTnLst>
                                    <p:set>
                                      <p:cBhvr>
                                        <p:cTn id="122" dur="1" fill="hold">
                                          <p:stCondLst>
                                            <p:cond delay="0"/>
                                          </p:stCondLst>
                                        </p:cTn>
                                        <p:tgtEl>
                                          <p:spTgt spid="17"/>
                                        </p:tgtEl>
                                        <p:attrNameLst>
                                          <p:attrName>style.visibility</p:attrName>
                                        </p:attrNameLst>
                                      </p:cBhvr>
                                      <p:to>
                                        <p:strVal val="visible"/>
                                      </p:to>
                                    </p:set>
                                    <p:animEffect transition="in" filter="wipe(down)">
                                      <p:cBhvr>
                                        <p:cTn id="123" dur="500"/>
                                        <p:tgtEl>
                                          <p:spTgt spid="17"/>
                                        </p:tgtEl>
                                      </p:cBhvr>
                                    </p:animEffect>
                                  </p:childTnLst>
                                  <p:subTnLst>
                                    <p:audio>
                                      <p:cMediaNode>
                                        <p:cTn display="0" masterRel="sameClick">
                                          <p:stCondLst>
                                            <p:cond evt="begin" delay="0">
                                              <p:tn val="121"/>
                                            </p:cond>
                                          </p:stCondLst>
                                          <p:endCondLst>
                                            <p:cond evt="onStopAudio" delay="0">
                                              <p:tgtEl>
                                                <p:sldTgt/>
                                              </p:tgtEl>
                                            </p:cond>
                                          </p:endCondLst>
                                        </p:cTn>
                                        <p:tgtEl>
                                          <p:sndTgt r:embed="rId3" name="chimes.wav"/>
                                        </p:tgtEl>
                                      </p:cMediaNode>
                                    </p:audio>
                                  </p:subTnLst>
                                </p:cTn>
                              </p:par>
                            </p:childTnLst>
                          </p:cTn>
                        </p:par>
                      </p:childTnLst>
                    </p:cTn>
                  </p:par>
                  <p:par>
                    <p:cTn id="124" fill="hold">
                      <p:stCondLst>
                        <p:cond delay="indefinite"/>
                      </p:stCondLst>
                      <p:childTnLst>
                        <p:par>
                          <p:cTn id="125" fill="hold">
                            <p:stCondLst>
                              <p:cond delay="0"/>
                            </p:stCondLst>
                            <p:childTnLst>
                              <p:par>
                                <p:cTn id="126" presetID="42" presetClass="entr" presetSubtype="0" repeatCount="2000" fill="hold" grpId="0" nodeType="clickEffect">
                                  <p:stCondLst>
                                    <p:cond delay="0"/>
                                  </p:stCondLst>
                                  <p:childTnLst>
                                    <p:set>
                                      <p:cBhvr>
                                        <p:cTn id="127" dur="1" fill="hold">
                                          <p:stCondLst>
                                            <p:cond delay="0"/>
                                          </p:stCondLst>
                                        </p:cTn>
                                        <p:tgtEl>
                                          <p:spTgt spid="60"/>
                                        </p:tgtEl>
                                        <p:attrNameLst>
                                          <p:attrName>style.visibility</p:attrName>
                                        </p:attrNameLst>
                                      </p:cBhvr>
                                      <p:to>
                                        <p:strVal val="visible"/>
                                      </p:to>
                                    </p:set>
                                    <p:animEffect transition="in" filter="fade">
                                      <p:cBhvr>
                                        <p:cTn id="128" dur="1000"/>
                                        <p:tgtEl>
                                          <p:spTgt spid="60"/>
                                        </p:tgtEl>
                                      </p:cBhvr>
                                    </p:animEffect>
                                    <p:anim calcmode="lin" valueType="num">
                                      <p:cBhvr>
                                        <p:cTn id="129" dur="1000" fill="hold"/>
                                        <p:tgtEl>
                                          <p:spTgt spid="60"/>
                                        </p:tgtEl>
                                        <p:attrNameLst>
                                          <p:attrName>ppt_x</p:attrName>
                                        </p:attrNameLst>
                                      </p:cBhvr>
                                      <p:tavLst>
                                        <p:tav tm="0">
                                          <p:val>
                                            <p:strVal val="#ppt_x"/>
                                          </p:val>
                                        </p:tav>
                                        <p:tav tm="100000">
                                          <p:val>
                                            <p:strVal val="#ppt_x"/>
                                          </p:val>
                                        </p:tav>
                                      </p:tavLst>
                                    </p:anim>
                                    <p:anim calcmode="lin" valueType="num">
                                      <p:cBhvr>
                                        <p:cTn id="130" dur="1000" fill="hold"/>
                                        <p:tgtEl>
                                          <p:spTgt spid="6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6"/>
                                            </p:cond>
                                          </p:stCondLst>
                                          <p:endCondLst>
                                            <p:cond evt="onStopAudio" delay="0">
                                              <p:tgtEl>
                                                <p:sldTgt/>
                                              </p:tgtEl>
                                            </p:cond>
                                          </p:endCondLst>
                                        </p:cTn>
                                        <p:tgtEl>
                                          <p:sndTgt r:embed="rId3" name="chimes.wav"/>
                                        </p:tgtEl>
                                      </p:cMediaNode>
                                    </p:audio>
                                  </p:subTnLst>
                                </p:cTn>
                              </p:par>
                            </p:childTnLst>
                          </p:cTn>
                        </p:par>
                      </p:childTnLst>
                    </p:cTn>
                  </p:par>
                  <p:par>
                    <p:cTn id="131" fill="hold">
                      <p:stCondLst>
                        <p:cond delay="indefinite"/>
                      </p:stCondLst>
                      <p:childTnLst>
                        <p:par>
                          <p:cTn id="132" fill="hold">
                            <p:stCondLst>
                              <p:cond delay="0"/>
                            </p:stCondLst>
                            <p:childTnLst>
                              <p:par>
                                <p:cTn id="133" presetID="20" presetClass="exit" presetSubtype="0" fill="hold" grpId="1" nodeType="clickEffect">
                                  <p:stCondLst>
                                    <p:cond delay="0"/>
                                  </p:stCondLst>
                                  <p:childTnLst>
                                    <p:animEffect transition="out" filter="wedge">
                                      <p:cBhvr>
                                        <p:cTn id="134" dur="2000"/>
                                        <p:tgtEl>
                                          <p:spTgt spid="60"/>
                                        </p:tgtEl>
                                      </p:cBhvr>
                                    </p:animEffect>
                                    <p:set>
                                      <p:cBhvr>
                                        <p:cTn id="135" dur="1" fill="hold">
                                          <p:stCondLst>
                                            <p:cond delay="1999"/>
                                          </p:stCondLst>
                                        </p:cTn>
                                        <p:tgtEl>
                                          <p:spTgt spid="60"/>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3" name="chimes.wav"/>
                                        </p:tgtEl>
                                      </p:cMediaNode>
                                    </p:audio>
                                  </p:subTnLst>
                                </p:cTn>
                              </p:par>
                              <p:par>
                                <p:cTn id="136" presetID="6" presetClass="entr" presetSubtype="16" fill="hold" nodeType="withEffect">
                                  <p:stCondLst>
                                    <p:cond delay="0"/>
                                  </p:stCondLst>
                                  <p:childTnLst>
                                    <p:set>
                                      <p:cBhvr>
                                        <p:cTn id="137" dur="1" fill="hold">
                                          <p:stCondLst>
                                            <p:cond delay="0"/>
                                          </p:stCondLst>
                                        </p:cTn>
                                        <p:tgtEl>
                                          <p:spTgt spid="35"/>
                                        </p:tgtEl>
                                        <p:attrNameLst>
                                          <p:attrName>style.visibility</p:attrName>
                                        </p:attrNameLst>
                                      </p:cBhvr>
                                      <p:to>
                                        <p:strVal val="visible"/>
                                      </p:to>
                                    </p:set>
                                    <p:animEffect transition="in" filter="circle(in)">
                                      <p:cBhvr>
                                        <p:cTn id="138" dur="1000"/>
                                        <p:tgtEl>
                                          <p:spTgt spid="35"/>
                                        </p:tgtEl>
                                      </p:cBhvr>
                                    </p:animEffect>
                                  </p:childTnLst>
                                </p:cTn>
                              </p:par>
                            </p:childTnLst>
                          </p:cTn>
                        </p:par>
                      </p:childTnLst>
                    </p:cTn>
                  </p:par>
                  <p:par>
                    <p:cTn id="139" fill="hold">
                      <p:stCondLst>
                        <p:cond delay="indefinite"/>
                      </p:stCondLst>
                      <p:childTnLst>
                        <p:par>
                          <p:cTn id="140" fill="hold">
                            <p:stCondLst>
                              <p:cond delay="0"/>
                            </p:stCondLst>
                            <p:childTnLst>
                              <p:par>
                                <p:cTn id="141" presetID="47" presetClass="entr" presetSubtype="0" fill="hold" grpId="0" nodeType="clickEffect">
                                  <p:stCondLst>
                                    <p:cond delay="0"/>
                                  </p:stCondLst>
                                  <p:childTnLst>
                                    <p:set>
                                      <p:cBhvr>
                                        <p:cTn id="142" dur="1" fill="hold">
                                          <p:stCondLst>
                                            <p:cond delay="0"/>
                                          </p:stCondLst>
                                        </p:cTn>
                                        <p:tgtEl>
                                          <p:spTgt spid="33"/>
                                        </p:tgtEl>
                                        <p:attrNameLst>
                                          <p:attrName>style.visibility</p:attrName>
                                        </p:attrNameLst>
                                      </p:cBhvr>
                                      <p:to>
                                        <p:strVal val="visible"/>
                                      </p:to>
                                    </p:set>
                                    <p:animEffect transition="in" filter="fade">
                                      <p:cBhvr>
                                        <p:cTn id="143" dur="750"/>
                                        <p:tgtEl>
                                          <p:spTgt spid="33"/>
                                        </p:tgtEl>
                                      </p:cBhvr>
                                    </p:animEffect>
                                    <p:anim calcmode="lin" valueType="num">
                                      <p:cBhvr>
                                        <p:cTn id="144" dur="750" fill="hold"/>
                                        <p:tgtEl>
                                          <p:spTgt spid="33"/>
                                        </p:tgtEl>
                                        <p:attrNameLst>
                                          <p:attrName>ppt_x</p:attrName>
                                        </p:attrNameLst>
                                      </p:cBhvr>
                                      <p:tavLst>
                                        <p:tav tm="0">
                                          <p:val>
                                            <p:strVal val="#ppt_x"/>
                                          </p:val>
                                        </p:tav>
                                        <p:tav tm="100000">
                                          <p:val>
                                            <p:strVal val="#ppt_x"/>
                                          </p:val>
                                        </p:tav>
                                      </p:tavLst>
                                    </p:anim>
                                    <p:anim calcmode="lin" valueType="num">
                                      <p:cBhvr>
                                        <p:cTn id="145" dur="75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7" presetClass="entr" presetSubtype="0" fill="hold" grpId="0" nodeType="clickEffect">
                                  <p:stCondLst>
                                    <p:cond delay="0"/>
                                  </p:stCondLst>
                                  <p:childTnLst>
                                    <p:set>
                                      <p:cBhvr>
                                        <p:cTn id="149" dur="1" fill="hold">
                                          <p:stCondLst>
                                            <p:cond delay="0"/>
                                          </p:stCondLst>
                                        </p:cTn>
                                        <p:tgtEl>
                                          <p:spTgt spid="34"/>
                                        </p:tgtEl>
                                        <p:attrNameLst>
                                          <p:attrName>style.visibility</p:attrName>
                                        </p:attrNameLst>
                                      </p:cBhvr>
                                      <p:to>
                                        <p:strVal val="visible"/>
                                      </p:to>
                                    </p:set>
                                    <p:animEffect transition="in" filter="fade">
                                      <p:cBhvr>
                                        <p:cTn id="150" dur="500"/>
                                        <p:tgtEl>
                                          <p:spTgt spid="34"/>
                                        </p:tgtEl>
                                      </p:cBhvr>
                                    </p:animEffect>
                                    <p:anim calcmode="lin" valueType="num">
                                      <p:cBhvr>
                                        <p:cTn id="151" dur="500" fill="hold"/>
                                        <p:tgtEl>
                                          <p:spTgt spid="34"/>
                                        </p:tgtEl>
                                        <p:attrNameLst>
                                          <p:attrName>ppt_x</p:attrName>
                                        </p:attrNameLst>
                                      </p:cBhvr>
                                      <p:tavLst>
                                        <p:tav tm="0">
                                          <p:val>
                                            <p:strVal val="#ppt_x"/>
                                          </p:val>
                                        </p:tav>
                                        <p:tav tm="100000">
                                          <p:val>
                                            <p:strVal val="#ppt_x"/>
                                          </p:val>
                                        </p:tav>
                                      </p:tavLst>
                                    </p:anim>
                                    <p:anim calcmode="lin" valueType="num">
                                      <p:cBhvr>
                                        <p:cTn id="152"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9" presetClass="exit" presetSubtype="0" accel="100000" fill="hold" nodeType="clickEffect">
                                  <p:stCondLst>
                                    <p:cond delay="0"/>
                                  </p:stCondLst>
                                  <p:childTnLst>
                                    <p:anim calcmode="lin" valueType="num">
                                      <p:cBhvr>
                                        <p:cTn id="156" dur="500"/>
                                        <p:tgtEl>
                                          <p:spTgt spid="35"/>
                                        </p:tgtEl>
                                        <p:attrNameLst>
                                          <p:attrName>ppt_w</p:attrName>
                                        </p:attrNameLst>
                                      </p:cBhvr>
                                      <p:tavLst>
                                        <p:tav tm="0">
                                          <p:val>
                                            <p:strVal val="ppt_w"/>
                                          </p:val>
                                        </p:tav>
                                        <p:tav tm="100000">
                                          <p:val>
                                            <p:fltVal val="0"/>
                                          </p:val>
                                        </p:tav>
                                      </p:tavLst>
                                    </p:anim>
                                    <p:anim calcmode="lin" valueType="num">
                                      <p:cBhvr>
                                        <p:cTn id="157" dur="500"/>
                                        <p:tgtEl>
                                          <p:spTgt spid="35"/>
                                        </p:tgtEl>
                                        <p:attrNameLst>
                                          <p:attrName>ppt_h</p:attrName>
                                        </p:attrNameLst>
                                      </p:cBhvr>
                                      <p:tavLst>
                                        <p:tav tm="0">
                                          <p:val>
                                            <p:strVal val="ppt_h"/>
                                          </p:val>
                                        </p:tav>
                                        <p:tav tm="100000">
                                          <p:val>
                                            <p:fltVal val="0"/>
                                          </p:val>
                                        </p:tav>
                                      </p:tavLst>
                                    </p:anim>
                                    <p:anim calcmode="lin" valueType="num">
                                      <p:cBhvr>
                                        <p:cTn id="158" dur="500"/>
                                        <p:tgtEl>
                                          <p:spTgt spid="35"/>
                                        </p:tgtEl>
                                        <p:attrNameLst>
                                          <p:attrName>style.rotation</p:attrName>
                                        </p:attrNameLst>
                                      </p:cBhvr>
                                      <p:tavLst>
                                        <p:tav tm="0">
                                          <p:val>
                                            <p:fltVal val="0"/>
                                          </p:val>
                                        </p:tav>
                                        <p:tav tm="100000">
                                          <p:val>
                                            <p:fltVal val="360"/>
                                          </p:val>
                                        </p:tav>
                                      </p:tavLst>
                                    </p:anim>
                                    <p:animEffect transition="out" filter="fade">
                                      <p:cBhvr>
                                        <p:cTn id="159" dur="500"/>
                                        <p:tgtEl>
                                          <p:spTgt spid="35"/>
                                        </p:tgtEl>
                                      </p:cBhvr>
                                    </p:animEffect>
                                    <p:set>
                                      <p:cBhvr>
                                        <p:cTn id="160" dur="1" fill="hold">
                                          <p:stCondLst>
                                            <p:cond delay="499"/>
                                          </p:stCondLst>
                                        </p:cTn>
                                        <p:tgtEl>
                                          <p:spTgt spid="35"/>
                                        </p:tgtEl>
                                        <p:attrNameLst>
                                          <p:attrName>style.visibility</p:attrName>
                                        </p:attrNameLst>
                                      </p:cBhvr>
                                      <p:to>
                                        <p:strVal val="hidden"/>
                                      </p:to>
                                    </p:set>
                                  </p:childTnLst>
                                </p:cTn>
                              </p:par>
                              <p:par>
                                <p:cTn id="161" presetID="42" presetClass="entr" presetSubtype="0" fill="hold" grpId="0" nodeType="withEffect">
                                  <p:stCondLst>
                                    <p:cond delay="0"/>
                                  </p:stCondLst>
                                  <p:childTnLst>
                                    <p:set>
                                      <p:cBhvr>
                                        <p:cTn id="162" dur="1" fill="hold">
                                          <p:stCondLst>
                                            <p:cond delay="0"/>
                                          </p:stCondLst>
                                        </p:cTn>
                                        <p:tgtEl>
                                          <p:spTgt spid="44"/>
                                        </p:tgtEl>
                                        <p:attrNameLst>
                                          <p:attrName>style.visibility</p:attrName>
                                        </p:attrNameLst>
                                      </p:cBhvr>
                                      <p:to>
                                        <p:strVal val="visible"/>
                                      </p:to>
                                    </p:set>
                                    <p:animEffect transition="in" filter="fade">
                                      <p:cBhvr>
                                        <p:cTn id="163" dur="1000"/>
                                        <p:tgtEl>
                                          <p:spTgt spid="44"/>
                                        </p:tgtEl>
                                      </p:cBhvr>
                                    </p:animEffect>
                                    <p:anim calcmode="lin" valueType="num">
                                      <p:cBhvr>
                                        <p:cTn id="164" dur="1000" fill="hold"/>
                                        <p:tgtEl>
                                          <p:spTgt spid="44"/>
                                        </p:tgtEl>
                                        <p:attrNameLst>
                                          <p:attrName>ppt_x</p:attrName>
                                        </p:attrNameLst>
                                      </p:cBhvr>
                                      <p:tavLst>
                                        <p:tav tm="0">
                                          <p:val>
                                            <p:strVal val="#ppt_x"/>
                                          </p:val>
                                        </p:tav>
                                        <p:tav tm="100000">
                                          <p:val>
                                            <p:strVal val="#ppt_x"/>
                                          </p:val>
                                        </p:tav>
                                      </p:tavLst>
                                    </p:anim>
                                    <p:anim calcmode="lin" valueType="num">
                                      <p:cBhvr>
                                        <p:cTn id="165" dur="1000" fill="hold"/>
                                        <p:tgtEl>
                                          <p:spTgt spid="44"/>
                                        </p:tgtEl>
                                        <p:attrNameLst>
                                          <p:attrName>ppt_y</p:attrName>
                                        </p:attrNameLst>
                                      </p:cBhvr>
                                      <p:tavLst>
                                        <p:tav tm="0">
                                          <p:val>
                                            <p:strVal val="#ppt_y+.1"/>
                                          </p:val>
                                        </p:tav>
                                        <p:tav tm="100000">
                                          <p:val>
                                            <p:strVal val="#ppt_y"/>
                                          </p:val>
                                        </p:tav>
                                      </p:tavLst>
                                    </p:anim>
                                  </p:childTnLst>
                                </p:cTn>
                              </p:par>
                              <p:par>
                                <p:cTn id="166" presetID="16" presetClass="entr" presetSubtype="21" fill="hold" grpId="0" nodeType="withEffect">
                                  <p:stCondLst>
                                    <p:cond delay="0"/>
                                  </p:stCondLst>
                                  <p:childTnLst>
                                    <p:set>
                                      <p:cBhvr>
                                        <p:cTn id="167" dur="1" fill="hold">
                                          <p:stCondLst>
                                            <p:cond delay="0"/>
                                          </p:stCondLst>
                                        </p:cTn>
                                        <p:tgtEl>
                                          <p:spTgt spid="61"/>
                                        </p:tgtEl>
                                        <p:attrNameLst>
                                          <p:attrName>style.visibility</p:attrName>
                                        </p:attrNameLst>
                                      </p:cBhvr>
                                      <p:to>
                                        <p:strVal val="visible"/>
                                      </p:to>
                                    </p:set>
                                    <p:animEffect transition="in" filter="barn(inVertical)">
                                      <p:cBhvr>
                                        <p:cTn id="168" dur="500"/>
                                        <p:tgtEl>
                                          <p:spTgt spid="61"/>
                                        </p:tgtEl>
                                      </p:cBhvr>
                                    </p:animEffect>
                                  </p:childTnLst>
                                  <p:subTnLst>
                                    <p:audio>
                                      <p:cMediaNode>
                                        <p:cTn display="0" masterRel="sameClick">
                                          <p:stCondLst>
                                            <p:cond evt="begin" delay="0">
                                              <p:tn val="166"/>
                                            </p:cond>
                                          </p:stCondLst>
                                          <p:endCondLst>
                                            <p:cond evt="onStopAudio" delay="0">
                                              <p:tgtEl>
                                                <p:sldTgt/>
                                              </p:tgtEl>
                                            </p:cond>
                                          </p:endCondLst>
                                        </p:cTn>
                                        <p:tgtEl>
                                          <p:sndTgt r:embed="rId2" name="cashreg.wav"/>
                                        </p:tgtEl>
                                      </p:cMediaNode>
                                    </p:audio>
                                  </p:subTnLst>
                                </p:cTn>
                              </p:par>
                              <p:par>
                                <p:cTn id="169" presetID="42" presetClass="entr" presetSubtype="0" fill="hold" grpId="0" nodeType="withEffect">
                                  <p:stCondLst>
                                    <p:cond delay="0"/>
                                  </p:stCondLst>
                                  <p:childTnLst>
                                    <p:set>
                                      <p:cBhvr>
                                        <p:cTn id="170" dur="1" fill="hold">
                                          <p:stCondLst>
                                            <p:cond delay="0"/>
                                          </p:stCondLst>
                                        </p:cTn>
                                        <p:tgtEl>
                                          <p:spTgt spid="43"/>
                                        </p:tgtEl>
                                        <p:attrNameLst>
                                          <p:attrName>style.visibility</p:attrName>
                                        </p:attrNameLst>
                                      </p:cBhvr>
                                      <p:to>
                                        <p:strVal val="visible"/>
                                      </p:to>
                                    </p:set>
                                    <p:animEffect transition="in" filter="fade">
                                      <p:cBhvr>
                                        <p:cTn id="171" dur="1000"/>
                                        <p:tgtEl>
                                          <p:spTgt spid="43"/>
                                        </p:tgtEl>
                                      </p:cBhvr>
                                    </p:animEffect>
                                    <p:anim calcmode="lin" valueType="num">
                                      <p:cBhvr>
                                        <p:cTn id="172" dur="1000" fill="hold"/>
                                        <p:tgtEl>
                                          <p:spTgt spid="43"/>
                                        </p:tgtEl>
                                        <p:attrNameLst>
                                          <p:attrName>ppt_x</p:attrName>
                                        </p:attrNameLst>
                                      </p:cBhvr>
                                      <p:tavLst>
                                        <p:tav tm="0">
                                          <p:val>
                                            <p:strVal val="#ppt_x"/>
                                          </p:val>
                                        </p:tav>
                                        <p:tav tm="100000">
                                          <p:val>
                                            <p:strVal val="#ppt_x"/>
                                          </p:val>
                                        </p:tav>
                                      </p:tavLst>
                                    </p:anim>
                                    <p:anim calcmode="lin" valueType="num">
                                      <p:cBhvr>
                                        <p:cTn id="173" dur="1000" fill="hold"/>
                                        <p:tgtEl>
                                          <p:spTgt spid="43"/>
                                        </p:tgtEl>
                                        <p:attrNameLst>
                                          <p:attrName>ppt_y</p:attrName>
                                        </p:attrNameLst>
                                      </p:cBhvr>
                                      <p:tavLst>
                                        <p:tav tm="0">
                                          <p:val>
                                            <p:strVal val="#ppt_y+.1"/>
                                          </p:val>
                                        </p:tav>
                                        <p:tav tm="100000">
                                          <p:val>
                                            <p:strVal val="#ppt_y"/>
                                          </p:val>
                                        </p:tav>
                                      </p:tavLst>
                                    </p:anim>
                                  </p:childTnLst>
                                </p:cTn>
                              </p:par>
                              <p:par>
                                <p:cTn id="174" presetID="53" presetClass="entr" presetSubtype="16" repeatCount="indefinite" fill="hold" nodeType="withEffect">
                                  <p:stCondLst>
                                    <p:cond delay="0"/>
                                  </p:stCondLst>
                                  <p:endCondLst>
                                    <p:cond evt="onNext" delay="0">
                                      <p:tgtEl>
                                        <p:sldTgt/>
                                      </p:tgtEl>
                                    </p:cond>
                                  </p:endCondLst>
                                  <p:childTnLst>
                                    <p:set>
                                      <p:cBhvr>
                                        <p:cTn id="175" dur="1" fill="hold">
                                          <p:stCondLst>
                                            <p:cond delay="0"/>
                                          </p:stCondLst>
                                        </p:cTn>
                                        <p:tgtEl>
                                          <p:spTgt spid="41">
                                            <p:txEl>
                                              <p:pRg st="0" end="0"/>
                                            </p:txEl>
                                          </p:spTgt>
                                        </p:tgtEl>
                                        <p:attrNameLst>
                                          <p:attrName>style.visibility</p:attrName>
                                        </p:attrNameLst>
                                      </p:cBhvr>
                                      <p:to>
                                        <p:strVal val="visible"/>
                                      </p:to>
                                    </p:set>
                                    <p:anim calcmode="lin" valueType="num">
                                      <p:cBhvr>
                                        <p:cTn id="176"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177" dur="500" fill="hold"/>
                                        <p:tgtEl>
                                          <p:spTgt spid="41">
                                            <p:txEl>
                                              <p:pRg st="0" end="0"/>
                                            </p:txEl>
                                          </p:spTgt>
                                        </p:tgtEl>
                                        <p:attrNameLst>
                                          <p:attrName>ppt_h</p:attrName>
                                        </p:attrNameLst>
                                      </p:cBhvr>
                                      <p:tavLst>
                                        <p:tav tm="0">
                                          <p:val>
                                            <p:fltVal val="0"/>
                                          </p:val>
                                        </p:tav>
                                        <p:tav tm="100000">
                                          <p:val>
                                            <p:strVal val="#ppt_h"/>
                                          </p:val>
                                        </p:tav>
                                      </p:tavLst>
                                    </p:anim>
                                    <p:animEffect transition="in" filter="fade">
                                      <p:cBhvr>
                                        <p:cTn id="178" dur="500"/>
                                        <p:tgtEl>
                                          <p:spTgt spid="41">
                                            <p:txEl>
                                              <p:pRg st="0" end="0"/>
                                            </p:txEl>
                                          </p:spTgt>
                                        </p:tgtEl>
                                      </p:cBhvr>
                                    </p:animEffect>
                                  </p:childTnLst>
                                </p:cTn>
                              </p:par>
                              <p:par>
                                <p:cTn id="179" presetID="42" presetClass="entr" presetSubtype="0" fill="hold" nodeType="withEffect">
                                  <p:stCondLst>
                                    <p:cond delay="750"/>
                                  </p:stCondLst>
                                  <p:childTnLst>
                                    <p:set>
                                      <p:cBhvr>
                                        <p:cTn id="180" dur="1" fill="hold">
                                          <p:stCondLst>
                                            <p:cond delay="0"/>
                                          </p:stCondLst>
                                        </p:cTn>
                                        <p:tgtEl>
                                          <p:spTgt spid="46"/>
                                        </p:tgtEl>
                                        <p:attrNameLst>
                                          <p:attrName>style.visibility</p:attrName>
                                        </p:attrNameLst>
                                      </p:cBhvr>
                                      <p:to>
                                        <p:strVal val="visible"/>
                                      </p:to>
                                    </p:set>
                                    <p:animEffect transition="in" filter="fade">
                                      <p:cBhvr>
                                        <p:cTn id="181" dur="1000"/>
                                        <p:tgtEl>
                                          <p:spTgt spid="46"/>
                                        </p:tgtEl>
                                      </p:cBhvr>
                                    </p:animEffect>
                                    <p:anim calcmode="lin" valueType="num">
                                      <p:cBhvr>
                                        <p:cTn id="182" dur="1000" fill="hold"/>
                                        <p:tgtEl>
                                          <p:spTgt spid="46"/>
                                        </p:tgtEl>
                                        <p:attrNameLst>
                                          <p:attrName>ppt_x</p:attrName>
                                        </p:attrNameLst>
                                      </p:cBhvr>
                                      <p:tavLst>
                                        <p:tav tm="0">
                                          <p:val>
                                            <p:strVal val="#ppt_x"/>
                                          </p:val>
                                        </p:tav>
                                        <p:tav tm="100000">
                                          <p:val>
                                            <p:strVal val="#ppt_x"/>
                                          </p:val>
                                        </p:tav>
                                      </p:tavLst>
                                    </p:anim>
                                    <p:anim calcmode="lin" valueType="num">
                                      <p:cBhvr>
                                        <p:cTn id="183" dur="1000" fill="hold"/>
                                        <p:tgtEl>
                                          <p:spTgt spid="46"/>
                                        </p:tgtEl>
                                        <p:attrNameLst>
                                          <p:attrName>ppt_y</p:attrName>
                                        </p:attrNameLst>
                                      </p:cBhvr>
                                      <p:tavLst>
                                        <p:tav tm="0">
                                          <p:val>
                                            <p:strVal val="#ppt_y+.1"/>
                                          </p:val>
                                        </p:tav>
                                        <p:tav tm="100000">
                                          <p:val>
                                            <p:strVal val="#ppt_y"/>
                                          </p:val>
                                        </p:tav>
                                      </p:tavLst>
                                    </p:anim>
                                  </p:childTnLst>
                                </p:cTn>
                              </p:par>
                              <p:par>
                                <p:cTn id="184" presetID="53" presetClass="entr" presetSubtype="16" fill="hold" grpId="1" nodeType="withEffect">
                                  <p:stCondLst>
                                    <p:cond delay="750"/>
                                  </p:stCondLst>
                                  <p:childTnLst>
                                    <p:set>
                                      <p:cBhvr>
                                        <p:cTn id="185" dur="1" fill="hold">
                                          <p:stCondLst>
                                            <p:cond delay="0"/>
                                          </p:stCondLst>
                                        </p:cTn>
                                        <p:tgtEl>
                                          <p:spTgt spid="30"/>
                                        </p:tgtEl>
                                        <p:attrNameLst>
                                          <p:attrName>style.visibility</p:attrName>
                                        </p:attrNameLst>
                                      </p:cBhvr>
                                      <p:to>
                                        <p:strVal val="visible"/>
                                      </p:to>
                                    </p:set>
                                    <p:anim calcmode="lin" valueType="num">
                                      <p:cBhvr>
                                        <p:cTn id="186" dur="500" fill="hold"/>
                                        <p:tgtEl>
                                          <p:spTgt spid="30"/>
                                        </p:tgtEl>
                                        <p:attrNameLst>
                                          <p:attrName>ppt_w</p:attrName>
                                        </p:attrNameLst>
                                      </p:cBhvr>
                                      <p:tavLst>
                                        <p:tav tm="0">
                                          <p:val>
                                            <p:fltVal val="0"/>
                                          </p:val>
                                        </p:tav>
                                        <p:tav tm="100000">
                                          <p:val>
                                            <p:strVal val="#ppt_w"/>
                                          </p:val>
                                        </p:tav>
                                      </p:tavLst>
                                    </p:anim>
                                    <p:anim calcmode="lin" valueType="num">
                                      <p:cBhvr>
                                        <p:cTn id="187" dur="500" fill="hold"/>
                                        <p:tgtEl>
                                          <p:spTgt spid="30"/>
                                        </p:tgtEl>
                                        <p:attrNameLst>
                                          <p:attrName>ppt_h</p:attrName>
                                        </p:attrNameLst>
                                      </p:cBhvr>
                                      <p:tavLst>
                                        <p:tav tm="0">
                                          <p:val>
                                            <p:fltVal val="0"/>
                                          </p:val>
                                        </p:tav>
                                        <p:tav tm="100000">
                                          <p:val>
                                            <p:strVal val="#ppt_h"/>
                                          </p:val>
                                        </p:tav>
                                      </p:tavLst>
                                    </p:anim>
                                    <p:animEffect transition="in" filter="fade">
                                      <p:cBhvr>
                                        <p:cTn id="188" dur="500"/>
                                        <p:tgtEl>
                                          <p:spTgt spid="30"/>
                                        </p:tgtEl>
                                      </p:cBhvr>
                                    </p:animEffect>
                                  </p:childTnLst>
                                  <p:subTnLst>
                                    <p:audio>
                                      <p:cMediaNode>
                                        <p:cTn display="0" masterRel="sameClick">
                                          <p:stCondLst>
                                            <p:cond evt="begin" delay="0">
                                              <p:tn val="184"/>
                                            </p:cond>
                                          </p:stCondLst>
                                          <p:endCondLst>
                                            <p:cond evt="onStopAudio" delay="0">
                                              <p:tgtEl>
                                                <p:sldTgt/>
                                              </p:tgtEl>
                                            </p:cond>
                                          </p:endCondLst>
                                        </p:cTn>
                                        <p:tgtEl>
                                          <p:sndTgt r:embed="rId2" name="cashreg.wav"/>
                                        </p:tgtEl>
                                      </p:cMediaNode>
                                    </p:audio>
                                  </p:subTnLst>
                                </p:cTn>
                              </p:par>
                            </p:childTnLst>
                          </p:cTn>
                        </p:par>
                      </p:childTnLst>
                    </p:cTn>
                  </p:par>
                  <p:par>
                    <p:cTn id="189" fill="hold">
                      <p:stCondLst>
                        <p:cond delay="indefinite"/>
                      </p:stCondLst>
                      <p:childTnLst>
                        <p:par>
                          <p:cTn id="190" fill="hold">
                            <p:stCondLst>
                              <p:cond delay="0"/>
                            </p:stCondLst>
                            <p:childTnLst>
                              <p:par>
                                <p:cTn id="191" presetID="9" presetClass="exit" presetSubtype="0" fill="hold" grpId="3" nodeType="clickEffect">
                                  <p:stCondLst>
                                    <p:cond delay="0"/>
                                  </p:stCondLst>
                                  <p:childTnLst>
                                    <p:animEffect transition="out" filter="dissolve">
                                      <p:cBhvr>
                                        <p:cTn id="192" dur="500"/>
                                        <p:tgtEl>
                                          <p:spTgt spid="30"/>
                                        </p:tgtEl>
                                      </p:cBhvr>
                                    </p:animEffect>
                                    <p:set>
                                      <p:cBhvr>
                                        <p:cTn id="193" dur="1" fill="hold">
                                          <p:stCondLst>
                                            <p:cond delay="499"/>
                                          </p:stCondLst>
                                        </p:cTn>
                                        <p:tgtEl>
                                          <p:spTgt spid="30"/>
                                        </p:tgtEl>
                                        <p:attrNameLst>
                                          <p:attrName>style.visibility</p:attrName>
                                        </p:attrNameLst>
                                      </p:cBhvr>
                                      <p:to>
                                        <p:strVal val="hidden"/>
                                      </p:to>
                                    </p:set>
                                  </p:childTnLst>
                                </p:cTn>
                              </p:par>
                              <p:par>
                                <p:cTn id="194" presetID="31" presetClass="exit" presetSubtype="0" fill="hold" grpId="1" nodeType="withEffect">
                                  <p:stCondLst>
                                    <p:cond delay="0"/>
                                  </p:stCondLst>
                                  <p:childTnLst>
                                    <p:anim calcmode="lin" valueType="num">
                                      <p:cBhvr>
                                        <p:cTn id="195" dur="1000"/>
                                        <p:tgtEl>
                                          <p:spTgt spid="44"/>
                                        </p:tgtEl>
                                        <p:attrNameLst>
                                          <p:attrName>ppt_w</p:attrName>
                                        </p:attrNameLst>
                                      </p:cBhvr>
                                      <p:tavLst>
                                        <p:tav tm="0">
                                          <p:val>
                                            <p:strVal val="ppt_w"/>
                                          </p:val>
                                        </p:tav>
                                        <p:tav tm="100000">
                                          <p:val>
                                            <p:fltVal val="0"/>
                                          </p:val>
                                        </p:tav>
                                      </p:tavLst>
                                    </p:anim>
                                    <p:anim calcmode="lin" valueType="num">
                                      <p:cBhvr>
                                        <p:cTn id="196" dur="1000"/>
                                        <p:tgtEl>
                                          <p:spTgt spid="44"/>
                                        </p:tgtEl>
                                        <p:attrNameLst>
                                          <p:attrName>ppt_h</p:attrName>
                                        </p:attrNameLst>
                                      </p:cBhvr>
                                      <p:tavLst>
                                        <p:tav tm="0">
                                          <p:val>
                                            <p:strVal val="ppt_h"/>
                                          </p:val>
                                        </p:tav>
                                        <p:tav tm="100000">
                                          <p:val>
                                            <p:fltVal val="0"/>
                                          </p:val>
                                        </p:tav>
                                      </p:tavLst>
                                    </p:anim>
                                    <p:anim calcmode="lin" valueType="num">
                                      <p:cBhvr>
                                        <p:cTn id="197" dur="1000"/>
                                        <p:tgtEl>
                                          <p:spTgt spid="44"/>
                                        </p:tgtEl>
                                        <p:attrNameLst>
                                          <p:attrName>style.rotation</p:attrName>
                                        </p:attrNameLst>
                                      </p:cBhvr>
                                      <p:tavLst>
                                        <p:tav tm="0">
                                          <p:val>
                                            <p:fltVal val="0"/>
                                          </p:val>
                                        </p:tav>
                                        <p:tav tm="100000">
                                          <p:val>
                                            <p:fltVal val="90"/>
                                          </p:val>
                                        </p:tav>
                                      </p:tavLst>
                                    </p:anim>
                                    <p:animEffect transition="out" filter="fade">
                                      <p:cBhvr>
                                        <p:cTn id="198" dur="1000"/>
                                        <p:tgtEl>
                                          <p:spTgt spid="44"/>
                                        </p:tgtEl>
                                      </p:cBhvr>
                                    </p:animEffect>
                                    <p:set>
                                      <p:cBhvr>
                                        <p:cTn id="199" dur="1" fill="hold">
                                          <p:stCondLst>
                                            <p:cond delay="999"/>
                                          </p:stCondLst>
                                        </p:cTn>
                                        <p:tgtEl>
                                          <p:spTgt spid="44"/>
                                        </p:tgtEl>
                                        <p:attrNameLst>
                                          <p:attrName>style.visibility</p:attrName>
                                        </p:attrNameLst>
                                      </p:cBhvr>
                                      <p:to>
                                        <p:strVal val="hidden"/>
                                      </p:to>
                                    </p:set>
                                  </p:childTnLst>
                                </p:cTn>
                              </p:par>
                              <p:par>
                                <p:cTn id="200" presetID="31" presetClass="exit" presetSubtype="0" fill="hold" grpId="1" nodeType="withEffect">
                                  <p:stCondLst>
                                    <p:cond delay="0"/>
                                  </p:stCondLst>
                                  <p:childTnLst>
                                    <p:anim calcmode="lin" valueType="num">
                                      <p:cBhvr>
                                        <p:cTn id="201" dur="1000"/>
                                        <p:tgtEl>
                                          <p:spTgt spid="43"/>
                                        </p:tgtEl>
                                        <p:attrNameLst>
                                          <p:attrName>ppt_w</p:attrName>
                                        </p:attrNameLst>
                                      </p:cBhvr>
                                      <p:tavLst>
                                        <p:tav tm="0">
                                          <p:val>
                                            <p:strVal val="ppt_w"/>
                                          </p:val>
                                        </p:tav>
                                        <p:tav tm="100000">
                                          <p:val>
                                            <p:fltVal val="0"/>
                                          </p:val>
                                        </p:tav>
                                      </p:tavLst>
                                    </p:anim>
                                    <p:anim calcmode="lin" valueType="num">
                                      <p:cBhvr>
                                        <p:cTn id="202" dur="1000"/>
                                        <p:tgtEl>
                                          <p:spTgt spid="43"/>
                                        </p:tgtEl>
                                        <p:attrNameLst>
                                          <p:attrName>ppt_h</p:attrName>
                                        </p:attrNameLst>
                                      </p:cBhvr>
                                      <p:tavLst>
                                        <p:tav tm="0">
                                          <p:val>
                                            <p:strVal val="ppt_h"/>
                                          </p:val>
                                        </p:tav>
                                        <p:tav tm="100000">
                                          <p:val>
                                            <p:fltVal val="0"/>
                                          </p:val>
                                        </p:tav>
                                      </p:tavLst>
                                    </p:anim>
                                    <p:anim calcmode="lin" valueType="num">
                                      <p:cBhvr>
                                        <p:cTn id="203" dur="1000"/>
                                        <p:tgtEl>
                                          <p:spTgt spid="43"/>
                                        </p:tgtEl>
                                        <p:attrNameLst>
                                          <p:attrName>style.rotation</p:attrName>
                                        </p:attrNameLst>
                                      </p:cBhvr>
                                      <p:tavLst>
                                        <p:tav tm="0">
                                          <p:val>
                                            <p:fltVal val="0"/>
                                          </p:val>
                                        </p:tav>
                                        <p:tav tm="100000">
                                          <p:val>
                                            <p:fltVal val="90"/>
                                          </p:val>
                                        </p:tav>
                                      </p:tavLst>
                                    </p:anim>
                                    <p:animEffect transition="out" filter="fade">
                                      <p:cBhvr>
                                        <p:cTn id="204" dur="1000"/>
                                        <p:tgtEl>
                                          <p:spTgt spid="43"/>
                                        </p:tgtEl>
                                      </p:cBhvr>
                                    </p:animEffect>
                                    <p:set>
                                      <p:cBhvr>
                                        <p:cTn id="205" dur="1" fill="hold">
                                          <p:stCondLst>
                                            <p:cond delay="999"/>
                                          </p:stCondLst>
                                        </p:cTn>
                                        <p:tgtEl>
                                          <p:spTgt spid="43"/>
                                        </p:tgtEl>
                                        <p:attrNameLst>
                                          <p:attrName>style.visibility</p:attrName>
                                        </p:attrNameLst>
                                      </p:cBhvr>
                                      <p:to>
                                        <p:strVal val="hidden"/>
                                      </p:to>
                                    </p:set>
                                  </p:childTnLst>
                                </p:cTn>
                              </p:par>
                              <p:par>
                                <p:cTn id="206" presetID="31" presetClass="exit" presetSubtype="0" fill="hold" nodeType="withEffect">
                                  <p:stCondLst>
                                    <p:cond delay="0"/>
                                  </p:stCondLst>
                                  <p:childTnLst>
                                    <p:anim calcmode="lin" valueType="num">
                                      <p:cBhvr>
                                        <p:cTn id="207" dur="1000"/>
                                        <p:tgtEl>
                                          <p:spTgt spid="46"/>
                                        </p:tgtEl>
                                        <p:attrNameLst>
                                          <p:attrName>ppt_w</p:attrName>
                                        </p:attrNameLst>
                                      </p:cBhvr>
                                      <p:tavLst>
                                        <p:tav tm="0">
                                          <p:val>
                                            <p:strVal val="ppt_w"/>
                                          </p:val>
                                        </p:tav>
                                        <p:tav tm="100000">
                                          <p:val>
                                            <p:fltVal val="0"/>
                                          </p:val>
                                        </p:tav>
                                      </p:tavLst>
                                    </p:anim>
                                    <p:anim calcmode="lin" valueType="num">
                                      <p:cBhvr>
                                        <p:cTn id="208" dur="1000"/>
                                        <p:tgtEl>
                                          <p:spTgt spid="46"/>
                                        </p:tgtEl>
                                        <p:attrNameLst>
                                          <p:attrName>ppt_h</p:attrName>
                                        </p:attrNameLst>
                                      </p:cBhvr>
                                      <p:tavLst>
                                        <p:tav tm="0">
                                          <p:val>
                                            <p:strVal val="ppt_h"/>
                                          </p:val>
                                        </p:tav>
                                        <p:tav tm="100000">
                                          <p:val>
                                            <p:fltVal val="0"/>
                                          </p:val>
                                        </p:tav>
                                      </p:tavLst>
                                    </p:anim>
                                    <p:anim calcmode="lin" valueType="num">
                                      <p:cBhvr>
                                        <p:cTn id="209" dur="1000"/>
                                        <p:tgtEl>
                                          <p:spTgt spid="46"/>
                                        </p:tgtEl>
                                        <p:attrNameLst>
                                          <p:attrName>style.rotation</p:attrName>
                                        </p:attrNameLst>
                                      </p:cBhvr>
                                      <p:tavLst>
                                        <p:tav tm="0">
                                          <p:val>
                                            <p:fltVal val="0"/>
                                          </p:val>
                                        </p:tav>
                                        <p:tav tm="100000">
                                          <p:val>
                                            <p:fltVal val="90"/>
                                          </p:val>
                                        </p:tav>
                                      </p:tavLst>
                                    </p:anim>
                                    <p:animEffect transition="out" filter="fade">
                                      <p:cBhvr>
                                        <p:cTn id="210" dur="1000"/>
                                        <p:tgtEl>
                                          <p:spTgt spid="46"/>
                                        </p:tgtEl>
                                      </p:cBhvr>
                                    </p:animEffect>
                                    <p:set>
                                      <p:cBhvr>
                                        <p:cTn id="211" dur="1" fill="hold">
                                          <p:stCondLst>
                                            <p:cond delay="999"/>
                                          </p:stCondLst>
                                        </p:cTn>
                                        <p:tgtEl>
                                          <p:spTgt spid="46"/>
                                        </p:tgtEl>
                                        <p:attrNameLst>
                                          <p:attrName>style.visibility</p:attrName>
                                        </p:attrNameLst>
                                      </p:cBhvr>
                                      <p:to>
                                        <p:strVal val="hidden"/>
                                      </p:to>
                                    </p:set>
                                  </p:childTnLst>
                                </p:cTn>
                              </p:par>
                              <p:par>
                                <p:cTn id="212" presetID="49" presetClass="exit" presetSubtype="0" accel="100000" fill="hold" nodeType="withEffect">
                                  <p:stCondLst>
                                    <p:cond delay="0"/>
                                  </p:stCondLst>
                                  <p:childTnLst>
                                    <p:anim calcmode="lin" valueType="num">
                                      <p:cBhvr>
                                        <p:cTn id="213" dur="500"/>
                                        <p:tgtEl>
                                          <p:spTgt spid="41">
                                            <p:txEl>
                                              <p:pRg st="0" end="0"/>
                                            </p:txEl>
                                          </p:spTgt>
                                        </p:tgtEl>
                                        <p:attrNameLst>
                                          <p:attrName>ppt_w</p:attrName>
                                        </p:attrNameLst>
                                      </p:cBhvr>
                                      <p:tavLst>
                                        <p:tav tm="0">
                                          <p:val>
                                            <p:strVal val="ppt_w"/>
                                          </p:val>
                                        </p:tav>
                                        <p:tav tm="100000">
                                          <p:val>
                                            <p:fltVal val="0"/>
                                          </p:val>
                                        </p:tav>
                                      </p:tavLst>
                                    </p:anim>
                                    <p:anim calcmode="lin" valueType="num">
                                      <p:cBhvr>
                                        <p:cTn id="214" dur="500"/>
                                        <p:tgtEl>
                                          <p:spTgt spid="41">
                                            <p:txEl>
                                              <p:pRg st="0" end="0"/>
                                            </p:txEl>
                                          </p:spTgt>
                                        </p:tgtEl>
                                        <p:attrNameLst>
                                          <p:attrName>ppt_h</p:attrName>
                                        </p:attrNameLst>
                                      </p:cBhvr>
                                      <p:tavLst>
                                        <p:tav tm="0">
                                          <p:val>
                                            <p:strVal val="ppt_h"/>
                                          </p:val>
                                        </p:tav>
                                        <p:tav tm="100000">
                                          <p:val>
                                            <p:fltVal val="0"/>
                                          </p:val>
                                        </p:tav>
                                      </p:tavLst>
                                    </p:anim>
                                    <p:anim calcmode="lin" valueType="num">
                                      <p:cBhvr>
                                        <p:cTn id="215" dur="500"/>
                                        <p:tgtEl>
                                          <p:spTgt spid="41">
                                            <p:txEl>
                                              <p:pRg st="0" end="0"/>
                                            </p:txEl>
                                          </p:spTgt>
                                        </p:tgtEl>
                                        <p:attrNameLst>
                                          <p:attrName>style.rotation</p:attrName>
                                        </p:attrNameLst>
                                      </p:cBhvr>
                                      <p:tavLst>
                                        <p:tav tm="0">
                                          <p:val>
                                            <p:fltVal val="0"/>
                                          </p:val>
                                        </p:tav>
                                        <p:tav tm="100000">
                                          <p:val>
                                            <p:fltVal val="360"/>
                                          </p:val>
                                        </p:tav>
                                      </p:tavLst>
                                    </p:anim>
                                    <p:animEffect transition="out" filter="fade">
                                      <p:cBhvr>
                                        <p:cTn id="216" dur="500"/>
                                        <p:tgtEl>
                                          <p:spTgt spid="41">
                                            <p:txEl>
                                              <p:pRg st="0" end="0"/>
                                            </p:txEl>
                                          </p:spTgt>
                                        </p:tgtEl>
                                      </p:cBhvr>
                                    </p:animEffect>
                                    <p:set>
                                      <p:cBhvr>
                                        <p:cTn id="217" dur="1" fill="hold">
                                          <p:stCondLst>
                                            <p:cond delay="499"/>
                                          </p:stCondLst>
                                        </p:cTn>
                                        <p:tgtEl>
                                          <p:spTgt spid="41">
                                            <p:txEl>
                                              <p:pRg st="0" end="0"/>
                                            </p:txEl>
                                          </p:spTgt>
                                        </p:tgtEl>
                                        <p:attrNameLst>
                                          <p:attrName>style.visibility</p:attrName>
                                        </p:attrNameLst>
                                      </p:cBhvr>
                                      <p:to>
                                        <p:strVal val="hidden"/>
                                      </p:to>
                                    </p:set>
                                  </p:childTnLst>
                                </p:cTn>
                              </p:par>
                              <p:par>
                                <p:cTn id="218" presetID="9" presetClass="exit" presetSubtype="0" fill="hold" grpId="1" nodeType="withEffect">
                                  <p:stCondLst>
                                    <p:cond delay="0"/>
                                  </p:stCondLst>
                                  <p:childTnLst>
                                    <p:animEffect transition="out" filter="dissolve">
                                      <p:cBhvr>
                                        <p:cTn id="219" dur="500"/>
                                        <p:tgtEl>
                                          <p:spTgt spid="61"/>
                                        </p:tgtEl>
                                      </p:cBhvr>
                                    </p:animEffect>
                                    <p:set>
                                      <p:cBhvr>
                                        <p:cTn id="220" dur="1" fill="hold">
                                          <p:stCondLst>
                                            <p:cond delay="499"/>
                                          </p:stCondLst>
                                        </p:cTn>
                                        <p:tgtEl>
                                          <p:spTgt spid="61"/>
                                        </p:tgtEl>
                                        <p:attrNameLst>
                                          <p:attrName>style.visibility</p:attrName>
                                        </p:attrNameLst>
                                      </p:cBhvr>
                                      <p:to>
                                        <p:strVal val="hidden"/>
                                      </p:to>
                                    </p:set>
                                  </p:childTnLst>
                                </p:cTn>
                              </p:par>
                            </p:childTnLst>
                          </p:cTn>
                        </p:par>
                      </p:childTnLst>
                    </p:cTn>
                  </p:par>
                  <p:par>
                    <p:cTn id="221" fill="hold">
                      <p:stCondLst>
                        <p:cond delay="indefinite"/>
                      </p:stCondLst>
                      <p:childTnLst>
                        <p:par>
                          <p:cTn id="222" fill="hold">
                            <p:stCondLst>
                              <p:cond delay="0"/>
                            </p:stCondLst>
                            <p:childTnLst>
                              <p:par>
                                <p:cTn id="223" presetID="42" presetClass="entr" presetSubtype="0" fill="hold" grpId="0" nodeType="clickEffect">
                                  <p:stCondLst>
                                    <p:cond delay="0"/>
                                  </p:stCondLst>
                                  <p:childTnLst>
                                    <p:set>
                                      <p:cBhvr>
                                        <p:cTn id="224" dur="1" fill="hold">
                                          <p:stCondLst>
                                            <p:cond delay="0"/>
                                          </p:stCondLst>
                                        </p:cTn>
                                        <p:tgtEl>
                                          <p:spTgt spid="49"/>
                                        </p:tgtEl>
                                        <p:attrNameLst>
                                          <p:attrName>style.visibility</p:attrName>
                                        </p:attrNameLst>
                                      </p:cBhvr>
                                      <p:to>
                                        <p:strVal val="visible"/>
                                      </p:to>
                                    </p:set>
                                    <p:animEffect transition="in" filter="fade">
                                      <p:cBhvr>
                                        <p:cTn id="225" dur="1000"/>
                                        <p:tgtEl>
                                          <p:spTgt spid="49"/>
                                        </p:tgtEl>
                                      </p:cBhvr>
                                    </p:animEffect>
                                    <p:anim calcmode="lin" valueType="num">
                                      <p:cBhvr>
                                        <p:cTn id="226" dur="1000" fill="hold"/>
                                        <p:tgtEl>
                                          <p:spTgt spid="49"/>
                                        </p:tgtEl>
                                        <p:attrNameLst>
                                          <p:attrName>ppt_x</p:attrName>
                                        </p:attrNameLst>
                                      </p:cBhvr>
                                      <p:tavLst>
                                        <p:tav tm="0">
                                          <p:val>
                                            <p:strVal val="#ppt_x"/>
                                          </p:val>
                                        </p:tav>
                                        <p:tav tm="100000">
                                          <p:val>
                                            <p:strVal val="#ppt_x"/>
                                          </p:val>
                                        </p:tav>
                                      </p:tavLst>
                                    </p:anim>
                                    <p:anim calcmode="lin" valueType="num">
                                      <p:cBhvr>
                                        <p:cTn id="227"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28" fill="hold">
                      <p:stCondLst>
                        <p:cond delay="indefinite"/>
                      </p:stCondLst>
                      <p:childTnLst>
                        <p:par>
                          <p:cTn id="229" fill="hold">
                            <p:stCondLst>
                              <p:cond delay="0"/>
                            </p:stCondLst>
                            <p:childTnLst>
                              <p:par>
                                <p:cTn id="230" presetID="2" presetClass="entr" presetSubtype="4" fill="hold" grpId="0" nodeType="clickEffect">
                                  <p:stCondLst>
                                    <p:cond delay="0"/>
                                  </p:stCondLst>
                                  <p:childTnLst>
                                    <p:set>
                                      <p:cBhvr>
                                        <p:cTn id="231" dur="1" fill="hold">
                                          <p:stCondLst>
                                            <p:cond delay="0"/>
                                          </p:stCondLst>
                                        </p:cTn>
                                        <p:tgtEl>
                                          <p:spTgt spid="50"/>
                                        </p:tgtEl>
                                        <p:attrNameLst>
                                          <p:attrName>style.visibility</p:attrName>
                                        </p:attrNameLst>
                                      </p:cBhvr>
                                      <p:to>
                                        <p:strVal val="visible"/>
                                      </p:to>
                                    </p:set>
                                    <p:anim calcmode="lin" valueType="num">
                                      <p:cBhvr additive="base">
                                        <p:cTn id="232" dur="500" fill="hold"/>
                                        <p:tgtEl>
                                          <p:spTgt spid="50"/>
                                        </p:tgtEl>
                                        <p:attrNameLst>
                                          <p:attrName>ppt_x</p:attrName>
                                        </p:attrNameLst>
                                      </p:cBhvr>
                                      <p:tavLst>
                                        <p:tav tm="0">
                                          <p:val>
                                            <p:strVal val="#ppt_x"/>
                                          </p:val>
                                        </p:tav>
                                        <p:tav tm="100000">
                                          <p:val>
                                            <p:strVal val="#ppt_x"/>
                                          </p:val>
                                        </p:tav>
                                      </p:tavLst>
                                    </p:anim>
                                    <p:anim calcmode="lin" valueType="num">
                                      <p:cBhvr additive="base">
                                        <p:cTn id="233"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34" fill="hold">
                      <p:stCondLst>
                        <p:cond delay="indefinite"/>
                      </p:stCondLst>
                      <p:childTnLst>
                        <p:par>
                          <p:cTn id="235" fill="hold">
                            <p:stCondLst>
                              <p:cond delay="0"/>
                            </p:stCondLst>
                            <p:childTnLst>
                              <p:par>
                                <p:cTn id="236" presetID="16" presetClass="entr" presetSubtype="21" fill="hold" grpId="0" nodeType="clickEffect">
                                  <p:stCondLst>
                                    <p:cond delay="0"/>
                                  </p:stCondLst>
                                  <p:childTnLst>
                                    <p:set>
                                      <p:cBhvr>
                                        <p:cTn id="237" dur="1" fill="hold">
                                          <p:stCondLst>
                                            <p:cond delay="0"/>
                                          </p:stCondLst>
                                        </p:cTn>
                                        <p:tgtEl>
                                          <p:spTgt spid="51"/>
                                        </p:tgtEl>
                                        <p:attrNameLst>
                                          <p:attrName>style.visibility</p:attrName>
                                        </p:attrNameLst>
                                      </p:cBhvr>
                                      <p:to>
                                        <p:strVal val="visible"/>
                                      </p:to>
                                    </p:set>
                                    <p:animEffect transition="in" filter="barn(inVertical)">
                                      <p:cBhvr>
                                        <p:cTn id="238" dur="500"/>
                                        <p:tgtEl>
                                          <p:spTgt spid="51"/>
                                        </p:tgtEl>
                                      </p:cBhvr>
                                    </p:animEffect>
                                  </p:childTnLst>
                                </p:cTn>
                              </p:par>
                            </p:childTnLst>
                          </p:cTn>
                        </p:par>
                      </p:childTnLst>
                    </p:cTn>
                  </p:par>
                  <p:par>
                    <p:cTn id="239" fill="hold">
                      <p:stCondLst>
                        <p:cond delay="indefinite"/>
                      </p:stCondLst>
                      <p:childTnLst>
                        <p:par>
                          <p:cTn id="240" fill="hold">
                            <p:stCondLst>
                              <p:cond delay="0"/>
                            </p:stCondLst>
                            <p:childTnLst>
                              <p:par>
                                <p:cTn id="241" presetID="16" presetClass="entr" presetSubtype="21" fill="hold" grpId="0" nodeType="clickEffect">
                                  <p:stCondLst>
                                    <p:cond delay="0"/>
                                  </p:stCondLst>
                                  <p:childTnLst>
                                    <p:set>
                                      <p:cBhvr>
                                        <p:cTn id="242" dur="1" fill="hold">
                                          <p:stCondLst>
                                            <p:cond delay="0"/>
                                          </p:stCondLst>
                                        </p:cTn>
                                        <p:tgtEl>
                                          <p:spTgt spid="57"/>
                                        </p:tgtEl>
                                        <p:attrNameLst>
                                          <p:attrName>style.visibility</p:attrName>
                                        </p:attrNameLst>
                                      </p:cBhvr>
                                      <p:to>
                                        <p:strVal val="visible"/>
                                      </p:to>
                                    </p:set>
                                    <p:animEffect transition="in" filter="barn(inVertical)">
                                      <p:cBhvr>
                                        <p:cTn id="243" dur="500"/>
                                        <p:tgtEl>
                                          <p:spTgt spid="57"/>
                                        </p:tgtEl>
                                      </p:cBhvr>
                                    </p:animEffect>
                                  </p:childTnLst>
                                </p:cTn>
                              </p:par>
                            </p:childTnLst>
                          </p:cTn>
                        </p:par>
                      </p:childTnLst>
                    </p:cTn>
                  </p:par>
                  <p:par>
                    <p:cTn id="244" fill="hold">
                      <p:stCondLst>
                        <p:cond delay="indefinite"/>
                      </p:stCondLst>
                      <p:childTnLst>
                        <p:par>
                          <p:cTn id="245" fill="hold">
                            <p:stCondLst>
                              <p:cond delay="0"/>
                            </p:stCondLst>
                            <p:childTnLst>
                              <p:par>
                                <p:cTn id="246" presetID="16" presetClass="entr" presetSubtype="21" fill="hold" grpId="0" nodeType="clickEffect">
                                  <p:stCondLst>
                                    <p:cond delay="0"/>
                                  </p:stCondLst>
                                  <p:childTnLst>
                                    <p:set>
                                      <p:cBhvr>
                                        <p:cTn id="247" dur="1" fill="hold">
                                          <p:stCondLst>
                                            <p:cond delay="0"/>
                                          </p:stCondLst>
                                        </p:cTn>
                                        <p:tgtEl>
                                          <p:spTgt spid="52"/>
                                        </p:tgtEl>
                                        <p:attrNameLst>
                                          <p:attrName>style.visibility</p:attrName>
                                        </p:attrNameLst>
                                      </p:cBhvr>
                                      <p:to>
                                        <p:strVal val="visible"/>
                                      </p:to>
                                    </p:set>
                                    <p:animEffect transition="in" filter="barn(inVertical)">
                                      <p:cBhvr>
                                        <p:cTn id="248" dur="500"/>
                                        <p:tgtEl>
                                          <p:spTgt spid="52"/>
                                        </p:tgtEl>
                                      </p:cBhvr>
                                    </p:animEffect>
                                  </p:childTnLst>
                                </p:cTn>
                              </p:par>
                            </p:childTnLst>
                          </p:cTn>
                        </p:par>
                      </p:childTnLst>
                    </p:cTn>
                  </p:par>
                  <p:par>
                    <p:cTn id="249" fill="hold">
                      <p:stCondLst>
                        <p:cond delay="indefinite"/>
                      </p:stCondLst>
                      <p:childTnLst>
                        <p:par>
                          <p:cTn id="250" fill="hold">
                            <p:stCondLst>
                              <p:cond delay="0"/>
                            </p:stCondLst>
                            <p:childTnLst>
                              <p:par>
                                <p:cTn id="251" presetID="2" presetClass="entr" presetSubtype="4" fill="hold" grpId="0" nodeType="clickEffect">
                                  <p:stCondLst>
                                    <p:cond delay="0"/>
                                  </p:stCondLst>
                                  <p:childTnLst>
                                    <p:set>
                                      <p:cBhvr>
                                        <p:cTn id="252" dur="1" fill="hold">
                                          <p:stCondLst>
                                            <p:cond delay="0"/>
                                          </p:stCondLst>
                                        </p:cTn>
                                        <p:tgtEl>
                                          <p:spTgt spid="64"/>
                                        </p:tgtEl>
                                        <p:attrNameLst>
                                          <p:attrName>style.visibility</p:attrName>
                                        </p:attrNameLst>
                                      </p:cBhvr>
                                      <p:to>
                                        <p:strVal val="visible"/>
                                      </p:to>
                                    </p:set>
                                    <p:anim calcmode="lin" valueType="num">
                                      <p:cBhvr additive="base">
                                        <p:cTn id="253" dur="500" fill="hold"/>
                                        <p:tgtEl>
                                          <p:spTgt spid="64"/>
                                        </p:tgtEl>
                                        <p:attrNameLst>
                                          <p:attrName>ppt_x</p:attrName>
                                        </p:attrNameLst>
                                      </p:cBhvr>
                                      <p:tavLst>
                                        <p:tav tm="0">
                                          <p:val>
                                            <p:strVal val="#ppt_x"/>
                                          </p:val>
                                        </p:tav>
                                        <p:tav tm="100000">
                                          <p:val>
                                            <p:strVal val="#ppt_x"/>
                                          </p:val>
                                        </p:tav>
                                      </p:tavLst>
                                    </p:anim>
                                    <p:anim calcmode="lin" valueType="num">
                                      <p:cBhvr additive="base">
                                        <p:cTn id="254"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255" fill="hold">
                      <p:stCondLst>
                        <p:cond delay="indefinite"/>
                      </p:stCondLst>
                      <p:childTnLst>
                        <p:par>
                          <p:cTn id="256" fill="hold">
                            <p:stCondLst>
                              <p:cond delay="0"/>
                            </p:stCondLst>
                            <p:childTnLst>
                              <p:par>
                                <p:cTn id="257" presetID="47" presetClass="entr" presetSubtype="0" fill="hold" grpId="0" nodeType="clickEffect">
                                  <p:stCondLst>
                                    <p:cond delay="0"/>
                                  </p:stCondLst>
                                  <p:childTnLst>
                                    <p:set>
                                      <p:cBhvr>
                                        <p:cTn id="258" dur="1" fill="hold">
                                          <p:stCondLst>
                                            <p:cond delay="0"/>
                                          </p:stCondLst>
                                        </p:cTn>
                                        <p:tgtEl>
                                          <p:spTgt spid="53"/>
                                        </p:tgtEl>
                                        <p:attrNameLst>
                                          <p:attrName>style.visibility</p:attrName>
                                        </p:attrNameLst>
                                      </p:cBhvr>
                                      <p:to>
                                        <p:strVal val="visible"/>
                                      </p:to>
                                    </p:set>
                                    <p:animEffect transition="in" filter="fade">
                                      <p:cBhvr>
                                        <p:cTn id="259" dur="1000"/>
                                        <p:tgtEl>
                                          <p:spTgt spid="53"/>
                                        </p:tgtEl>
                                      </p:cBhvr>
                                    </p:animEffect>
                                    <p:anim calcmode="lin" valueType="num">
                                      <p:cBhvr>
                                        <p:cTn id="260" dur="1000" fill="hold"/>
                                        <p:tgtEl>
                                          <p:spTgt spid="53"/>
                                        </p:tgtEl>
                                        <p:attrNameLst>
                                          <p:attrName>ppt_x</p:attrName>
                                        </p:attrNameLst>
                                      </p:cBhvr>
                                      <p:tavLst>
                                        <p:tav tm="0">
                                          <p:val>
                                            <p:strVal val="#ppt_x"/>
                                          </p:val>
                                        </p:tav>
                                        <p:tav tm="100000">
                                          <p:val>
                                            <p:strVal val="#ppt_x"/>
                                          </p:val>
                                        </p:tav>
                                      </p:tavLst>
                                    </p:anim>
                                    <p:anim calcmode="lin" valueType="num">
                                      <p:cBhvr>
                                        <p:cTn id="261"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62" fill="hold">
                      <p:stCondLst>
                        <p:cond delay="indefinite"/>
                      </p:stCondLst>
                      <p:childTnLst>
                        <p:par>
                          <p:cTn id="263" fill="hold">
                            <p:stCondLst>
                              <p:cond delay="0"/>
                            </p:stCondLst>
                            <p:childTnLst>
                              <p:par>
                                <p:cTn id="264" presetID="47" presetClass="exit" presetSubtype="0" fill="hold" grpId="1" nodeType="clickEffect">
                                  <p:stCondLst>
                                    <p:cond delay="0"/>
                                  </p:stCondLst>
                                  <p:childTnLst>
                                    <p:animEffect transition="out" filter="fade">
                                      <p:cBhvr>
                                        <p:cTn id="265" dur="1000"/>
                                        <p:tgtEl>
                                          <p:spTgt spid="64"/>
                                        </p:tgtEl>
                                      </p:cBhvr>
                                    </p:animEffect>
                                    <p:anim calcmode="lin" valueType="num">
                                      <p:cBhvr>
                                        <p:cTn id="266" dur="1000"/>
                                        <p:tgtEl>
                                          <p:spTgt spid="64"/>
                                        </p:tgtEl>
                                        <p:attrNameLst>
                                          <p:attrName>ppt_x</p:attrName>
                                        </p:attrNameLst>
                                      </p:cBhvr>
                                      <p:tavLst>
                                        <p:tav tm="0">
                                          <p:val>
                                            <p:strVal val="ppt_x"/>
                                          </p:val>
                                        </p:tav>
                                        <p:tav tm="100000">
                                          <p:val>
                                            <p:strVal val="ppt_x"/>
                                          </p:val>
                                        </p:tav>
                                      </p:tavLst>
                                    </p:anim>
                                    <p:anim calcmode="lin" valueType="num">
                                      <p:cBhvr>
                                        <p:cTn id="267" dur="1000"/>
                                        <p:tgtEl>
                                          <p:spTgt spid="64"/>
                                        </p:tgtEl>
                                        <p:attrNameLst>
                                          <p:attrName>ppt_y</p:attrName>
                                        </p:attrNameLst>
                                      </p:cBhvr>
                                      <p:tavLst>
                                        <p:tav tm="0">
                                          <p:val>
                                            <p:strVal val="ppt_y"/>
                                          </p:val>
                                        </p:tav>
                                        <p:tav tm="100000">
                                          <p:val>
                                            <p:strVal val="ppt_y-.1"/>
                                          </p:val>
                                        </p:tav>
                                      </p:tavLst>
                                    </p:anim>
                                    <p:set>
                                      <p:cBhvr>
                                        <p:cTn id="268" dur="1" fill="hold">
                                          <p:stCondLst>
                                            <p:cond delay="999"/>
                                          </p:stCondLst>
                                        </p:cTn>
                                        <p:tgtEl>
                                          <p:spTgt spid="64"/>
                                        </p:tgtEl>
                                        <p:attrNameLst>
                                          <p:attrName>style.visibility</p:attrName>
                                        </p:attrNameLst>
                                      </p:cBhvr>
                                      <p:to>
                                        <p:strVal val="hidden"/>
                                      </p:to>
                                    </p:set>
                                  </p:childTnLst>
                                </p:cTn>
                              </p:par>
                              <p:par>
                                <p:cTn id="269" presetID="42" presetClass="entr" presetSubtype="0" fill="hold" grpId="0" nodeType="withEffect">
                                  <p:stCondLst>
                                    <p:cond delay="0"/>
                                  </p:stCondLst>
                                  <p:childTnLst>
                                    <p:set>
                                      <p:cBhvr>
                                        <p:cTn id="270" dur="1" fill="hold">
                                          <p:stCondLst>
                                            <p:cond delay="0"/>
                                          </p:stCondLst>
                                        </p:cTn>
                                        <p:tgtEl>
                                          <p:spTgt spid="58"/>
                                        </p:tgtEl>
                                        <p:attrNameLst>
                                          <p:attrName>style.visibility</p:attrName>
                                        </p:attrNameLst>
                                      </p:cBhvr>
                                      <p:to>
                                        <p:strVal val="visible"/>
                                      </p:to>
                                    </p:set>
                                    <p:animEffect transition="in" filter="fade">
                                      <p:cBhvr>
                                        <p:cTn id="271" dur="1000"/>
                                        <p:tgtEl>
                                          <p:spTgt spid="58"/>
                                        </p:tgtEl>
                                      </p:cBhvr>
                                    </p:animEffect>
                                    <p:anim calcmode="lin" valueType="num">
                                      <p:cBhvr>
                                        <p:cTn id="272" dur="1000" fill="hold"/>
                                        <p:tgtEl>
                                          <p:spTgt spid="58"/>
                                        </p:tgtEl>
                                        <p:attrNameLst>
                                          <p:attrName>ppt_x</p:attrName>
                                        </p:attrNameLst>
                                      </p:cBhvr>
                                      <p:tavLst>
                                        <p:tav tm="0">
                                          <p:val>
                                            <p:strVal val="#ppt_x"/>
                                          </p:val>
                                        </p:tav>
                                        <p:tav tm="100000">
                                          <p:val>
                                            <p:strVal val="#ppt_x"/>
                                          </p:val>
                                        </p:tav>
                                      </p:tavLst>
                                    </p:anim>
                                    <p:anim calcmode="lin" valueType="num">
                                      <p:cBhvr>
                                        <p:cTn id="27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74" fill="hold">
                      <p:stCondLst>
                        <p:cond delay="indefinite"/>
                      </p:stCondLst>
                      <p:childTnLst>
                        <p:par>
                          <p:cTn id="275" fill="hold">
                            <p:stCondLst>
                              <p:cond delay="0"/>
                            </p:stCondLst>
                            <p:childTnLst>
                              <p:par>
                                <p:cTn id="276" presetID="2" presetClass="entr" presetSubtype="4" fill="hold" grpId="0" nodeType="clickEffect">
                                  <p:stCondLst>
                                    <p:cond delay="0"/>
                                  </p:stCondLst>
                                  <p:childTnLst>
                                    <p:set>
                                      <p:cBhvr>
                                        <p:cTn id="277" dur="1" fill="hold">
                                          <p:stCondLst>
                                            <p:cond delay="0"/>
                                          </p:stCondLst>
                                        </p:cTn>
                                        <p:tgtEl>
                                          <p:spTgt spid="54"/>
                                        </p:tgtEl>
                                        <p:attrNameLst>
                                          <p:attrName>style.visibility</p:attrName>
                                        </p:attrNameLst>
                                      </p:cBhvr>
                                      <p:to>
                                        <p:strVal val="visible"/>
                                      </p:to>
                                    </p:set>
                                    <p:anim calcmode="lin" valueType="num">
                                      <p:cBhvr additive="base">
                                        <p:cTn id="278" dur="500" fill="hold"/>
                                        <p:tgtEl>
                                          <p:spTgt spid="54"/>
                                        </p:tgtEl>
                                        <p:attrNameLst>
                                          <p:attrName>ppt_x</p:attrName>
                                        </p:attrNameLst>
                                      </p:cBhvr>
                                      <p:tavLst>
                                        <p:tav tm="0">
                                          <p:val>
                                            <p:strVal val="#ppt_x"/>
                                          </p:val>
                                        </p:tav>
                                        <p:tav tm="100000">
                                          <p:val>
                                            <p:strVal val="#ppt_x"/>
                                          </p:val>
                                        </p:tav>
                                      </p:tavLst>
                                    </p:anim>
                                    <p:anim calcmode="lin" valueType="num">
                                      <p:cBhvr additive="base">
                                        <p:cTn id="27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280" fill="hold">
                      <p:stCondLst>
                        <p:cond delay="indefinite"/>
                      </p:stCondLst>
                      <p:childTnLst>
                        <p:par>
                          <p:cTn id="281" fill="hold">
                            <p:stCondLst>
                              <p:cond delay="0"/>
                            </p:stCondLst>
                            <p:childTnLst>
                              <p:par>
                                <p:cTn id="282" presetID="16" presetClass="entr" presetSubtype="21" fill="hold" grpId="0" nodeType="clickEffect">
                                  <p:stCondLst>
                                    <p:cond delay="0"/>
                                  </p:stCondLst>
                                  <p:childTnLst>
                                    <p:set>
                                      <p:cBhvr>
                                        <p:cTn id="283" dur="1" fill="hold">
                                          <p:stCondLst>
                                            <p:cond delay="0"/>
                                          </p:stCondLst>
                                        </p:cTn>
                                        <p:tgtEl>
                                          <p:spTgt spid="56"/>
                                        </p:tgtEl>
                                        <p:attrNameLst>
                                          <p:attrName>style.visibility</p:attrName>
                                        </p:attrNameLst>
                                      </p:cBhvr>
                                      <p:to>
                                        <p:strVal val="visible"/>
                                      </p:to>
                                    </p:set>
                                    <p:animEffect transition="in" filter="barn(inVertical)">
                                      <p:cBhvr>
                                        <p:cTn id="284" dur="500"/>
                                        <p:tgtEl>
                                          <p:spTgt spid="56"/>
                                        </p:tgtEl>
                                      </p:cBhvr>
                                    </p:animEffect>
                                  </p:childTnLst>
                                </p:cTn>
                              </p:par>
                            </p:childTnLst>
                          </p:cTn>
                        </p:par>
                      </p:childTnLst>
                    </p:cTn>
                  </p:par>
                  <p:par>
                    <p:cTn id="285" fill="hold">
                      <p:stCondLst>
                        <p:cond delay="indefinite"/>
                      </p:stCondLst>
                      <p:childTnLst>
                        <p:par>
                          <p:cTn id="286" fill="hold">
                            <p:stCondLst>
                              <p:cond delay="0"/>
                            </p:stCondLst>
                            <p:childTnLst>
                              <p:par>
                                <p:cTn id="287" presetID="16" presetClass="entr" presetSubtype="21" fill="hold" grpId="0" nodeType="clickEffect">
                                  <p:stCondLst>
                                    <p:cond delay="0"/>
                                  </p:stCondLst>
                                  <p:childTnLst>
                                    <p:set>
                                      <p:cBhvr>
                                        <p:cTn id="288" dur="1" fill="hold">
                                          <p:stCondLst>
                                            <p:cond delay="0"/>
                                          </p:stCondLst>
                                        </p:cTn>
                                        <p:tgtEl>
                                          <p:spTgt spid="55"/>
                                        </p:tgtEl>
                                        <p:attrNameLst>
                                          <p:attrName>style.visibility</p:attrName>
                                        </p:attrNameLst>
                                      </p:cBhvr>
                                      <p:to>
                                        <p:strVal val="visible"/>
                                      </p:to>
                                    </p:set>
                                    <p:animEffect transition="in" filter="barn(inVertical)">
                                      <p:cBhvr>
                                        <p:cTn id="289" dur="500"/>
                                        <p:tgtEl>
                                          <p:spTgt spid="55"/>
                                        </p:tgtEl>
                                      </p:cBhvr>
                                    </p:animEffect>
                                  </p:childTnLst>
                                </p:cTn>
                              </p:par>
                            </p:childTnLst>
                          </p:cTn>
                        </p:par>
                      </p:childTnLst>
                    </p:cTn>
                  </p:par>
                  <p:par>
                    <p:cTn id="290" fill="hold">
                      <p:stCondLst>
                        <p:cond delay="indefinite"/>
                      </p:stCondLst>
                      <p:childTnLst>
                        <p:par>
                          <p:cTn id="291" fill="hold">
                            <p:stCondLst>
                              <p:cond delay="0"/>
                            </p:stCondLst>
                            <p:childTnLst>
                              <p:par>
                                <p:cTn id="292" presetID="42" presetClass="entr" presetSubtype="0" fill="hold" grpId="0" nodeType="clickEffect">
                                  <p:stCondLst>
                                    <p:cond delay="0"/>
                                  </p:stCondLst>
                                  <p:childTnLst>
                                    <p:set>
                                      <p:cBhvr>
                                        <p:cTn id="293" dur="1" fill="hold">
                                          <p:stCondLst>
                                            <p:cond delay="0"/>
                                          </p:stCondLst>
                                        </p:cTn>
                                        <p:tgtEl>
                                          <p:spTgt spid="59"/>
                                        </p:tgtEl>
                                        <p:attrNameLst>
                                          <p:attrName>style.visibility</p:attrName>
                                        </p:attrNameLst>
                                      </p:cBhvr>
                                      <p:to>
                                        <p:strVal val="visible"/>
                                      </p:to>
                                    </p:set>
                                    <p:animEffect transition="in" filter="fade">
                                      <p:cBhvr>
                                        <p:cTn id="294" dur="1000"/>
                                        <p:tgtEl>
                                          <p:spTgt spid="59"/>
                                        </p:tgtEl>
                                      </p:cBhvr>
                                    </p:animEffect>
                                    <p:anim calcmode="lin" valueType="num">
                                      <p:cBhvr>
                                        <p:cTn id="295" dur="1000" fill="hold"/>
                                        <p:tgtEl>
                                          <p:spTgt spid="59"/>
                                        </p:tgtEl>
                                        <p:attrNameLst>
                                          <p:attrName>ppt_x</p:attrName>
                                        </p:attrNameLst>
                                      </p:cBhvr>
                                      <p:tavLst>
                                        <p:tav tm="0">
                                          <p:val>
                                            <p:strVal val="#ppt_x"/>
                                          </p:val>
                                        </p:tav>
                                        <p:tav tm="100000">
                                          <p:val>
                                            <p:strVal val="#ppt_x"/>
                                          </p:val>
                                        </p:tav>
                                      </p:tavLst>
                                    </p:anim>
                                    <p:anim calcmode="lin" valueType="num">
                                      <p:cBhvr>
                                        <p:cTn id="296"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297" fill="hold">
                      <p:stCondLst>
                        <p:cond delay="indefinite"/>
                      </p:stCondLst>
                      <p:childTnLst>
                        <p:par>
                          <p:cTn id="298" fill="hold">
                            <p:stCondLst>
                              <p:cond delay="0"/>
                            </p:stCondLst>
                            <p:childTnLst>
                              <p:par>
                                <p:cTn id="299" presetID="6" presetClass="entr" presetSubtype="16" fill="hold" grpId="0" nodeType="clickEffect">
                                  <p:stCondLst>
                                    <p:cond delay="0"/>
                                  </p:stCondLst>
                                  <p:childTnLst>
                                    <p:set>
                                      <p:cBhvr>
                                        <p:cTn id="300" dur="1" fill="hold">
                                          <p:stCondLst>
                                            <p:cond delay="0"/>
                                          </p:stCondLst>
                                        </p:cTn>
                                        <p:tgtEl>
                                          <p:spTgt spid="62"/>
                                        </p:tgtEl>
                                        <p:attrNameLst>
                                          <p:attrName>style.visibility</p:attrName>
                                        </p:attrNameLst>
                                      </p:cBhvr>
                                      <p:to>
                                        <p:strVal val="visible"/>
                                      </p:to>
                                    </p:set>
                                    <p:animEffect transition="in" filter="circle(in)">
                                      <p:cBhvr>
                                        <p:cTn id="301" dur="2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5" grpId="0"/>
      <p:bldP spid="16" grpId="0"/>
      <p:bldP spid="17" grpId="0" animBg="1"/>
      <p:bldP spid="22" grpId="0" animBg="1"/>
      <p:bldP spid="23" grpId="0" animBg="1"/>
      <p:bldP spid="28" grpId="0" animBg="1"/>
      <p:bldP spid="28" grpId="1" animBg="1"/>
      <p:bldP spid="29" grpId="0" animBg="1"/>
      <p:bldP spid="29" grpId="1" animBg="1"/>
      <p:bldP spid="30" grpId="0" animBg="1"/>
      <p:bldP spid="30" grpId="1" animBg="1"/>
      <p:bldP spid="30" grpId="2" animBg="1"/>
      <p:bldP spid="30" grpId="3" animBg="1"/>
      <p:bldP spid="31" grpId="0"/>
      <p:bldP spid="32" grpId="0" animBg="1"/>
      <p:bldP spid="33" grpId="0"/>
      <p:bldP spid="34" grpId="0"/>
      <p:bldP spid="43" grpId="0" animBg="1"/>
      <p:bldP spid="43" grpId="1" animBg="1"/>
      <p:bldP spid="44" grpId="0"/>
      <p:bldP spid="44" grpId="1"/>
      <p:bldP spid="49" grpId="0"/>
      <p:bldP spid="50" grpId="0"/>
      <p:bldP spid="51" grpId="0" animBg="1"/>
      <p:bldP spid="52" grpId="0"/>
      <p:bldP spid="53" grpId="0"/>
      <p:bldP spid="54" grpId="0"/>
      <p:bldP spid="55" grpId="0" animBg="1"/>
      <p:bldP spid="56" grpId="0"/>
      <p:bldP spid="57" grpId="0"/>
      <p:bldP spid="58" grpId="0"/>
      <p:bldP spid="59" grpId="0"/>
      <p:bldP spid="60" grpId="0" animBg="1"/>
      <p:bldP spid="60" grpId="1" animBg="1"/>
      <p:bldP spid="61" grpId="0" animBg="1"/>
      <p:bldP spid="61" grpId="1" animBg="1"/>
      <p:bldP spid="62" grpId="0"/>
      <p:bldP spid="64" grpId="0" animBg="1"/>
      <p:bldP spid="6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62">
            <a:extLst>
              <a:ext uri="{FF2B5EF4-FFF2-40B4-BE49-F238E27FC236}">
                <a16:creationId xmlns:a16="http://schemas.microsoft.com/office/drawing/2014/main" xmlns="" id="{6B66FB86-EA36-4823-A61E-BC2CE8E48FC5}"/>
              </a:ext>
            </a:extLst>
          </p:cNvPr>
          <p:cNvSpPr>
            <a:spLocks noChangeArrowheads="1" noChangeShapeType="1" noTextEdit="1"/>
          </p:cNvSpPr>
          <p:nvPr/>
        </p:nvSpPr>
        <p:spPr bwMode="auto">
          <a:xfrm>
            <a:off x="1936992" y="138805"/>
            <a:ext cx="7710985" cy="1009935"/>
          </a:xfrm>
          <a:prstGeom prst="rect">
            <a:avLst/>
          </a:prstGeom>
          <a:solidFill>
            <a:schemeClr val="accent5">
              <a:lumMod val="20000"/>
              <a:lumOff val="80000"/>
            </a:schemeClr>
          </a:solidFill>
          <a:ln>
            <a:solidFill>
              <a:srgbClr val="FF0000"/>
            </a:solidFill>
          </a:ln>
        </p:spPr>
        <p:txBody>
          <a:bodyPr wrap="none" numCol="1" fromWordArt="1">
            <a:prstTxWarp prst="textPlain">
              <a:avLst>
                <a:gd name="adj" fmla="val 50000"/>
              </a:avLst>
            </a:prstTxWarp>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ctr"/>
            <a:r>
              <a:rPr lang="en-US" sz="3600" b="1" i="1" u="sng"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Tiết</a:t>
            </a:r>
            <a:r>
              <a:rPr lang="en-US" sz="3600" b="1" i="1" u="sng"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i="1" u="sng" kern="10" dirty="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17</a:t>
            </a:r>
          </a:p>
          <a:p>
            <a:pPr algn="ctr"/>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§12 : </a:t>
            </a:r>
            <a:r>
              <a:rPr lang="en-US" sz="3600" b="1" kern="10" dirty="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C</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hia </a:t>
            </a:r>
            <a:r>
              <a:rPr lang="en-US" sz="3600" b="1" kern="10" dirty="0" err="1">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đ</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a</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thức</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một</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biến</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đã</a:t>
            </a:r>
            <a:r>
              <a:rPr lang="en-US" sz="3600" b="1" kern="10" dirty="0" smtClean="0">
                <a:ln w="9525">
                  <a:solidFill>
                    <a:srgbClr val="000000"/>
                  </a:solidFill>
                  <a:round/>
                  <a:headEnd/>
                  <a:tailEnd/>
                </a:ln>
                <a:solidFill>
                  <a:srgbClr val="00B050"/>
                </a:solidFill>
                <a:latin typeface=".VnTimeH" panose="020B7200000000000000" pitchFamily="34"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sắp</a:t>
            </a:r>
            <a:r>
              <a:rPr lang="en-US" sz="3600" b="1" kern="10" dirty="0"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rPr>
              <a:t>xếp</a:t>
            </a:r>
            <a:endParaRPr lang="en-US" sz="3600" b="1" kern="10" dirty="0">
              <a:ln w="9525">
                <a:solidFill>
                  <a:srgbClr val="000000"/>
                </a:solidFill>
                <a:round/>
                <a:headEnd/>
                <a:tailEnd/>
              </a:ln>
              <a:solidFill>
                <a:srgbClr val="00B050"/>
              </a:solidFill>
              <a:latin typeface="Times New Roman" panose="02020603050405020304" pitchFamily="18" charset="0"/>
              <a:cs typeface="Times New Roman" panose="02020603050405020304" pitchFamily="18" charset="0"/>
            </a:endParaRPr>
          </a:p>
        </p:txBody>
      </p:sp>
      <p:sp>
        <p:nvSpPr>
          <p:cNvPr id="5" name="Text Box 58">
            <a:extLst>
              <a:ext uri="{FF2B5EF4-FFF2-40B4-BE49-F238E27FC236}">
                <a16:creationId xmlns:a16="http://schemas.microsoft.com/office/drawing/2014/main" xmlns="" id="{B80D516F-B056-40F0-867C-57948AE0E590}"/>
              </a:ext>
            </a:extLst>
          </p:cNvPr>
          <p:cNvSpPr txBox="1">
            <a:spLocks noChangeArrowheads="1"/>
          </p:cNvSpPr>
          <p:nvPr/>
        </p:nvSpPr>
        <p:spPr bwMode="auto">
          <a:xfrm>
            <a:off x="453818" y="1443947"/>
            <a:ext cx="296634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just">
              <a:spcBef>
                <a:spcPct val="50000"/>
              </a:spcBef>
            </a:pPr>
            <a:r>
              <a:rPr lang="en-US" sz="2800" b="1" dirty="0" smtClean="0">
                <a:latin typeface=".VnTime" panose="020B7200000000000000" pitchFamily="34" charset="0"/>
              </a:rPr>
              <a:t>1.</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Phép</a:t>
            </a:r>
            <a:r>
              <a:rPr lang="en-US" sz="2800" b="1" u="sng" dirty="0">
                <a:latin typeface="Times New Roman" panose="02020603050405020304" pitchFamily="18" charset="0"/>
                <a:cs typeface="Times New Roman" panose="02020603050405020304" pitchFamily="18" charset="0"/>
              </a:rPr>
              <a:t> chia </a:t>
            </a:r>
            <a:r>
              <a:rPr lang="en-US" sz="2800" b="1" u="sng" dirty="0" err="1">
                <a:latin typeface="Times New Roman" panose="02020603050405020304" pitchFamily="18" charset="0"/>
                <a:cs typeface="Times New Roman" panose="02020603050405020304" pitchFamily="18" charset="0"/>
              </a:rPr>
              <a:t>hết</a:t>
            </a:r>
            <a:endParaRPr lang="en-US" sz="2800" b="1" u="sng" dirty="0">
              <a:latin typeface="Times New Roman" panose="02020603050405020304" pitchFamily="18" charset="0"/>
              <a:cs typeface="Times New Roman" panose="02020603050405020304" pitchFamily="18" charset="0"/>
            </a:endParaRPr>
          </a:p>
          <a:p>
            <a:pPr algn="just" eaLnBrk="1" hangingPunct="1">
              <a:spcBef>
                <a:spcPct val="50000"/>
              </a:spcBef>
            </a:pPr>
            <a:endParaRPr lang="en-US" sz="2800" b="1" u="sng" dirty="0">
              <a:latin typeface=".VnTime" panose="020B7200000000000000" pitchFamily="34" charset="0"/>
            </a:endParaRPr>
          </a:p>
        </p:txBody>
      </p:sp>
      <p:sp>
        <p:nvSpPr>
          <p:cNvPr id="6" name="Text Box 64">
            <a:extLst>
              <a:ext uri="{FF2B5EF4-FFF2-40B4-BE49-F238E27FC236}">
                <a16:creationId xmlns:a16="http://schemas.microsoft.com/office/drawing/2014/main" xmlns="" id="{58CE6C74-8705-4526-8D91-17C29209F9B6}"/>
              </a:ext>
            </a:extLst>
          </p:cNvPr>
          <p:cNvSpPr txBox="1">
            <a:spLocks noChangeArrowheads="1"/>
          </p:cNvSpPr>
          <p:nvPr/>
        </p:nvSpPr>
        <p:spPr bwMode="auto">
          <a:xfrm>
            <a:off x="778073" y="1967935"/>
            <a:ext cx="91589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just">
              <a:spcBef>
                <a:spcPct val="50000"/>
              </a:spcBef>
            </a:pPr>
            <a:r>
              <a:rPr lang="en-US" sz="2400" b="1" dirty="0" err="1">
                <a:solidFill>
                  <a:srgbClr val="0000FF"/>
                </a:solidFill>
                <a:latin typeface="Times New Roman" panose="02020603050405020304" pitchFamily="18" charset="0"/>
                <a:cs typeface="Times New Roman" panose="02020603050405020304" pitchFamily="18" charset="0"/>
              </a:rPr>
              <a:t>Ví</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dụ</a:t>
            </a:r>
            <a:r>
              <a:rPr lang="en-US" sz="2400" b="1" dirty="0">
                <a:solidFill>
                  <a:srgbClr val="0000FF"/>
                </a:solidFill>
                <a:latin typeface="Times New Roman" panose="02020603050405020304" pitchFamily="18" charset="0"/>
                <a:cs typeface="Times New Roman" panose="02020603050405020304" pitchFamily="18" charset="0"/>
              </a:rPr>
              <a:t> : </a:t>
            </a:r>
            <a:r>
              <a:rPr lang="en-US" sz="2400" b="1" dirty="0" err="1">
                <a:solidFill>
                  <a:srgbClr val="0000FF"/>
                </a:solidFill>
                <a:latin typeface="Times New Roman" panose="02020603050405020304" pitchFamily="18" charset="0"/>
                <a:cs typeface="Times New Roman" panose="02020603050405020304" pitchFamily="18" charset="0"/>
              </a:rPr>
              <a:t>Thực</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hiện</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a:solidFill>
                  <a:srgbClr val="0000FF"/>
                </a:solidFill>
                <a:latin typeface="Times New Roman" panose="02020603050405020304" pitchFamily="18" charset="0"/>
                <a:cs typeface="Times New Roman" panose="02020603050405020304" pitchFamily="18" charset="0"/>
              </a:rPr>
              <a:t>phép</a:t>
            </a:r>
            <a:r>
              <a:rPr lang="en-US" sz="2400" b="1" dirty="0">
                <a:solidFill>
                  <a:srgbClr val="0000FF"/>
                </a:solidFill>
                <a:latin typeface="Times New Roman" panose="02020603050405020304" pitchFamily="18" charset="0"/>
                <a:cs typeface="Times New Roman" panose="02020603050405020304" pitchFamily="18" charset="0"/>
              </a:rPr>
              <a:t> chia: </a:t>
            </a:r>
            <a:r>
              <a:rPr lang="en-US" sz="2400" b="1" dirty="0" smtClean="0">
                <a:solidFill>
                  <a:srgbClr val="0000FF"/>
                </a:solidFill>
                <a:latin typeface=".VnTime" panose="020B7200000000000000" pitchFamily="34" charset="0"/>
              </a:rPr>
              <a:t> </a:t>
            </a:r>
            <a:r>
              <a:rPr lang="en-US" sz="2400" b="1" dirty="0">
                <a:latin typeface="Times New Roman" panose="02020603050405020304" pitchFamily="18" charset="0"/>
                <a:cs typeface="Times New Roman" panose="02020603050405020304" pitchFamily="18" charset="0"/>
              </a:rPr>
              <a:t>(2x</a:t>
            </a:r>
            <a:r>
              <a:rPr lang="en-US" sz="2400" b="1" baseline="30000" dirty="0">
                <a:latin typeface="Times New Roman" panose="02020603050405020304" pitchFamily="18" charset="0"/>
                <a:cs typeface="Times New Roman" panose="02020603050405020304" pitchFamily="18" charset="0"/>
              </a:rPr>
              <a:t>4</a:t>
            </a:r>
            <a:r>
              <a:rPr lang="en-US" sz="2400" b="1" dirty="0">
                <a:latin typeface="Times New Roman" panose="02020603050405020304" pitchFamily="18" charset="0"/>
                <a:cs typeface="Times New Roman" panose="02020603050405020304" pitchFamily="18" charset="0"/>
              </a:rPr>
              <a:t> - 13x</a:t>
            </a:r>
            <a:r>
              <a:rPr lang="en-US" sz="2400" b="1" baseline="30000" dirty="0">
                <a:latin typeface="Times New Roman" panose="02020603050405020304" pitchFamily="18" charset="0"/>
                <a:cs typeface="Times New Roman" panose="02020603050405020304" pitchFamily="18" charset="0"/>
              </a:rPr>
              <a:t>3</a:t>
            </a:r>
            <a:r>
              <a:rPr lang="en-US" sz="2400" b="1" dirty="0">
                <a:latin typeface="Times New Roman" panose="02020603050405020304" pitchFamily="18" charset="0"/>
                <a:cs typeface="Times New Roman" panose="02020603050405020304" pitchFamily="18" charset="0"/>
              </a:rPr>
              <a:t> + 15x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+ 11x - 3):(x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- 4x - 3)</a:t>
            </a:r>
            <a:endParaRPr lang="en-US" sz="2400" b="1" baseline="30000" dirty="0">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xmlns="" id="{7C355661-17FE-478B-87C8-C74C5D0BFF6B}"/>
              </a:ext>
            </a:extLst>
          </p:cNvPr>
          <p:cNvGrpSpPr>
            <a:grpSpLocks/>
          </p:cNvGrpSpPr>
          <p:nvPr/>
        </p:nvGrpSpPr>
        <p:grpSpPr bwMode="auto">
          <a:xfrm>
            <a:off x="3708490" y="2469762"/>
            <a:ext cx="5951500" cy="2836553"/>
            <a:chOff x="-201" y="971"/>
            <a:chExt cx="3417" cy="1989"/>
          </a:xfrm>
        </p:grpSpPr>
        <p:sp>
          <p:nvSpPr>
            <p:cNvPr id="9" name="Text Box 65">
              <a:extLst>
                <a:ext uri="{FF2B5EF4-FFF2-40B4-BE49-F238E27FC236}">
                  <a16:creationId xmlns:a16="http://schemas.microsoft.com/office/drawing/2014/main" xmlns="" id="{5E74A861-D861-4371-A486-D821DC3CD6F2}"/>
                </a:ext>
              </a:extLst>
            </p:cNvPr>
            <p:cNvSpPr txBox="1">
              <a:spLocks noChangeArrowheads="1"/>
            </p:cNvSpPr>
            <p:nvPr/>
          </p:nvSpPr>
          <p:spPr bwMode="auto">
            <a:xfrm>
              <a:off x="336" y="2544"/>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endParaRPr lang="en-US"/>
            </a:p>
          </p:txBody>
        </p:sp>
        <p:sp>
          <p:nvSpPr>
            <p:cNvPr id="10" name="Text Box 66">
              <a:extLst>
                <a:ext uri="{FF2B5EF4-FFF2-40B4-BE49-F238E27FC236}">
                  <a16:creationId xmlns:a16="http://schemas.microsoft.com/office/drawing/2014/main" xmlns="" id="{85665E09-6559-4197-8CCD-CCE15B836497}"/>
                </a:ext>
              </a:extLst>
            </p:cNvPr>
            <p:cNvSpPr txBox="1">
              <a:spLocks noChangeArrowheads="1"/>
            </p:cNvSpPr>
            <p:nvPr/>
          </p:nvSpPr>
          <p:spPr bwMode="auto">
            <a:xfrm>
              <a:off x="96" y="1008"/>
              <a:ext cx="2052"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b="1" dirty="0" smtClean="0">
                  <a:latin typeface="Times New Roman" panose="02020603050405020304" pitchFamily="18" charset="0"/>
                  <a:cs typeface="Times New Roman" panose="02020603050405020304" pitchFamily="18" charset="0"/>
                </a:rPr>
                <a:t>2x</a:t>
              </a:r>
              <a:r>
                <a:rPr lang="en-US" sz="2400" b="1" baseline="30000" dirty="0" smtClean="0">
                  <a:latin typeface="Times New Roman" panose="02020603050405020304" pitchFamily="18" charset="0"/>
                  <a:cs typeface="Times New Roman" panose="02020603050405020304" pitchFamily="18" charset="0"/>
                </a:rPr>
                <a:t>4 </a:t>
              </a:r>
              <a:r>
                <a:rPr lang="en-US" sz="2400" b="1" dirty="0" smtClean="0">
                  <a:latin typeface="Times New Roman" panose="02020603050405020304" pitchFamily="18" charset="0"/>
                  <a:cs typeface="Times New Roman" panose="02020603050405020304" pitchFamily="18" charset="0"/>
                </a:rPr>
                <a:t>- 13x</a:t>
              </a:r>
              <a:r>
                <a:rPr lang="en-US" sz="2400" b="1" baseline="30000" dirty="0" smtClean="0">
                  <a:latin typeface="Times New Roman" panose="02020603050405020304" pitchFamily="18" charset="0"/>
                  <a:cs typeface="Times New Roman" panose="02020603050405020304" pitchFamily="18" charset="0"/>
                </a:rPr>
                <a:t>3 </a:t>
              </a:r>
              <a:r>
                <a:rPr lang="en-US" sz="2400" b="1" dirty="0" smtClean="0">
                  <a:latin typeface="Times New Roman" panose="02020603050405020304" pitchFamily="18" charset="0"/>
                  <a:cs typeface="Times New Roman" panose="02020603050405020304" pitchFamily="18" charset="0"/>
                </a:rPr>
                <a:t>+ 15x</a:t>
              </a:r>
              <a:r>
                <a:rPr lang="en-US" sz="2400" b="1" baseline="30000" dirty="0" smtClean="0">
                  <a:latin typeface="Times New Roman" panose="02020603050405020304" pitchFamily="18" charset="0"/>
                  <a:cs typeface="Times New Roman" panose="02020603050405020304" pitchFamily="18" charset="0"/>
                </a:rPr>
                <a:t>2 </a:t>
              </a:r>
              <a:r>
                <a:rPr lang="en-US" sz="2400" b="1" dirty="0" smtClean="0">
                  <a:latin typeface="Times New Roman" panose="02020603050405020304" pitchFamily="18" charset="0"/>
                  <a:cs typeface="Times New Roman" panose="02020603050405020304" pitchFamily="18" charset="0"/>
                </a:rPr>
                <a:t>+ 11x - 3</a:t>
              </a:r>
              <a:endParaRPr lang="en-US" sz="2400" b="1" dirty="0">
                <a:latin typeface="Times New Roman" panose="02020603050405020304" pitchFamily="18" charset="0"/>
                <a:cs typeface="Times New Roman" panose="02020603050405020304" pitchFamily="18" charset="0"/>
              </a:endParaRPr>
            </a:p>
          </p:txBody>
        </p:sp>
        <p:sp>
          <p:nvSpPr>
            <p:cNvPr id="11" name="Text Box 67">
              <a:extLst>
                <a:ext uri="{FF2B5EF4-FFF2-40B4-BE49-F238E27FC236}">
                  <a16:creationId xmlns:a16="http://schemas.microsoft.com/office/drawing/2014/main" xmlns="" id="{C5C1A96D-7D22-4BD3-90DD-889A9A72460F}"/>
                </a:ext>
              </a:extLst>
            </p:cNvPr>
            <p:cNvSpPr txBox="1">
              <a:spLocks noChangeArrowheads="1"/>
            </p:cNvSpPr>
            <p:nvPr/>
          </p:nvSpPr>
          <p:spPr bwMode="auto">
            <a:xfrm>
              <a:off x="2064" y="971"/>
              <a:ext cx="960"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b="1" dirty="0" smtClean="0">
                  <a:latin typeface="Times New Roman" panose="02020603050405020304" pitchFamily="18" charset="0"/>
                  <a:cs typeface="Times New Roman" panose="02020603050405020304" pitchFamily="18" charset="0"/>
                </a:rPr>
                <a:t>x</a:t>
              </a:r>
              <a:r>
                <a:rPr lang="en-US" sz="2400" b="1" baseline="30000" dirty="0" smtClean="0">
                  <a:latin typeface="Times New Roman" panose="02020603050405020304" pitchFamily="18" charset="0"/>
                  <a:cs typeface="Times New Roman" panose="02020603050405020304" pitchFamily="18" charset="0"/>
                </a:rPr>
                <a:t>2</a:t>
              </a:r>
              <a:r>
                <a:rPr lang="en-US" sz="2400" b="1" dirty="0" smtClean="0">
                  <a:latin typeface="Times New Roman" panose="02020603050405020304" pitchFamily="18" charset="0"/>
                  <a:cs typeface="Times New Roman" panose="02020603050405020304" pitchFamily="18" charset="0"/>
                </a:rPr>
                <a:t>- 4x-3</a:t>
              </a:r>
              <a:endParaRPr lang="en-US" sz="2400" b="1" dirty="0">
                <a:latin typeface="Times New Roman" panose="02020603050405020304" pitchFamily="18" charset="0"/>
                <a:cs typeface="Times New Roman" panose="02020603050405020304" pitchFamily="18" charset="0"/>
              </a:endParaRPr>
            </a:p>
          </p:txBody>
        </p:sp>
        <p:sp>
          <p:nvSpPr>
            <p:cNvPr id="12" name="Line 68">
              <a:extLst>
                <a:ext uri="{FF2B5EF4-FFF2-40B4-BE49-F238E27FC236}">
                  <a16:creationId xmlns:a16="http://schemas.microsoft.com/office/drawing/2014/main" xmlns="" id="{81B1C106-FBA7-4419-A1B4-6FE156251D02}"/>
                </a:ext>
              </a:extLst>
            </p:cNvPr>
            <p:cNvSpPr>
              <a:spLocks noChangeShapeType="1"/>
            </p:cNvSpPr>
            <p:nvPr/>
          </p:nvSpPr>
          <p:spPr bwMode="auto">
            <a:xfrm>
              <a:off x="2064" y="1012"/>
              <a:ext cx="30" cy="1778"/>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sz="2400" dirty="0">
                <a:latin typeface="Times New Roman" panose="02020603050405020304" pitchFamily="18" charset="0"/>
                <a:cs typeface="Times New Roman" panose="02020603050405020304" pitchFamily="18" charset="0"/>
              </a:endParaRPr>
            </a:p>
          </p:txBody>
        </p:sp>
        <p:sp>
          <p:nvSpPr>
            <p:cNvPr id="13" name="Line 69">
              <a:extLst>
                <a:ext uri="{FF2B5EF4-FFF2-40B4-BE49-F238E27FC236}">
                  <a16:creationId xmlns:a16="http://schemas.microsoft.com/office/drawing/2014/main" xmlns="" id="{6D1DD646-88B0-4A22-89F4-C96B9320986D}"/>
                </a:ext>
              </a:extLst>
            </p:cNvPr>
            <p:cNvSpPr>
              <a:spLocks noChangeShapeType="1"/>
            </p:cNvSpPr>
            <p:nvPr/>
          </p:nvSpPr>
          <p:spPr bwMode="auto">
            <a:xfrm>
              <a:off x="2064" y="1301"/>
              <a:ext cx="1152" cy="0"/>
            </a:xfrm>
            <a:prstGeom prst="line">
              <a:avLst/>
            </a:prstGeom>
            <a:noFill/>
            <a:ln w="952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14" name="Text Box 70">
              <a:extLst>
                <a:ext uri="{FF2B5EF4-FFF2-40B4-BE49-F238E27FC236}">
                  <a16:creationId xmlns:a16="http://schemas.microsoft.com/office/drawing/2014/main" xmlns="" id="{A780BA4A-1495-4945-A76C-E85EBBDFCE85}"/>
                </a:ext>
              </a:extLst>
            </p:cNvPr>
            <p:cNvSpPr txBox="1">
              <a:spLocks noChangeArrowheads="1"/>
            </p:cNvSpPr>
            <p:nvPr/>
          </p:nvSpPr>
          <p:spPr bwMode="auto">
            <a:xfrm>
              <a:off x="2112" y="1248"/>
              <a:ext cx="110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b="1" dirty="0">
                  <a:latin typeface="Times New Roman" panose="02020603050405020304" pitchFamily="18" charset="0"/>
                  <a:cs typeface="Times New Roman" panose="02020603050405020304" pitchFamily="18" charset="0"/>
                </a:rPr>
                <a:t>2x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- 5x +1</a:t>
              </a:r>
            </a:p>
          </p:txBody>
        </p:sp>
        <p:sp>
          <p:nvSpPr>
            <p:cNvPr id="15" name="Text Box 71">
              <a:extLst>
                <a:ext uri="{FF2B5EF4-FFF2-40B4-BE49-F238E27FC236}">
                  <a16:creationId xmlns:a16="http://schemas.microsoft.com/office/drawing/2014/main" xmlns="" id="{68AE6681-3C23-419D-8B3F-8CBCB668B691}"/>
                </a:ext>
              </a:extLst>
            </p:cNvPr>
            <p:cNvSpPr txBox="1">
              <a:spLocks noChangeArrowheads="1"/>
            </p:cNvSpPr>
            <p:nvPr/>
          </p:nvSpPr>
          <p:spPr bwMode="auto">
            <a:xfrm>
              <a:off x="-201" y="1248"/>
              <a:ext cx="1707"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vi-VN" sz="2400" dirty="0">
                  <a:solidFill>
                    <a:srgbClr val="FF0000"/>
                  </a:solidFill>
                </a:rPr>
                <a:t> </a:t>
              </a:r>
              <a:r>
                <a:rPr lang="en-US" sz="2400" b="1" dirty="0">
                  <a:solidFill>
                    <a:srgbClr val="FF0000"/>
                  </a:solidFill>
                  <a:latin typeface="Times New Roman" panose="02020603050405020304" pitchFamily="18" charset="0"/>
                  <a:cs typeface="Times New Roman" panose="02020603050405020304" pitchFamily="18" charset="0"/>
                </a:rPr>
                <a:t>‾</a:t>
              </a:r>
              <a:r>
                <a:rPr lang="vi-VN" sz="2400" b="1" dirty="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 </a:t>
              </a:r>
              <a:r>
                <a:rPr lang="vi-VN" sz="2400" b="1" dirty="0">
                  <a:solidFill>
                    <a:srgbClr val="FF0000"/>
                  </a:solidFill>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2x</a:t>
              </a:r>
              <a:r>
                <a:rPr lang="en-US" sz="2400" b="1" baseline="30000" dirty="0" smtClean="0">
                  <a:latin typeface="Times New Roman" panose="02020603050405020304" pitchFamily="18" charset="0"/>
                  <a:cs typeface="Times New Roman" panose="02020603050405020304" pitchFamily="18" charset="0"/>
                </a:rPr>
                <a:t>4  </a:t>
              </a:r>
              <a:r>
                <a:rPr lang="en-US" sz="2400" b="1" dirty="0" smtClean="0">
                  <a:latin typeface="Times New Roman" panose="02020603050405020304" pitchFamily="18" charset="0"/>
                  <a:cs typeface="Times New Roman" panose="02020603050405020304" pitchFamily="18" charset="0"/>
                </a:rPr>
                <a:t>-   8x</a:t>
              </a:r>
              <a:r>
                <a:rPr lang="en-US" sz="2400" b="1" baseline="30000" dirty="0" smtClean="0">
                  <a:latin typeface="Times New Roman" panose="02020603050405020304" pitchFamily="18" charset="0"/>
                  <a:cs typeface="Times New Roman" panose="02020603050405020304" pitchFamily="18" charset="0"/>
                </a:rPr>
                <a:t>3  </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6x</a:t>
              </a:r>
              <a:r>
                <a:rPr lang="en-US" sz="2400" b="1" baseline="30000" dirty="0">
                  <a:latin typeface="Times New Roman" panose="02020603050405020304" pitchFamily="18" charset="0"/>
                  <a:cs typeface="Times New Roman" panose="02020603050405020304" pitchFamily="18" charset="0"/>
                </a:rPr>
                <a:t>2</a:t>
              </a:r>
              <a:endParaRPr lang="en-US" sz="2400" b="1" dirty="0">
                <a:latin typeface="Times New Roman" panose="02020603050405020304" pitchFamily="18" charset="0"/>
                <a:cs typeface="Times New Roman" panose="02020603050405020304" pitchFamily="18" charset="0"/>
              </a:endParaRPr>
            </a:p>
          </p:txBody>
        </p:sp>
        <p:sp>
          <p:nvSpPr>
            <p:cNvPr id="16" name="Line 72">
              <a:extLst>
                <a:ext uri="{FF2B5EF4-FFF2-40B4-BE49-F238E27FC236}">
                  <a16:creationId xmlns:a16="http://schemas.microsoft.com/office/drawing/2014/main" xmlns="" id="{25412894-1E89-4C8E-8F15-2AAA6EB3F09A}"/>
                </a:ext>
              </a:extLst>
            </p:cNvPr>
            <p:cNvSpPr>
              <a:spLocks noChangeShapeType="1"/>
            </p:cNvSpPr>
            <p:nvPr/>
          </p:nvSpPr>
          <p:spPr bwMode="auto">
            <a:xfrm>
              <a:off x="114" y="1539"/>
              <a:ext cx="1296"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17" name="Text Box 73">
              <a:extLst>
                <a:ext uri="{FF2B5EF4-FFF2-40B4-BE49-F238E27FC236}">
                  <a16:creationId xmlns:a16="http://schemas.microsoft.com/office/drawing/2014/main" xmlns="" id="{87DEE6F0-F5C9-476B-B024-9F53162E8A23}"/>
                </a:ext>
              </a:extLst>
            </p:cNvPr>
            <p:cNvSpPr txBox="1">
              <a:spLocks noChangeArrowheads="1"/>
            </p:cNvSpPr>
            <p:nvPr/>
          </p:nvSpPr>
          <p:spPr bwMode="auto">
            <a:xfrm>
              <a:off x="144" y="1488"/>
              <a:ext cx="1950"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vi-VN" sz="2800" dirty="0"/>
                <a:t>    </a:t>
              </a:r>
              <a:r>
                <a:rPr lang="en-US" sz="2800" dirty="0"/>
                <a:t> </a:t>
              </a:r>
              <a:r>
                <a:rPr lang="en-US" sz="2400" b="1" dirty="0" smtClean="0">
                  <a:latin typeface="Times New Roman" panose="02020603050405020304" pitchFamily="18" charset="0"/>
                  <a:cs typeface="Times New Roman" panose="02020603050405020304" pitchFamily="18" charset="0"/>
                </a:rPr>
                <a:t>- 5x</a:t>
              </a:r>
              <a:r>
                <a:rPr lang="en-US" sz="2400" b="1" baseline="30000" dirty="0" smtClean="0">
                  <a:latin typeface="Times New Roman" panose="02020603050405020304" pitchFamily="18" charset="0"/>
                  <a:cs typeface="Times New Roman" panose="02020603050405020304" pitchFamily="18" charset="0"/>
                </a:rPr>
                <a:t>3</a:t>
              </a:r>
              <a:r>
                <a:rPr lang="en-US" sz="2400" b="1" dirty="0" smtClean="0">
                  <a:latin typeface="Times New Roman" panose="02020603050405020304" pitchFamily="18" charset="0"/>
                  <a:cs typeface="Times New Roman" panose="02020603050405020304" pitchFamily="18" charset="0"/>
                </a:rPr>
                <a:t> +  21x</a:t>
              </a:r>
              <a:r>
                <a:rPr lang="en-US" sz="2400" b="1" baseline="30000" dirty="0" smtClean="0">
                  <a:latin typeface="Times New Roman" panose="02020603050405020304" pitchFamily="18" charset="0"/>
                  <a:cs typeface="Times New Roman" panose="02020603050405020304" pitchFamily="18" charset="0"/>
                </a:rPr>
                <a:t>2  </a:t>
              </a:r>
              <a:r>
                <a:rPr lang="en-US" sz="2400" b="1" dirty="0">
                  <a:latin typeface="Times New Roman" panose="02020603050405020304" pitchFamily="18" charset="0"/>
                  <a:cs typeface="Times New Roman" panose="02020603050405020304" pitchFamily="18" charset="0"/>
                </a:rPr>
                <a:t>+</a:t>
              </a:r>
              <a:r>
                <a:rPr lang="en-US" sz="2400" b="1" dirty="0" smtClean="0">
                  <a:latin typeface="Times New Roman" panose="02020603050405020304" pitchFamily="18" charset="0"/>
                  <a:cs typeface="Times New Roman" panose="02020603050405020304" pitchFamily="18" charset="0"/>
                </a:rPr>
                <a:t>11x - 3 </a:t>
              </a:r>
              <a:endParaRPr lang="en-US" sz="2400" b="1" dirty="0">
                <a:latin typeface="Times New Roman" panose="02020603050405020304" pitchFamily="18" charset="0"/>
                <a:cs typeface="Times New Roman" panose="02020603050405020304" pitchFamily="18" charset="0"/>
              </a:endParaRPr>
            </a:p>
          </p:txBody>
        </p:sp>
        <p:sp>
          <p:nvSpPr>
            <p:cNvPr id="18" name="Line 74">
              <a:extLst>
                <a:ext uri="{FF2B5EF4-FFF2-40B4-BE49-F238E27FC236}">
                  <a16:creationId xmlns:a16="http://schemas.microsoft.com/office/drawing/2014/main" xmlns="" id="{182A6B9E-E0D2-43E1-9DCE-FF03F5E68239}"/>
                </a:ext>
              </a:extLst>
            </p:cNvPr>
            <p:cNvSpPr>
              <a:spLocks noChangeShapeType="1"/>
            </p:cNvSpPr>
            <p:nvPr/>
          </p:nvSpPr>
          <p:spPr bwMode="auto">
            <a:xfrm>
              <a:off x="539" y="2145"/>
              <a:ext cx="1296"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19" name="Text Box 75">
              <a:extLst>
                <a:ext uri="{FF2B5EF4-FFF2-40B4-BE49-F238E27FC236}">
                  <a16:creationId xmlns:a16="http://schemas.microsoft.com/office/drawing/2014/main" xmlns="" id="{1DEC5DC5-1834-4D2D-88F3-17C535D6B568}"/>
                </a:ext>
              </a:extLst>
            </p:cNvPr>
            <p:cNvSpPr txBox="1">
              <a:spLocks noChangeArrowheads="1"/>
            </p:cNvSpPr>
            <p:nvPr/>
          </p:nvSpPr>
          <p:spPr bwMode="auto">
            <a:xfrm>
              <a:off x="78" y="1766"/>
              <a:ext cx="2016"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vi-VN" sz="2800" dirty="0"/>
                <a:t>  </a:t>
              </a:r>
              <a:r>
                <a:rPr lang="en-US" sz="2800" dirty="0">
                  <a:solidFill>
                    <a:srgbClr val="FF0000"/>
                  </a:solidFill>
                </a:rPr>
                <a:t>‾</a:t>
              </a:r>
              <a:r>
                <a:rPr lang="vi-VN" sz="2800" dirty="0"/>
                <a:t>   </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5x</a:t>
              </a:r>
              <a:r>
                <a:rPr lang="en-US" sz="2400" b="1" baseline="30000" dirty="0" smtClean="0">
                  <a:latin typeface="Times New Roman" panose="02020603050405020304" pitchFamily="18" charset="0"/>
                  <a:cs typeface="Times New Roman" panose="02020603050405020304" pitchFamily="18" charset="0"/>
                </a:rPr>
                <a:t>3  </a:t>
              </a:r>
              <a:r>
                <a:rPr lang="en-US" sz="2400" b="1" dirty="0" smtClean="0">
                  <a:latin typeface="Times New Roman" panose="02020603050405020304" pitchFamily="18" charset="0"/>
                  <a:cs typeface="Times New Roman" panose="02020603050405020304" pitchFamily="18" charset="0"/>
                </a:rPr>
                <a:t>+  20x</a:t>
              </a:r>
              <a:r>
                <a:rPr lang="en-US" sz="2400" b="1" baseline="30000" dirty="0" smtClean="0">
                  <a:latin typeface="Times New Roman" panose="02020603050405020304" pitchFamily="18" charset="0"/>
                  <a:cs typeface="Times New Roman" panose="02020603050405020304" pitchFamily="18" charset="0"/>
                </a:rPr>
                <a:t>2  </a:t>
              </a:r>
              <a:r>
                <a:rPr lang="en-US" sz="2400" b="1" dirty="0">
                  <a:latin typeface="Times New Roman" panose="02020603050405020304" pitchFamily="18" charset="0"/>
                  <a:cs typeface="Times New Roman" panose="02020603050405020304" pitchFamily="18" charset="0"/>
                </a:rPr>
                <a:t>+15x</a:t>
              </a:r>
            </a:p>
          </p:txBody>
        </p:sp>
        <p:sp>
          <p:nvSpPr>
            <p:cNvPr id="20" name="Text Box 76">
              <a:extLst>
                <a:ext uri="{FF2B5EF4-FFF2-40B4-BE49-F238E27FC236}">
                  <a16:creationId xmlns:a16="http://schemas.microsoft.com/office/drawing/2014/main" xmlns="" id="{6308A09E-3FFA-4F67-A336-43E91AA688A3}"/>
                </a:ext>
              </a:extLst>
            </p:cNvPr>
            <p:cNvSpPr txBox="1">
              <a:spLocks noChangeArrowheads="1"/>
            </p:cNvSpPr>
            <p:nvPr/>
          </p:nvSpPr>
          <p:spPr bwMode="auto">
            <a:xfrm>
              <a:off x="1119" y="2062"/>
              <a:ext cx="1029"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800" b="1" dirty="0" smtClean="0"/>
                <a:t> </a:t>
              </a:r>
              <a:r>
                <a:rPr lang="en-US" sz="2400" b="1" dirty="0">
                  <a:latin typeface="Times New Roman" panose="02020603050405020304" pitchFamily="18" charset="0"/>
                  <a:cs typeface="Times New Roman" panose="02020603050405020304" pitchFamily="18" charset="0"/>
                </a:rPr>
                <a:t>x</a:t>
              </a:r>
              <a:r>
                <a:rPr lang="en-US" sz="2400" b="1" baseline="30000" dirty="0">
                  <a:latin typeface="Times New Roman" panose="02020603050405020304" pitchFamily="18" charset="0"/>
                  <a:cs typeface="Times New Roman" panose="02020603050405020304" pitchFamily="18" charset="0"/>
                </a:rPr>
                <a:t>2   </a:t>
              </a:r>
              <a:r>
                <a:rPr lang="vi-VN" sz="2400" b="1" baseline="30000" dirty="0">
                  <a:latin typeface="Times New Roman" panose="02020603050405020304" pitchFamily="18" charset="0"/>
                  <a:cs typeface="Times New Roman" panose="02020603050405020304" pitchFamily="18" charset="0"/>
                </a:rPr>
                <a:t> </a:t>
              </a:r>
              <a:r>
                <a:rPr lang="vi-VN" sz="2400" b="1" baseline="30000"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4x - 3</a:t>
              </a:r>
              <a:endParaRPr lang="en-US" sz="2400" b="1" dirty="0">
                <a:latin typeface="Times New Roman" panose="02020603050405020304" pitchFamily="18" charset="0"/>
                <a:cs typeface="Times New Roman" panose="02020603050405020304" pitchFamily="18" charset="0"/>
              </a:endParaRPr>
            </a:p>
          </p:txBody>
        </p:sp>
        <p:sp>
          <p:nvSpPr>
            <p:cNvPr id="21" name="Text Box 77">
              <a:extLst>
                <a:ext uri="{FF2B5EF4-FFF2-40B4-BE49-F238E27FC236}">
                  <a16:creationId xmlns:a16="http://schemas.microsoft.com/office/drawing/2014/main" xmlns="" id="{D08DA837-C131-40DC-9DBD-A3BE3193D78E}"/>
                </a:ext>
              </a:extLst>
            </p:cNvPr>
            <p:cNvSpPr txBox="1">
              <a:spLocks noChangeArrowheads="1"/>
            </p:cNvSpPr>
            <p:nvPr/>
          </p:nvSpPr>
          <p:spPr bwMode="auto">
            <a:xfrm>
              <a:off x="839" y="2373"/>
              <a:ext cx="1273"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b="1" dirty="0">
                  <a:solidFill>
                    <a:srgbClr val="FF0000"/>
                  </a:solidFill>
                  <a:latin typeface="Times New Roman" panose="02020603050405020304" pitchFamily="18" charset="0"/>
                  <a:cs typeface="Times New Roman" panose="02020603050405020304" pitchFamily="18" charset="0"/>
                </a:rPr>
                <a:t> </a:t>
              </a:r>
              <a:r>
                <a:rPr lang="vi-VN" sz="2400" b="1" dirty="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 </a:t>
              </a:r>
              <a:r>
                <a:rPr lang="vi-VN" sz="2400" b="1" dirty="0">
                  <a:solidFill>
                    <a:srgbClr val="FF0000"/>
                  </a:solidFill>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x</a:t>
              </a:r>
              <a:r>
                <a:rPr lang="en-US" sz="2400" b="1" baseline="30000" dirty="0" smtClean="0">
                  <a:latin typeface="Times New Roman" panose="02020603050405020304" pitchFamily="18" charset="0"/>
                  <a:cs typeface="Times New Roman" panose="02020603050405020304" pitchFamily="18" charset="0"/>
                </a:rPr>
                <a:t>2   </a:t>
              </a:r>
              <a:r>
                <a:rPr lang="vi-VN" sz="2400" b="1" baseline="30000"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- 4x</a:t>
              </a:r>
              <a:r>
                <a:rPr lang="vi-VN"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- 3</a:t>
              </a:r>
              <a:endParaRPr lang="en-US" sz="2400" b="1" dirty="0">
                <a:latin typeface="Times New Roman" panose="02020603050405020304" pitchFamily="18" charset="0"/>
                <a:cs typeface="Times New Roman" panose="02020603050405020304" pitchFamily="18" charset="0"/>
              </a:endParaRPr>
            </a:p>
          </p:txBody>
        </p:sp>
        <p:sp>
          <p:nvSpPr>
            <p:cNvPr id="22" name="Line 78">
              <a:extLst>
                <a:ext uri="{FF2B5EF4-FFF2-40B4-BE49-F238E27FC236}">
                  <a16:creationId xmlns:a16="http://schemas.microsoft.com/office/drawing/2014/main" xmlns="" id="{59FBF548-B798-4998-A38B-D8FC6075A1D7}"/>
                </a:ext>
              </a:extLst>
            </p:cNvPr>
            <p:cNvSpPr>
              <a:spLocks noChangeShapeType="1"/>
            </p:cNvSpPr>
            <p:nvPr/>
          </p:nvSpPr>
          <p:spPr bwMode="auto">
            <a:xfrm>
              <a:off x="912" y="2681"/>
              <a:ext cx="1152"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23" name="Text Box 79">
              <a:extLst>
                <a:ext uri="{FF2B5EF4-FFF2-40B4-BE49-F238E27FC236}">
                  <a16:creationId xmlns:a16="http://schemas.microsoft.com/office/drawing/2014/main" xmlns="" id="{AC93E64D-E7E9-48E5-9376-9E219645D9D7}"/>
                </a:ext>
              </a:extLst>
            </p:cNvPr>
            <p:cNvSpPr txBox="1">
              <a:spLocks noChangeArrowheads="1"/>
            </p:cNvSpPr>
            <p:nvPr/>
          </p:nvSpPr>
          <p:spPr bwMode="auto">
            <a:xfrm>
              <a:off x="1854" y="2636"/>
              <a:ext cx="240"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b="1" dirty="0">
                  <a:solidFill>
                    <a:srgbClr val="FF0000"/>
                  </a:solidFill>
                </a:rPr>
                <a:t>0</a:t>
              </a:r>
            </a:p>
          </p:txBody>
        </p:sp>
      </p:grpSp>
      <p:sp>
        <p:nvSpPr>
          <p:cNvPr id="3" name="Rectangle 2">
            <a:extLst>
              <a:ext uri="{FF2B5EF4-FFF2-40B4-BE49-F238E27FC236}">
                <a16:creationId xmlns:a16="http://schemas.microsoft.com/office/drawing/2014/main" xmlns="" id="{FCC9941F-4B35-4D62-A928-F67720C466CA}"/>
              </a:ext>
            </a:extLst>
          </p:cNvPr>
          <p:cNvSpPr/>
          <p:nvPr/>
        </p:nvSpPr>
        <p:spPr>
          <a:xfrm>
            <a:off x="778073" y="5235009"/>
            <a:ext cx="7451527" cy="861774"/>
          </a:xfrm>
          <a:prstGeom prst="rect">
            <a:avLst/>
          </a:prstGeom>
        </p:spPr>
        <p:txBody>
          <a:bodyPr wrap="square">
            <a:spAutoFit/>
          </a:bodyPr>
          <a:lstStyle/>
          <a:p>
            <a:pPr>
              <a:spcBef>
                <a:spcPct val="50000"/>
              </a:spcBef>
            </a:pPr>
            <a:r>
              <a:rPr lang="en-US" sz="2000" b="1" dirty="0" err="1" smtClean="0">
                <a:latin typeface="Times New Roman" panose="02020603050405020304" pitchFamily="18" charset="0"/>
                <a:cs typeface="Times New Roman" panose="02020603050405020304" pitchFamily="18" charset="0"/>
              </a:rPr>
              <a:t>Vậy</a:t>
            </a:r>
            <a:r>
              <a:rPr lang="en-US" sz="2000" b="1" dirty="0" smtClean="0">
                <a:latin typeface="Times New Roman" panose="02020603050405020304" pitchFamily="18" charset="0"/>
                <a:cs typeface="Times New Roman" panose="02020603050405020304" pitchFamily="18" charset="0"/>
              </a:rPr>
              <a:t> : </a:t>
            </a:r>
            <a:r>
              <a:rPr lang="en-US" sz="2000" b="1" dirty="0">
                <a:latin typeface="Times New Roman" panose="02020603050405020304" pitchFamily="18" charset="0"/>
                <a:cs typeface="Times New Roman" panose="02020603050405020304" pitchFamily="18" charset="0"/>
              </a:rPr>
              <a:t>( 2x</a:t>
            </a:r>
            <a:r>
              <a:rPr lang="en-US" sz="2000" b="1" baseline="30000" dirty="0">
                <a:latin typeface="Times New Roman" panose="02020603050405020304" pitchFamily="18" charset="0"/>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 13x</a:t>
            </a:r>
            <a:r>
              <a:rPr lang="en-US" sz="2000" b="1" baseline="30000" dirty="0">
                <a:latin typeface="Times New Roman" panose="02020603050405020304" pitchFamily="18" charset="0"/>
                <a:cs typeface="Times New Roman" panose="02020603050405020304" pitchFamily="18" charset="0"/>
              </a:rPr>
              <a:t>3</a:t>
            </a:r>
            <a:r>
              <a:rPr lang="en-US" sz="2000" b="1" dirty="0">
                <a:latin typeface="Times New Roman" panose="02020603050405020304" pitchFamily="18" charset="0"/>
                <a:cs typeface="Times New Roman" panose="02020603050405020304" pitchFamily="18" charset="0"/>
              </a:rPr>
              <a:t> +15x</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+11x -3) : ( x</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-4x -3)  = 2x</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5x +1</a:t>
            </a:r>
          </a:p>
          <a:p>
            <a:pPr>
              <a:spcBef>
                <a:spcPct val="50000"/>
              </a:spcBef>
            </a:pPr>
            <a:r>
              <a:rPr lang="en-US" sz="2000" b="1" dirty="0" err="1">
                <a:solidFill>
                  <a:srgbClr val="CC0000"/>
                </a:solidFill>
                <a:latin typeface="Times New Roman" panose="02020603050405020304" pitchFamily="18" charset="0"/>
                <a:cs typeface="Times New Roman" panose="02020603050405020304" pitchFamily="18" charset="0"/>
              </a:rPr>
              <a:t>Hoặc</a:t>
            </a:r>
            <a:r>
              <a:rPr lang="en-US" sz="2000" b="1" dirty="0">
                <a:solidFill>
                  <a:srgbClr val="CC0000"/>
                </a:solidFill>
                <a:latin typeface="Times New Roman" panose="02020603050405020304" pitchFamily="18" charset="0"/>
                <a:cs typeface="Times New Roman" panose="02020603050405020304" pitchFamily="18" charset="0"/>
              </a:rPr>
              <a:t> : </a:t>
            </a:r>
            <a:r>
              <a:rPr lang="en-US" sz="2000" b="1" dirty="0">
                <a:latin typeface="Times New Roman" panose="02020603050405020304" pitchFamily="18" charset="0"/>
                <a:cs typeface="Times New Roman" panose="02020603050405020304" pitchFamily="18" charset="0"/>
              </a:rPr>
              <a:t>( 2x</a:t>
            </a:r>
            <a:r>
              <a:rPr lang="en-US" sz="2000" b="1" baseline="30000" dirty="0">
                <a:latin typeface="Times New Roman" panose="02020603050405020304" pitchFamily="18" charset="0"/>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 13x</a:t>
            </a:r>
            <a:r>
              <a:rPr lang="en-US" sz="2000" b="1" baseline="30000" dirty="0">
                <a:latin typeface="Times New Roman" panose="02020603050405020304" pitchFamily="18" charset="0"/>
                <a:cs typeface="Times New Roman" panose="02020603050405020304" pitchFamily="18" charset="0"/>
              </a:rPr>
              <a:t>3</a:t>
            </a:r>
            <a:r>
              <a:rPr lang="en-US" sz="2000" b="1" dirty="0">
                <a:latin typeface="Times New Roman" panose="02020603050405020304" pitchFamily="18" charset="0"/>
                <a:cs typeface="Times New Roman" panose="02020603050405020304" pitchFamily="18" charset="0"/>
              </a:rPr>
              <a:t> +15x</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+11x -3) = ( x</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-4x -3)(2x</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5x +</a:t>
            </a:r>
            <a:r>
              <a:rPr lang="en-US" sz="2000" b="1" dirty="0" smtClean="0">
                <a:latin typeface="Times New Roman" panose="02020603050405020304" pitchFamily="18" charset="0"/>
                <a:cs typeface="Times New Roman" panose="02020603050405020304" pitchFamily="18" charset="0"/>
              </a:rPr>
              <a:t>1)</a:t>
            </a:r>
            <a:r>
              <a:rPr lang="en-US" sz="2000" b="1" dirty="0" smtClean="0">
                <a:solidFill>
                  <a:srgbClr val="CC0000"/>
                </a:solidFill>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24" name="Text Box 102">
            <a:extLst>
              <a:ext uri="{FF2B5EF4-FFF2-40B4-BE49-F238E27FC236}">
                <a16:creationId xmlns:a16="http://schemas.microsoft.com/office/drawing/2014/main" xmlns="" id="{B5F39C70-8C17-42B0-8B94-8D689AC8803D}"/>
              </a:ext>
            </a:extLst>
          </p:cNvPr>
          <p:cNvSpPr txBox="1">
            <a:spLocks noChangeArrowheads="1"/>
          </p:cNvSpPr>
          <p:nvPr/>
        </p:nvSpPr>
        <p:spPr bwMode="auto">
          <a:xfrm>
            <a:off x="778073" y="6282632"/>
            <a:ext cx="6476584" cy="400110"/>
          </a:xfrm>
          <a:prstGeom prst="rect">
            <a:avLst/>
          </a:prstGeom>
          <a:solidFill>
            <a:srgbClr val="FFFF00"/>
          </a:solidFill>
          <a:ln>
            <a:noFill/>
          </a:ln>
          <a:extLst/>
        </p:spPr>
        <p:txBody>
          <a:bodyPr wrap="square">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spcBef>
                <a:spcPct val="50000"/>
              </a:spcBef>
            </a:pPr>
            <a:r>
              <a:rPr lang="en-US" sz="2000" dirty="0">
                <a:solidFill>
                  <a:srgbClr val="CC0000"/>
                </a:solidFill>
              </a:rPr>
              <a:t>* </a:t>
            </a:r>
            <a:r>
              <a:rPr lang="en-US" sz="2000" dirty="0" err="1">
                <a:solidFill>
                  <a:srgbClr val="FF0000"/>
                </a:solidFill>
              </a:rPr>
              <a:t>Phép</a:t>
            </a:r>
            <a:r>
              <a:rPr lang="en-US" sz="2000" dirty="0">
                <a:solidFill>
                  <a:srgbClr val="FF0000"/>
                </a:solidFill>
              </a:rPr>
              <a:t> chia </a:t>
            </a:r>
            <a:r>
              <a:rPr lang="en-US" sz="2000" dirty="0" err="1">
                <a:solidFill>
                  <a:srgbClr val="FF0000"/>
                </a:solidFill>
              </a:rPr>
              <a:t>có</a:t>
            </a:r>
            <a:r>
              <a:rPr lang="en-US" sz="2000" dirty="0">
                <a:solidFill>
                  <a:srgbClr val="FF0000"/>
                </a:solidFill>
              </a:rPr>
              <a:t> </a:t>
            </a:r>
            <a:r>
              <a:rPr lang="en-US" sz="2000" dirty="0" err="1">
                <a:solidFill>
                  <a:srgbClr val="FF0000"/>
                </a:solidFill>
              </a:rPr>
              <a:t>dư</a:t>
            </a:r>
            <a:r>
              <a:rPr lang="vi-VN" sz="2000" dirty="0">
                <a:solidFill>
                  <a:srgbClr val="FF0000"/>
                </a:solidFill>
              </a:rPr>
              <a:t> cuối cùng</a:t>
            </a:r>
            <a:r>
              <a:rPr lang="en-US" sz="2000" dirty="0">
                <a:solidFill>
                  <a:srgbClr val="FF0000"/>
                </a:solidFill>
              </a:rPr>
              <a:t> </a:t>
            </a:r>
            <a:r>
              <a:rPr lang="en-US" sz="2000" dirty="0" err="1">
                <a:solidFill>
                  <a:srgbClr val="FF0000"/>
                </a:solidFill>
              </a:rPr>
              <a:t>bằng</a:t>
            </a:r>
            <a:r>
              <a:rPr lang="en-US" sz="2000" dirty="0">
                <a:solidFill>
                  <a:srgbClr val="FF0000"/>
                </a:solidFill>
              </a:rPr>
              <a:t> 0 </a:t>
            </a:r>
            <a:r>
              <a:rPr lang="en-US" sz="2000" dirty="0" err="1">
                <a:solidFill>
                  <a:srgbClr val="FF0000"/>
                </a:solidFill>
              </a:rPr>
              <a:t>gọi</a:t>
            </a:r>
            <a:r>
              <a:rPr lang="en-US" sz="2000" dirty="0">
                <a:solidFill>
                  <a:srgbClr val="FF0000"/>
                </a:solidFill>
              </a:rPr>
              <a:t> </a:t>
            </a:r>
            <a:r>
              <a:rPr lang="en-US" sz="2000" dirty="0" err="1">
                <a:solidFill>
                  <a:srgbClr val="FF0000"/>
                </a:solidFill>
              </a:rPr>
              <a:t>là</a:t>
            </a:r>
            <a:r>
              <a:rPr lang="en-US" sz="2000" dirty="0">
                <a:solidFill>
                  <a:srgbClr val="FF0000"/>
                </a:solidFill>
              </a:rPr>
              <a:t> </a:t>
            </a:r>
            <a:r>
              <a:rPr lang="en-US" sz="2000" dirty="0" err="1">
                <a:solidFill>
                  <a:srgbClr val="FF0000"/>
                </a:solidFill>
              </a:rPr>
              <a:t>phép</a:t>
            </a:r>
            <a:r>
              <a:rPr lang="en-US" sz="2000" dirty="0">
                <a:solidFill>
                  <a:srgbClr val="FF0000"/>
                </a:solidFill>
              </a:rPr>
              <a:t> chia </a:t>
            </a:r>
            <a:r>
              <a:rPr lang="en-US" sz="2000" dirty="0" err="1">
                <a:solidFill>
                  <a:srgbClr val="FF0000"/>
                </a:solidFill>
              </a:rPr>
              <a:t>hết</a:t>
            </a:r>
            <a:r>
              <a:rPr lang="en-US" sz="2000" dirty="0">
                <a:solidFill>
                  <a:srgbClr val="FF0000"/>
                </a:solidFill>
              </a:rPr>
              <a:t>.</a:t>
            </a:r>
          </a:p>
        </p:txBody>
      </p:sp>
    </p:spTree>
    <p:extLst>
      <p:ext uri="{BB962C8B-B14F-4D97-AF65-F5344CB8AC3E}">
        <p14:creationId xmlns:p14="http://schemas.microsoft.com/office/powerpoint/2010/main" val="42286990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6">
            <a:extLst>
              <a:ext uri="{FF2B5EF4-FFF2-40B4-BE49-F238E27FC236}">
                <a16:creationId xmlns:a16="http://schemas.microsoft.com/office/drawing/2014/main" xmlns="" id="{BEE77F8A-8C53-482F-B376-F395B0853CEF}"/>
              </a:ext>
            </a:extLst>
          </p:cNvPr>
          <p:cNvSpPr txBox="1">
            <a:spLocks noChangeArrowheads="1"/>
          </p:cNvSpPr>
          <p:nvPr/>
        </p:nvSpPr>
        <p:spPr bwMode="auto">
          <a:xfrm>
            <a:off x="1388648" y="146926"/>
            <a:ext cx="836065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800" i="1" dirty="0" err="1">
                <a:solidFill>
                  <a:srgbClr val="FF0000"/>
                </a:solidFill>
                <a:latin typeface="Times New Roman" panose="02020603050405020304" pitchFamily="18" charset="0"/>
              </a:rPr>
              <a:t>Kiểm</a:t>
            </a:r>
            <a:r>
              <a:rPr lang="en-US" altLang="en-US" sz="2800" i="1" dirty="0">
                <a:solidFill>
                  <a:srgbClr val="FF0000"/>
                </a:solidFill>
                <a:latin typeface="Times New Roman" panose="02020603050405020304" pitchFamily="18" charset="0"/>
              </a:rPr>
              <a:t> </a:t>
            </a:r>
            <a:r>
              <a:rPr lang="en-US" altLang="en-US" sz="2800" i="1" dirty="0" err="1">
                <a:solidFill>
                  <a:srgbClr val="FF0000"/>
                </a:solidFill>
                <a:latin typeface="Times New Roman" panose="02020603050405020304" pitchFamily="18" charset="0"/>
              </a:rPr>
              <a:t>tra</a:t>
            </a:r>
            <a:r>
              <a:rPr lang="en-US" altLang="en-US" sz="2800" i="1" dirty="0">
                <a:solidFill>
                  <a:srgbClr val="FF0000"/>
                </a:solidFill>
                <a:latin typeface="Times New Roman" panose="02020603050405020304" pitchFamily="18" charset="0"/>
              </a:rPr>
              <a:t> </a:t>
            </a:r>
            <a:r>
              <a:rPr lang="en-US" altLang="en-US" sz="2800" i="1" dirty="0" err="1">
                <a:solidFill>
                  <a:srgbClr val="FF0000"/>
                </a:solidFill>
                <a:latin typeface="Times New Roman" panose="02020603050405020304" pitchFamily="18" charset="0"/>
              </a:rPr>
              <a:t>lại</a:t>
            </a:r>
            <a:r>
              <a:rPr lang="en-US" altLang="en-US" sz="2800" i="1" dirty="0">
                <a:solidFill>
                  <a:srgbClr val="FF0000"/>
                </a:solidFill>
                <a:latin typeface="Times New Roman" panose="02020603050405020304" pitchFamily="18" charset="0"/>
              </a:rPr>
              <a:t> </a:t>
            </a:r>
            <a:r>
              <a:rPr lang="en-US" altLang="en-US" sz="2800" i="1" dirty="0" err="1">
                <a:solidFill>
                  <a:srgbClr val="FF0000"/>
                </a:solidFill>
                <a:latin typeface="Times New Roman" panose="02020603050405020304" pitchFamily="18" charset="0"/>
              </a:rPr>
              <a:t>tích</a:t>
            </a:r>
            <a:r>
              <a:rPr lang="en-US" altLang="en-US" sz="2800" i="1" dirty="0">
                <a:solidFill>
                  <a:srgbClr val="FF0000"/>
                </a:solidFill>
                <a:latin typeface="Times New Roman" panose="02020603050405020304" pitchFamily="18" charset="0"/>
              </a:rPr>
              <a:t> </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(x</a:t>
            </a:r>
            <a:r>
              <a:rPr lang="en-US" altLang="en-US" sz="2800" b="1" baseline="30000" dirty="0">
                <a:latin typeface="Times New Roman" panose="02020603050405020304" pitchFamily="18" charset="0"/>
                <a:cs typeface="Times New Roman" panose="02020603050405020304" pitchFamily="18" charset="0"/>
              </a:rPr>
              <a:t>2</a:t>
            </a:r>
            <a:r>
              <a:rPr lang="en-US" altLang="en-US" sz="2800" b="1" dirty="0">
                <a:latin typeface="Times New Roman" panose="02020603050405020304" pitchFamily="18" charset="0"/>
                <a:cs typeface="Times New Roman" panose="02020603050405020304" pitchFamily="18" charset="0"/>
              </a:rPr>
              <a:t> – 4x – 3) (2x</a:t>
            </a:r>
            <a:r>
              <a:rPr lang="en-US" altLang="en-US" sz="2800" b="1" baseline="30000" dirty="0">
                <a:latin typeface="Times New Roman" panose="02020603050405020304" pitchFamily="18" charset="0"/>
                <a:cs typeface="Times New Roman" panose="02020603050405020304" pitchFamily="18" charset="0"/>
              </a:rPr>
              <a:t>2</a:t>
            </a:r>
            <a:r>
              <a:rPr lang="en-US" altLang="en-US" sz="2800" b="1" dirty="0">
                <a:latin typeface="Times New Roman" panose="02020603050405020304" pitchFamily="18" charset="0"/>
                <a:cs typeface="Times New Roman" panose="02020603050405020304" pitchFamily="18" charset="0"/>
              </a:rPr>
              <a:t> – 5x + 1)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bằng</a:t>
            </a:r>
            <a:r>
              <a:rPr lang="en-US" altLang="en-US" sz="2800" b="1" i="1" dirty="0">
                <a:latin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(2x</a:t>
            </a:r>
            <a:r>
              <a:rPr lang="en-US" altLang="en-US" sz="2800" b="1" baseline="30000" dirty="0">
                <a:latin typeface="Times New Roman" panose="02020603050405020304" pitchFamily="18" charset="0"/>
                <a:cs typeface="Times New Roman" panose="02020603050405020304" pitchFamily="18" charset="0"/>
              </a:rPr>
              <a:t>4</a:t>
            </a:r>
            <a:r>
              <a:rPr lang="en-US" altLang="en-US" sz="2800" b="1" dirty="0">
                <a:latin typeface="Times New Roman" panose="02020603050405020304" pitchFamily="18" charset="0"/>
                <a:cs typeface="Times New Roman" panose="02020603050405020304" pitchFamily="18" charset="0"/>
              </a:rPr>
              <a:t> – 13x</a:t>
            </a:r>
            <a:r>
              <a:rPr lang="en-US" altLang="en-US" sz="2800" b="1" baseline="30000" dirty="0">
                <a:latin typeface="Times New Roman" panose="02020603050405020304" pitchFamily="18" charset="0"/>
                <a:cs typeface="Times New Roman" panose="02020603050405020304" pitchFamily="18" charset="0"/>
              </a:rPr>
              <a:t>3</a:t>
            </a:r>
            <a:r>
              <a:rPr lang="en-US" altLang="en-US" sz="2800" b="1" dirty="0">
                <a:latin typeface="Times New Roman" panose="02020603050405020304" pitchFamily="18" charset="0"/>
                <a:cs typeface="Times New Roman" panose="02020603050405020304" pitchFamily="18" charset="0"/>
              </a:rPr>
              <a:t> + 15x</a:t>
            </a:r>
            <a:r>
              <a:rPr lang="en-US" altLang="en-US" sz="2800" b="1" baseline="30000" dirty="0">
                <a:latin typeface="Times New Roman" panose="02020603050405020304" pitchFamily="18" charset="0"/>
                <a:cs typeface="Times New Roman" panose="02020603050405020304" pitchFamily="18" charset="0"/>
              </a:rPr>
              <a:t>2</a:t>
            </a:r>
            <a:r>
              <a:rPr lang="en-US" altLang="en-US" sz="2800" b="1" dirty="0">
                <a:latin typeface="Times New Roman" panose="02020603050405020304" pitchFamily="18" charset="0"/>
                <a:cs typeface="Times New Roman" panose="02020603050405020304" pitchFamily="18" charset="0"/>
              </a:rPr>
              <a:t> + 11x – 3) ? </a:t>
            </a:r>
            <a:endParaRPr lang="en-US" altLang="en-US" sz="2800" b="1" dirty="0">
              <a:latin typeface="Times New Roman" panose="02020603050405020304" pitchFamily="18" charset="0"/>
            </a:endParaRPr>
          </a:p>
        </p:txBody>
      </p:sp>
      <p:sp>
        <p:nvSpPr>
          <p:cNvPr id="8" name="Text Box 13">
            <a:extLst>
              <a:ext uri="{FF2B5EF4-FFF2-40B4-BE49-F238E27FC236}">
                <a16:creationId xmlns:a16="http://schemas.microsoft.com/office/drawing/2014/main" xmlns="" id="{6A550F86-9216-4808-B4DD-D82A93069E4C}"/>
              </a:ext>
            </a:extLst>
          </p:cNvPr>
          <p:cNvSpPr txBox="1">
            <a:spLocks noChangeArrowheads="1"/>
          </p:cNvSpPr>
          <p:nvPr/>
        </p:nvSpPr>
        <p:spPr bwMode="auto">
          <a:xfrm>
            <a:off x="245166" y="327232"/>
            <a:ext cx="914400" cy="646113"/>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DA1FD"/>
            </a:extrusionClr>
            <a:contourClr>
              <a:srgbClr val="FDA1FD"/>
            </a:contourClr>
          </a:sp3d>
          <a:extLst/>
        </p:spPr>
        <p:txBody>
          <a:bodyPr>
            <a:spAutoFit/>
            <a:flatTx/>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spcBef>
                <a:spcPct val="50000"/>
              </a:spcBef>
            </a:pPr>
            <a:r>
              <a:rPr lang="en-US" sz="3600" dirty="0">
                <a:solidFill>
                  <a:schemeClr val="bg1"/>
                </a:solidFill>
                <a:latin typeface=".VnCentury Schoolbook" panose="020B7200000000000000" pitchFamily="34" charset="0"/>
                <a:sym typeface="Wingdings" panose="05000000000000000000" pitchFamily="2" charset="2"/>
              </a:rPr>
              <a:t>?</a:t>
            </a:r>
          </a:p>
        </p:txBody>
      </p:sp>
      <p:sp>
        <p:nvSpPr>
          <p:cNvPr id="9" name="Text Box 3">
            <a:extLst>
              <a:ext uri="{FF2B5EF4-FFF2-40B4-BE49-F238E27FC236}">
                <a16:creationId xmlns:a16="http://schemas.microsoft.com/office/drawing/2014/main" xmlns="" id="{D86F9A8D-4B13-40D7-AAE8-1AACC3D7561C}"/>
              </a:ext>
            </a:extLst>
          </p:cNvPr>
          <p:cNvSpPr txBox="1">
            <a:spLocks noChangeArrowheads="1"/>
          </p:cNvSpPr>
          <p:nvPr/>
        </p:nvSpPr>
        <p:spPr bwMode="auto">
          <a:xfrm>
            <a:off x="7443380" y="1673810"/>
            <a:ext cx="183314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800" dirty="0">
                <a:latin typeface="Times New Roman" panose="02020603050405020304" pitchFamily="18" charset="0"/>
                <a:cs typeface="Times New Roman" panose="02020603050405020304" pitchFamily="18" charset="0"/>
              </a:rPr>
              <a:t>x</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4x -   3</a:t>
            </a:r>
          </a:p>
        </p:txBody>
      </p:sp>
      <p:sp>
        <p:nvSpPr>
          <p:cNvPr id="10" name="Text Box 5">
            <a:extLst>
              <a:ext uri="{FF2B5EF4-FFF2-40B4-BE49-F238E27FC236}">
                <a16:creationId xmlns:a16="http://schemas.microsoft.com/office/drawing/2014/main" xmlns="" id="{1B489000-3109-4A06-8D9A-BD70E323ECF0}"/>
              </a:ext>
            </a:extLst>
          </p:cNvPr>
          <p:cNvSpPr txBox="1">
            <a:spLocks noChangeArrowheads="1"/>
          </p:cNvSpPr>
          <p:nvPr/>
        </p:nvSpPr>
        <p:spPr bwMode="auto">
          <a:xfrm>
            <a:off x="7011431" y="1926082"/>
            <a:ext cx="4319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000" dirty="0">
                <a:solidFill>
                  <a:srgbClr val="CC00FF"/>
                </a:solidFill>
              </a:rPr>
              <a:t>X</a:t>
            </a:r>
          </a:p>
        </p:txBody>
      </p:sp>
      <p:sp>
        <p:nvSpPr>
          <p:cNvPr id="11" name="Text Box 11">
            <a:extLst>
              <a:ext uri="{FF2B5EF4-FFF2-40B4-BE49-F238E27FC236}">
                <a16:creationId xmlns:a16="http://schemas.microsoft.com/office/drawing/2014/main" xmlns="" id="{04A9D840-6EAC-46A2-AE9B-7B6883AE3C53}"/>
              </a:ext>
            </a:extLst>
          </p:cNvPr>
          <p:cNvSpPr txBox="1">
            <a:spLocks noChangeArrowheads="1"/>
          </p:cNvSpPr>
          <p:nvPr/>
        </p:nvSpPr>
        <p:spPr bwMode="auto">
          <a:xfrm>
            <a:off x="7367180" y="2125096"/>
            <a:ext cx="19093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400" dirty="0"/>
              <a:t>2x</a:t>
            </a:r>
            <a:r>
              <a:rPr lang="en-US" sz="2400" baseline="30000" dirty="0"/>
              <a:t>2</a:t>
            </a:r>
            <a:r>
              <a:rPr lang="en-US" sz="2400" dirty="0"/>
              <a:t>-  5x  + 1</a:t>
            </a:r>
          </a:p>
        </p:txBody>
      </p:sp>
      <p:sp>
        <p:nvSpPr>
          <p:cNvPr id="12" name="Text Box 7">
            <a:extLst>
              <a:ext uri="{FF2B5EF4-FFF2-40B4-BE49-F238E27FC236}">
                <a16:creationId xmlns:a16="http://schemas.microsoft.com/office/drawing/2014/main" xmlns="" id="{F38E3C6C-C14B-4084-84BE-47FFEF630A26}"/>
              </a:ext>
            </a:extLst>
          </p:cNvPr>
          <p:cNvSpPr txBox="1">
            <a:spLocks noChangeArrowheads="1"/>
          </p:cNvSpPr>
          <p:nvPr/>
        </p:nvSpPr>
        <p:spPr bwMode="auto">
          <a:xfrm>
            <a:off x="7459943" y="2608560"/>
            <a:ext cx="1896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400" dirty="0"/>
              <a:t>x</a:t>
            </a:r>
            <a:r>
              <a:rPr lang="en-US" sz="2400" baseline="30000" dirty="0"/>
              <a:t>2 </a:t>
            </a:r>
            <a:r>
              <a:rPr lang="en-US" sz="2400" dirty="0"/>
              <a:t>-  4x   - 3</a:t>
            </a:r>
          </a:p>
        </p:txBody>
      </p:sp>
      <p:sp>
        <p:nvSpPr>
          <p:cNvPr id="13" name="Text Box 15">
            <a:extLst>
              <a:ext uri="{FF2B5EF4-FFF2-40B4-BE49-F238E27FC236}">
                <a16:creationId xmlns:a16="http://schemas.microsoft.com/office/drawing/2014/main" xmlns="" id="{2D330570-35F0-4295-8331-B9D862830F07}"/>
              </a:ext>
            </a:extLst>
          </p:cNvPr>
          <p:cNvSpPr txBox="1">
            <a:spLocks noChangeArrowheads="1"/>
          </p:cNvSpPr>
          <p:nvPr/>
        </p:nvSpPr>
        <p:spPr bwMode="auto">
          <a:xfrm>
            <a:off x="7767401" y="3085705"/>
            <a:ext cx="935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400" dirty="0"/>
              <a:t>+15x</a:t>
            </a:r>
          </a:p>
        </p:txBody>
      </p:sp>
      <p:sp>
        <p:nvSpPr>
          <p:cNvPr id="14" name="Text Box 18">
            <a:extLst>
              <a:ext uri="{FF2B5EF4-FFF2-40B4-BE49-F238E27FC236}">
                <a16:creationId xmlns:a16="http://schemas.microsoft.com/office/drawing/2014/main" xmlns="" id="{50E1350B-6D09-4B20-A23C-41D5622439F5}"/>
              </a:ext>
            </a:extLst>
          </p:cNvPr>
          <p:cNvSpPr txBox="1">
            <a:spLocks noChangeArrowheads="1"/>
          </p:cNvSpPr>
          <p:nvPr/>
        </p:nvSpPr>
        <p:spPr bwMode="auto">
          <a:xfrm>
            <a:off x="6984236" y="3055969"/>
            <a:ext cx="1189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400" dirty="0"/>
              <a:t>+20x</a:t>
            </a:r>
            <a:r>
              <a:rPr lang="en-US" sz="2400" baseline="30000" dirty="0"/>
              <a:t>2      </a:t>
            </a:r>
            <a:endParaRPr lang="en-US" sz="2400" dirty="0"/>
          </a:p>
        </p:txBody>
      </p:sp>
      <p:sp>
        <p:nvSpPr>
          <p:cNvPr id="15" name="Text Box 21">
            <a:extLst>
              <a:ext uri="{FF2B5EF4-FFF2-40B4-BE49-F238E27FC236}">
                <a16:creationId xmlns:a16="http://schemas.microsoft.com/office/drawing/2014/main" xmlns="" id="{1C0A16BA-5C8E-4145-BCA9-93E39A895B1A}"/>
              </a:ext>
            </a:extLst>
          </p:cNvPr>
          <p:cNvSpPr txBox="1">
            <a:spLocks noChangeArrowheads="1"/>
          </p:cNvSpPr>
          <p:nvPr/>
        </p:nvSpPr>
        <p:spPr bwMode="auto">
          <a:xfrm>
            <a:off x="6392968" y="3070225"/>
            <a:ext cx="8223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400" dirty="0"/>
              <a:t>-5x</a:t>
            </a:r>
            <a:r>
              <a:rPr lang="en-US" sz="2400" baseline="30000" dirty="0"/>
              <a:t>3</a:t>
            </a:r>
            <a:endParaRPr lang="en-US" sz="2400" dirty="0"/>
          </a:p>
        </p:txBody>
      </p:sp>
      <p:sp>
        <p:nvSpPr>
          <p:cNvPr id="17" name="Rectangle 16">
            <a:extLst>
              <a:ext uri="{FF2B5EF4-FFF2-40B4-BE49-F238E27FC236}">
                <a16:creationId xmlns:a16="http://schemas.microsoft.com/office/drawing/2014/main" xmlns="" id="{BC63D879-FBF1-4C1A-A504-193FE97908C0}"/>
              </a:ext>
            </a:extLst>
          </p:cNvPr>
          <p:cNvSpPr/>
          <p:nvPr/>
        </p:nvSpPr>
        <p:spPr>
          <a:xfrm>
            <a:off x="6984236" y="3467499"/>
            <a:ext cx="961670" cy="461665"/>
          </a:xfrm>
          <a:prstGeom prst="rect">
            <a:avLst/>
          </a:prstGeom>
        </p:spPr>
        <p:txBody>
          <a:bodyPr wrap="square">
            <a:spAutoFit/>
          </a:bodyPr>
          <a:lstStyle/>
          <a:p>
            <a:pPr>
              <a:spcBef>
                <a:spcPct val="50000"/>
              </a:spcBef>
            </a:pPr>
            <a:r>
              <a:rPr lang="en-US" sz="2400" b="1" dirty="0">
                <a:latin typeface="Times New Roman" panose="02020603050405020304" pitchFamily="18" charset="0"/>
                <a:cs typeface="Times New Roman" panose="02020603050405020304" pitchFamily="18" charset="0"/>
              </a:rPr>
              <a:t>-   6</a:t>
            </a:r>
            <a:r>
              <a:rPr lang="en-US" sz="2400" dirty="0">
                <a:latin typeface="Times New Roman" panose="02020603050405020304" pitchFamily="18" charset="0"/>
                <a:cs typeface="Times New Roman" panose="02020603050405020304" pitchFamily="18" charset="0"/>
              </a:rPr>
              <a:t>x</a:t>
            </a:r>
            <a:r>
              <a:rPr lang="en-US" sz="2400" baseline="30000" dirty="0">
                <a:latin typeface="Times New Roman" panose="02020603050405020304" pitchFamily="18" charset="0"/>
                <a:cs typeface="Times New Roman" panose="02020603050405020304" pitchFamily="18" charset="0"/>
              </a:rPr>
              <a:t>2</a:t>
            </a:r>
            <a:endParaRPr lang="en-US" sz="2400" dirty="0">
              <a:latin typeface="Times New Roman" panose="02020603050405020304" pitchFamily="18" charset="0"/>
              <a:cs typeface="Times New Roman" panose="02020603050405020304" pitchFamily="18" charset="0"/>
            </a:endParaRPr>
          </a:p>
        </p:txBody>
      </p:sp>
      <p:sp>
        <p:nvSpPr>
          <p:cNvPr id="18" name="Text Box 23">
            <a:extLst>
              <a:ext uri="{FF2B5EF4-FFF2-40B4-BE49-F238E27FC236}">
                <a16:creationId xmlns:a16="http://schemas.microsoft.com/office/drawing/2014/main" xmlns="" id="{32EA7A05-8429-4DDB-B17A-72F8A73C4905}"/>
              </a:ext>
            </a:extLst>
          </p:cNvPr>
          <p:cNvSpPr txBox="1">
            <a:spLocks noChangeArrowheads="1"/>
          </p:cNvSpPr>
          <p:nvPr/>
        </p:nvSpPr>
        <p:spPr bwMode="auto">
          <a:xfrm>
            <a:off x="5909350" y="3467499"/>
            <a:ext cx="12509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400" dirty="0"/>
              <a:t>2x</a:t>
            </a:r>
            <a:r>
              <a:rPr lang="en-US" sz="2400" baseline="30000" dirty="0"/>
              <a:t>4</a:t>
            </a:r>
            <a:r>
              <a:rPr lang="en-US" sz="2400" dirty="0"/>
              <a:t>-8x</a:t>
            </a:r>
            <a:r>
              <a:rPr lang="en-US" sz="2400" baseline="30000" dirty="0"/>
              <a:t>3</a:t>
            </a:r>
            <a:endParaRPr lang="en-US" sz="2400" dirty="0"/>
          </a:p>
        </p:txBody>
      </p:sp>
      <p:sp>
        <p:nvSpPr>
          <p:cNvPr id="20" name="Rectangle 19">
            <a:extLst>
              <a:ext uri="{FF2B5EF4-FFF2-40B4-BE49-F238E27FC236}">
                <a16:creationId xmlns:a16="http://schemas.microsoft.com/office/drawing/2014/main" xmlns="" id="{B10B51CE-C7B2-4A79-89DB-E7B7D41B861A}"/>
              </a:ext>
            </a:extLst>
          </p:cNvPr>
          <p:cNvSpPr/>
          <p:nvPr/>
        </p:nvSpPr>
        <p:spPr>
          <a:xfrm>
            <a:off x="5921822" y="4046343"/>
            <a:ext cx="3238194" cy="461665"/>
          </a:xfrm>
          <a:prstGeom prst="rect">
            <a:avLst/>
          </a:prstGeom>
          <a:solidFill>
            <a:srgbClr val="92D050"/>
          </a:solidFill>
          <a:ln>
            <a:solidFill>
              <a:srgbClr val="92D050"/>
            </a:solidFill>
          </a:ln>
        </p:spPr>
        <p:txBody>
          <a:bodyPr wrap="none">
            <a:spAutoFit/>
          </a:bodyPr>
          <a:lstStyle/>
          <a:p>
            <a:r>
              <a:rPr lang="en-US" altLang="en-US" sz="2400" b="1" dirty="0">
                <a:solidFill>
                  <a:srgbClr val="FF0000"/>
                </a:solidFill>
                <a:latin typeface="Times New Roman" panose="02020603050405020304" pitchFamily="18" charset="0"/>
                <a:cs typeface="Times New Roman" panose="02020603050405020304" pitchFamily="18" charset="0"/>
              </a:rPr>
              <a:t>2x</a:t>
            </a:r>
            <a:r>
              <a:rPr lang="en-US" altLang="en-US" sz="2400" b="1" baseline="30000" dirty="0">
                <a:solidFill>
                  <a:srgbClr val="FF0000"/>
                </a:solidFill>
                <a:latin typeface="Times New Roman" panose="02020603050405020304" pitchFamily="18" charset="0"/>
                <a:cs typeface="Times New Roman" panose="02020603050405020304" pitchFamily="18" charset="0"/>
              </a:rPr>
              <a:t>4</a:t>
            </a:r>
            <a:r>
              <a:rPr lang="en-US" altLang="en-US" sz="2400" b="1" dirty="0">
                <a:solidFill>
                  <a:srgbClr val="FF0000"/>
                </a:solidFill>
                <a:latin typeface="Times New Roman" panose="02020603050405020304" pitchFamily="18" charset="0"/>
                <a:cs typeface="Times New Roman" panose="02020603050405020304" pitchFamily="18" charset="0"/>
              </a:rPr>
              <a:t>-13x</a:t>
            </a:r>
            <a:r>
              <a:rPr lang="en-US" altLang="en-US" sz="2400" b="1" baseline="30000" dirty="0">
                <a:solidFill>
                  <a:srgbClr val="FF0000"/>
                </a:solidFill>
                <a:latin typeface="Times New Roman" panose="02020603050405020304" pitchFamily="18" charset="0"/>
                <a:cs typeface="Times New Roman" panose="02020603050405020304" pitchFamily="18" charset="0"/>
              </a:rPr>
              <a:t>3</a:t>
            </a:r>
            <a:r>
              <a:rPr lang="en-US" altLang="en-US" sz="2400" b="1" dirty="0">
                <a:solidFill>
                  <a:srgbClr val="FF0000"/>
                </a:solidFill>
                <a:latin typeface="Times New Roman" panose="02020603050405020304" pitchFamily="18" charset="0"/>
                <a:cs typeface="Times New Roman" panose="02020603050405020304" pitchFamily="18" charset="0"/>
              </a:rPr>
              <a:t> + 15x</a:t>
            </a:r>
            <a:r>
              <a:rPr lang="en-US" altLang="en-US" sz="2400" b="1" baseline="30000" dirty="0">
                <a:solidFill>
                  <a:srgbClr val="FF0000"/>
                </a:solidFill>
                <a:latin typeface="Times New Roman" panose="02020603050405020304" pitchFamily="18" charset="0"/>
                <a:cs typeface="Times New Roman" panose="02020603050405020304" pitchFamily="18" charset="0"/>
              </a:rPr>
              <a:t>2</a:t>
            </a:r>
            <a:r>
              <a:rPr lang="en-US" altLang="en-US" sz="2400" b="1" dirty="0">
                <a:solidFill>
                  <a:srgbClr val="FF0000"/>
                </a:solidFill>
                <a:latin typeface="Times New Roman" panose="02020603050405020304" pitchFamily="18" charset="0"/>
                <a:cs typeface="Times New Roman" panose="02020603050405020304" pitchFamily="18" charset="0"/>
              </a:rPr>
              <a:t>+11x – 3</a:t>
            </a:r>
            <a:endParaRPr lang="en-US" sz="2400" b="1" dirty="0">
              <a:solidFill>
                <a:srgbClr val="FF0000"/>
              </a:solidFill>
            </a:endParaRPr>
          </a:p>
        </p:txBody>
      </p:sp>
      <p:sp>
        <p:nvSpPr>
          <p:cNvPr id="21" name="Line 6">
            <a:extLst>
              <a:ext uri="{FF2B5EF4-FFF2-40B4-BE49-F238E27FC236}">
                <a16:creationId xmlns:a16="http://schemas.microsoft.com/office/drawing/2014/main" xmlns="" id="{9F59A5E9-597E-4D4D-B2DF-736A6F67B4A0}"/>
              </a:ext>
            </a:extLst>
          </p:cNvPr>
          <p:cNvSpPr>
            <a:spLocks noChangeShapeType="1"/>
          </p:cNvSpPr>
          <p:nvPr/>
        </p:nvSpPr>
        <p:spPr bwMode="auto">
          <a:xfrm flipV="1">
            <a:off x="5997286" y="3929165"/>
            <a:ext cx="3358748" cy="4148"/>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22" name="Line 6">
            <a:extLst>
              <a:ext uri="{FF2B5EF4-FFF2-40B4-BE49-F238E27FC236}">
                <a16:creationId xmlns:a16="http://schemas.microsoft.com/office/drawing/2014/main" xmlns="" id="{C86C02E1-A627-4055-98F1-A1C463204152}"/>
              </a:ext>
            </a:extLst>
          </p:cNvPr>
          <p:cNvSpPr>
            <a:spLocks noChangeShapeType="1"/>
          </p:cNvSpPr>
          <p:nvPr/>
        </p:nvSpPr>
        <p:spPr bwMode="auto">
          <a:xfrm>
            <a:off x="7215293" y="2567504"/>
            <a:ext cx="1909342" cy="1425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24" name="Text Box 5">
            <a:extLst>
              <a:ext uri="{FF2B5EF4-FFF2-40B4-BE49-F238E27FC236}">
                <a16:creationId xmlns:a16="http://schemas.microsoft.com/office/drawing/2014/main" xmlns="" id="{3A7955EA-C149-4044-A203-E55743A624AB}"/>
              </a:ext>
            </a:extLst>
          </p:cNvPr>
          <p:cNvSpPr txBox="1">
            <a:spLocks noChangeArrowheads="1"/>
          </p:cNvSpPr>
          <p:nvPr/>
        </p:nvSpPr>
        <p:spPr bwMode="auto">
          <a:xfrm>
            <a:off x="5961019" y="2931726"/>
            <a:ext cx="4319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000" dirty="0">
                <a:solidFill>
                  <a:srgbClr val="CC00FF"/>
                </a:solidFill>
              </a:rPr>
              <a:t>+</a:t>
            </a:r>
          </a:p>
        </p:txBody>
      </p:sp>
      <p:sp>
        <p:nvSpPr>
          <p:cNvPr id="26" name="Line 6">
            <a:extLst>
              <a:ext uri="{FF2B5EF4-FFF2-40B4-BE49-F238E27FC236}">
                <a16:creationId xmlns:a16="http://schemas.microsoft.com/office/drawing/2014/main" xmlns="" id="{5397364E-DC9B-4806-A321-93064C408D7C}"/>
              </a:ext>
            </a:extLst>
          </p:cNvPr>
          <p:cNvSpPr>
            <a:spLocks noChangeShapeType="1"/>
          </p:cNvSpPr>
          <p:nvPr/>
        </p:nvSpPr>
        <p:spPr bwMode="auto">
          <a:xfrm flipH="1" flipV="1">
            <a:off x="5728684" y="1706864"/>
            <a:ext cx="19485" cy="405385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dirty="0"/>
          </a:p>
        </p:txBody>
      </p:sp>
      <p:sp>
        <p:nvSpPr>
          <p:cNvPr id="27" name="Rectangle 26">
            <a:extLst>
              <a:ext uri="{FF2B5EF4-FFF2-40B4-BE49-F238E27FC236}">
                <a16:creationId xmlns:a16="http://schemas.microsoft.com/office/drawing/2014/main" xmlns="" id="{C41ED1FE-C2D3-4B91-9F65-3E0E3CDEDDE5}"/>
              </a:ext>
            </a:extLst>
          </p:cNvPr>
          <p:cNvSpPr/>
          <p:nvPr/>
        </p:nvSpPr>
        <p:spPr>
          <a:xfrm>
            <a:off x="5857597" y="4825754"/>
            <a:ext cx="6096000" cy="830997"/>
          </a:xfrm>
          <a:prstGeom prst="rect">
            <a:avLst/>
          </a:prstGeom>
        </p:spPr>
        <p:txBody>
          <a:bodyPr>
            <a:spAutoFit/>
          </a:bodyPr>
          <a:lstStyle/>
          <a:p>
            <a:r>
              <a:rPr lang="en-US" altLang="en-US" sz="2400" b="1" dirty="0" err="1">
                <a:latin typeface="Times New Roman" panose="02020603050405020304" pitchFamily="18" charset="0"/>
                <a:cs typeface="Times New Roman" panose="02020603050405020304" pitchFamily="18" charset="0"/>
              </a:rPr>
              <a:t>Vậy</a:t>
            </a:r>
            <a:r>
              <a:rPr lang="en-US" altLang="en-US" sz="2400" b="1" dirty="0">
                <a:latin typeface="Times New Roman" panose="02020603050405020304" pitchFamily="18" charset="0"/>
                <a:cs typeface="Times New Roman" panose="02020603050405020304" pitchFamily="18" charset="0"/>
              </a:rPr>
              <a:t> : (x</a:t>
            </a:r>
            <a:r>
              <a:rPr lang="en-US" altLang="en-US" sz="2400" b="1" baseline="30000" dirty="0">
                <a:latin typeface="Times New Roman" panose="02020603050405020304" pitchFamily="18" charset="0"/>
                <a:cs typeface="Times New Roman" panose="02020603050405020304" pitchFamily="18" charset="0"/>
              </a:rPr>
              <a:t>2</a:t>
            </a:r>
            <a:r>
              <a:rPr lang="en-US" altLang="en-US" sz="2400" b="1" dirty="0">
                <a:latin typeface="Times New Roman" panose="02020603050405020304" pitchFamily="18" charset="0"/>
                <a:cs typeface="Times New Roman" panose="02020603050405020304" pitchFamily="18" charset="0"/>
              </a:rPr>
              <a:t> – 4x – 3) (2x</a:t>
            </a:r>
            <a:r>
              <a:rPr lang="en-US" altLang="en-US" sz="2400" b="1" baseline="30000" dirty="0">
                <a:latin typeface="Times New Roman" panose="02020603050405020304" pitchFamily="18" charset="0"/>
                <a:cs typeface="Times New Roman" panose="02020603050405020304" pitchFamily="18" charset="0"/>
              </a:rPr>
              <a:t>2</a:t>
            </a:r>
            <a:r>
              <a:rPr lang="en-US" altLang="en-US" sz="2400" b="1" dirty="0">
                <a:latin typeface="Times New Roman" panose="02020603050405020304" pitchFamily="18" charset="0"/>
                <a:cs typeface="Times New Roman" panose="02020603050405020304" pitchFamily="18" charset="0"/>
              </a:rPr>
              <a:t> – 5x + 1)</a:t>
            </a:r>
          </a:p>
          <a:p>
            <a:r>
              <a:rPr lang="en-US" altLang="en-US" sz="2400" b="1">
                <a:latin typeface="Times New Roman" panose="02020603050405020304" pitchFamily="18" charset="0"/>
                <a:cs typeface="Times New Roman" panose="02020603050405020304" pitchFamily="18" charset="0"/>
              </a:rPr>
              <a:t>          </a:t>
            </a:r>
            <a:r>
              <a:rPr lang="en-US" altLang="en-US" sz="2400" b="1" smtClean="0">
                <a:latin typeface="Times New Roman" panose="02020603050405020304" pitchFamily="18" charset="0"/>
                <a:cs typeface="Times New Roman" panose="02020603050405020304" pitchFamily="18" charset="0"/>
              </a:rPr>
              <a:t>=</a:t>
            </a:r>
            <a:r>
              <a:rPr lang="en-US" altLang="en-US" sz="2400" b="1" dirty="0">
                <a:latin typeface="Times New Roman" panose="02020603050405020304" pitchFamily="18" charset="0"/>
                <a:cs typeface="Times New Roman" panose="02020603050405020304" pitchFamily="18" charset="0"/>
              </a:rPr>
              <a:t>2x</a:t>
            </a:r>
            <a:r>
              <a:rPr lang="en-US" altLang="en-US" sz="2400" b="1" baseline="30000" dirty="0">
                <a:latin typeface="Times New Roman" panose="02020603050405020304" pitchFamily="18" charset="0"/>
                <a:cs typeface="Times New Roman" panose="02020603050405020304" pitchFamily="18" charset="0"/>
              </a:rPr>
              <a:t>4</a:t>
            </a:r>
            <a:r>
              <a:rPr lang="en-US" altLang="en-US" sz="2400" b="1" dirty="0">
                <a:latin typeface="Times New Roman" panose="02020603050405020304" pitchFamily="18" charset="0"/>
                <a:cs typeface="Times New Roman" panose="02020603050405020304" pitchFamily="18" charset="0"/>
              </a:rPr>
              <a:t> – 13x</a:t>
            </a:r>
            <a:r>
              <a:rPr lang="en-US" altLang="en-US" sz="2400" b="1" baseline="30000" dirty="0">
                <a:latin typeface="Times New Roman" panose="02020603050405020304" pitchFamily="18" charset="0"/>
                <a:cs typeface="Times New Roman" panose="02020603050405020304" pitchFamily="18" charset="0"/>
              </a:rPr>
              <a:t>3</a:t>
            </a:r>
            <a:r>
              <a:rPr lang="en-US" altLang="en-US" sz="2400" b="1" dirty="0">
                <a:latin typeface="Times New Roman" panose="02020603050405020304" pitchFamily="18" charset="0"/>
                <a:cs typeface="Times New Roman" panose="02020603050405020304" pitchFamily="18" charset="0"/>
              </a:rPr>
              <a:t> + 15x</a:t>
            </a:r>
            <a:r>
              <a:rPr lang="en-US" altLang="en-US" sz="2400" b="1" baseline="30000" dirty="0">
                <a:latin typeface="Times New Roman" panose="02020603050405020304" pitchFamily="18" charset="0"/>
                <a:cs typeface="Times New Roman" panose="02020603050405020304" pitchFamily="18" charset="0"/>
              </a:rPr>
              <a:t>2</a:t>
            </a:r>
            <a:r>
              <a:rPr lang="en-US" altLang="en-US" sz="2400" b="1" dirty="0">
                <a:latin typeface="Times New Roman" panose="02020603050405020304" pitchFamily="18" charset="0"/>
                <a:cs typeface="Times New Roman" panose="02020603050405020304" pitchFamily="18" charset="0"/>
              </a:rPr>
              <a:t> + 11x – 3 </a:t>
            </a:r>
            <a:endParaRPr lang="en-US" sz="2400" b="1" dirty="0"/>
          </a:p>
        </p:txBody>
      </p:sp>
      <p:sp>
        <p:nvSpPr>
          <p:cNvPr id="28" name="Text Box 3">
            <a:extLst>
              <a:ext uri="{FF2B5EF4-FFF2-40B4-BE49-F238E27FC236}">
                <a16:creationId xmlns:a16="http://schemas.microsoft.com/office/drawing/2014/main" xmlns="" id="{EEC98CD7-BFD1-476A-AC58-F5EE9503C581}"/>
              </a:ext>
            </a:extLst>
          </p:cNvPr>
          <p:cNvSpPr txBox="1">
            <a:spLocks noChangeArrowheads="1"/>
          </p:cNvSpPr>
          <p:nvPr/>
        </p:nvSpPr>
        <p:spPr bwMode="auto">
          <a:xfrm>
            <a:off x="414137" y="2019003"/>
            <a:ext cx="3445566"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vi-VN" sz="2800" dirty="0">
                <a:solidFill>
                  <a:schemeClr val="tx2"/>
                </a:solidFill>
                <a:latin typeface="Times New Roman" panose="02020603050405020304" pitchFamily="18" charset="0"/>
                <a:cs typeface="Times New Roman" panose="02020603050405020304" pitchFamily="18" charset="0"/>
              </a:rPr>
              <a:t>(</a:t>
            </a:r>
            <a:r>
              <a:rPr lang="en-US" sz="2800" dirty="0" smtClean="0">
                <a:solidFill>
                  <a:schemeClr val="tx2"/>
                </a:solidFill>
                <a:latin typeface="Times New Roman" panose="02020603050405020304" pitchFamily="18" charset="0"/>
                <a:cs typeface="Times New Roman" panose="02020603050405020304" pitchFamily="18" charset="0"/>
              </a:rPr>
              <a:t>x</a:t>
            </a:r>
            <a:r>
              <a:rPr lang="en-US" sz="2800" baseline="30000" dirty="0" smtClean="0">
                <a:solidFill>
                  <a:schemeClr val="tx2"/>
                </a:solidFill>
                <a:latin typeface="Times New Roman" panose="02020603050405020304" pitchFamily="18" charset="0"/>
                <a:cs typeface="Times New Roman" panose="02020603050405020304" pitchFamily="18" charset="0"/>
              </a:rPr>
              <a:t>2</a:t>
            </a:r>
            <a:r>
              <a:rPr lang="en-US" sz="2800" dirty="0" smtClean="0">
                <a:solidFill>
                  <a:schemeClr val="tx2"/>
                </a:solidFill>
                <a:latin typeface="Times New Roman" panose="02020603050405020304" pitchFamily="18" charset="0"/>
                <a:cs typeface="Times New Roman" panose="02020603050405020304" pitchFamily="18" charset="0"/>
              </a:rPr>
              <a:t>- 4x-3</a:t>
            </a:r>
            <a:r>
              <a:rPr lang="vi-VN" sz="2800" dirty="0">
                <a:solidFill>
                  <a:schemeClr val="tx2"/>
                </a:solidFill>
                <a:latin typeface="Times New Roman" panose="02020603050405020304" pitchFamily="18" charset="0"/>
                <a:cs typeface="Times New Roman" panose="02020603050405020304" pitchFamily="18" charset="0"/>
              </a:rPr>
              <a:t>) </a:t>
            </a:r>
            <a:r>
              <a:rPr lang="en-US" sz="2800" dirty="0" smtClean="0">
                <a:solidFill>
                  <a:schemeClr val="tx2"/>
                </a:solidFill>
                <a:latin typeface="Times New Roman" panose="02020603050405020304" pitchFamily="18" charset="0"/>
                <a:cs typeface="Times New Roman" panose="02020603050405020304" pitchFamily="18" charset="0"/>
              </a:rPr>
              <a:t>.</a:t>
            </a:r>
            <a:r>
              <a:rPr lang="vi-VN" sz="2800" dirty="0" smtClean="0">
                <a:solidFill>
                  <a:schemeClr val="tx2"/>
                </a:solidFill>
                <a:latin typeface="Times New Roman" panose="02020603050405020304" pitchFamily="18" charset="0"/>
                <a:cs typeface="Times New Roman" panose="02020603050405020304" pitchFamily="18" charset="0"/>
              </a:rPr>
              <a:t> </a:t>
            </a:r>
            <a:r>
              <a:rPr lang="vi-VN" sz="2800" dirty="0">
                <a:solidFill>
                  <a:schemeClr val="tx2"/>
                </a:solidFill>
                <a:latin typeface="Times New Roman" panose="02020603050405020304" pitchFamily="18" charset="0"/>
                <a:cs typeface="Times New Roman" panose="02020603050405020304" pitchFamily="18" charset="0"/>
              </a:rPr>
              <a:t>(</a:t>
            </a:r>
            <a:r>
              <a:rPr lang="en-US" sz="2800" dirty="0">
                <a:solidFill>
                  <a:schemeClr val="tx2"/>
                </a:solidFill>
                <a:latin typeface="Times New Roman" panose="02020603050405020304" pitchFamily="18" charset="0"/>
                <a:cs typeface="Times New Roman" panose="02020603050405020304" pitchFamily="18" charset="0"/>
              </a:rPr>
              <a:t>2x</a:t>
            </a:r>
            <a:r>
              <a:rPr lang="en-US" sz="2800" baseline="30000" dirty="0">
                <a:solidFill>
                  <a:schemeClr val="tx2"/>
                </a:solidFill>
                <a:latin typeface="Times New Roman" panose="02020603050405020304" pitchFamily="18" charset="0"/>
                <a:cs typeface="Times New Roman" panose="02020603050405020304" pitchFamily="18" charset="0"/>
              </a:rPr>
              <a:t>2</a:t>
            </a:r>
            <a:r>
              <a:rPr lang="en-US" sz="2800" dirty="0">
                <a:solidFill>
                  <a:schemeClr val="tx2"/>
                </a:solidFill>
                <a:latin typeface="Times New Roman" panose="02020603050405020304" pitchFamily="18" charset="0"/>
                <a:cs typeface="Times New Roman" panose="02020603050405020304" pitchFamily="18" charset="0"/>
              </a:rPr>
              <a:t>-5x+1</a:t>
            </a:r>
            <a:r>
              <a:rPr lang="vi-VN" sz="2800" dirty="0">
                <a:solidFill>
                  <a:schemeClr val="tx2"/>
                </a:solidFill>
                <a:latin typeface="Times New Roman" panose="02020603050405020304" pitchFamily="18" charset="0"/>
                <a:cs typeface="Times New Roman" panose="02020603050405020304" pitchFamily="18" charset="0"/>
              </a:rPr>
              <a:t>)</a:t>
            </a:r>
            <a:endParaRPr lang="en-US" sz="2800" dirty="0">
              <a:solidFill>
                <a:schemeClr val="tx2"/>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xmlns="" id="{66B33DF8-B475-4C3A-8A22-C1189018179A}"/>
              </a:ext>
            </a:extLst>
          </p:cNvPr>
          <p:cNvSpPr/>
          <p:nvPr/>
        </p:nvSpPr>
        <p:spPr>
          <a:xfrm>
            <a:off x="288555" y="2572218"/>
            <a:ext cx="5798666" cy="461665"/>
          </a:xfrm>
          <a:prstGeom prst="rect">
            <a:avLst/>
          </a:prstGeom>
        </p:spPr>
        <p:txBody>
          <a:bodyPr wrap="square">
            <a:spAutoFit/>
          </a:bodyPr>
          <a:lstStyle/>
          <a:p>
            <a:r>
              <a:rPr lang="vi-VN" sz="2400" dirty="0">
                <a:solidFill>
                  <a:schemeClr val="tx2"/>
                </a:solidFill>
                <a:latin typeface="Times New Roman" panose="02020603050405020304" pitchFamily="18" charset="0"/>
                <a:cs typeface="Times New Roman" panose="02020603050405020304" pitchFamily="18" charset="0"/>
              </a:rPr>
              <a:t> = </a:t>
            </a:r>
            <a:r>
              <a:rPr lang="en-US" sz="2400" dirty="0">
                <a:solidFill>
                  <a:schemeClr val="tx2"/>
                </a:solidFill>
                <a:latin typeface="Times New Roman" panose="02020603050405020304" pitchFamily="18" charset="0"/>
                <a:cs typeface="Times New Roman" panose="02020603050405020304" pitchFamily="18" charset="0"/>
              </a:rPr>
              <a:t>2x</a:t>
            </a:r>
            <a:r>
              <a:rPr lang="en-US" sz="2400" baseline="30000" dirty="0">
                <a:solidFill>
                  <a:schemeClr val="tx2"/>
                </a:solidFill>
                <a:latin typeface="Times New Roman" panose="02020603050405020304" pitchFamily="18" charset="0"/>
                <a:cs typeface="Times New Roman" panose="02020603050405020304" pitchFamily="18" charset="0"/>
              </a:rPr>
              <a:t>4</a:t>
            </a:r>
            <a:r>
              <a:rPr lang="en-US" sz="2400" dirty="0">
                <a:solidFill>
                  <a:schemeClr val="tx2"/>
                </a:solidFill>
                <a:latin typeface="Times New Roman" panose="02020603050405020304" pitchFamily="18" charset="0"/>
                <a:cs typeface="Times New Roman" panose="02020603050405020304" pitchFamily="18" charset="0"/>
              </a:rPr>
              <a:t>-</a:t>
            </a:r>
            <a:r>
              <a:rPr lang="vi-VN" sz="2400" dirty="0">
                <a:solidFill>
                  <a:schemeClr val="tx2"/>
                </a:solidFill>
                <a:latin typeface="Times New Roman" panose="02020603050405020304" pitchFamily="18" charset="0"/>
                <a:cs typeface="Times New Roman" panose="02020603050405020304" pitchFamily="18" charset="0"/>
              </a:rPr>
              <a:t>5</a:t>
            </a:r>
            <a:r>
              <a:rPr lang="en-US" sz="2400" dirty="0">
                <a:solidFill>
                  <a:schemeClr val="tx2"/>
                </a:solidFill>
                <a:latin typeface="Times New Roman" panose="02020603050405020304" pitchFamily="18" charset="0"/>
                <a:cs typeface="Times New Roman" panose="02020603050405020304" pitchFamily="18" charset="0"/>
              </a:rPr>
              <a:t>x</a:t>
            </a:r>
            <a:r>
              <a:rPr lang="en-US" sz="2400" baseline="30000" dirty="0">
                <a:solidFill>
                  <a:schemeClr val="tx2"/>
                </a:solidFill>
                <a:latin typeface="Times New Roman" panose="02020603050405020304" pitchFamily="18" charset="0"/>
                <a:cs typeface="Times New Roman" panose="02020603050405020304" pitchFamily="18" charset="0"/>
              </a:rPr>
              <a:t>3</a:t>
            </a:r>
            <a:r>
              <a:rPr lang="vi-VN" sz="2400" baseline="300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+x</a:t>
            </a:r>
            <a:r>
              <a:rPr lang="en-US" sz="2400" baseline="30000" dirty="0">
                <a:solidFill>
                  <a:schemeClr val="tx2"/>
                </a:solidFill>
                <a:latin typeface="Times New Roman" panose="02020603050405020304" pitchFamily="18" charset="0"/>
                <a:cs typeface="Times New Roman" panose="02020603050405020304" pitchFamily="18" charset="0"/>
              </a:rPr>
              <a:t>2</a:t>
            </a:r>
            <a:r>
              <a:rPr lang="vi-VN" sz="2400" baseline="30000" dirty="0">
                <a:solidFill>
                  <a:schemeClr val="tx2"/>
                </a:solidFill>
                <a:latin typeface="Times New Roman" panose="02020603050405020304" pitchFamily="18" charset="0"/>
                <a:cs typeface="Times New Roman" panose="02020603050405020304" pitchFamily="18" charset="0"/>
              </a:rPr>
              <a:t> </a:t>
            </a:r>
            <a:r>
              <a:rPr lang="vi-VN"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a:t>
            </a:r>
            <a:r>
              <a:rPr lang="vi-VN" sz="2400" dirty="0">
                <a:solidFill>
                  <a:schemeClr val="tx2"/>
                </a:solidFill>
                <a:latin typeface="Times New Roman" panose="02020603050405020304" pitchFamily="18" charset="0"/>
                <a:cs typeface="Times New Roman" panose="02020603050405020304" pitchFamily="18" charset="0"/>
              </a:rPr>
              <a:t>8</a:t>
            </a:r>
            <a:r>
              <a:rPr lang="en-US" sz="2400" dirty="0">
                <a:solidFill>
                  <a:schemeClr val="tx2"/>
                </a:solidFill>
                <a:latin typeface="Times New Roman" panose="02020603050405020304" pitchFamily="18" charset="0"/>
                <a:cs typeface="Times New Roman" panose="02020603050405020304" pitchFamily="18" charset="0"/>
              </a:rPr>
              <a:t>x</a:t>
            </a:r>
            <a:r>
              <a:rPr lang="en-US" sz="2400" baseline="30000" dirty="0">
                <a:solidFill>
                  <a:schemeClr val="tx2"/>
                </a:solidFill>
                <a:latin typeface="Times New Roman" panose="02020603050405020304" pitchFamily="18" charset="0"/>
                <a:cs typeface="Times New Roman" panose="02020603050405020304" pitchFamily="18" charset="0"/>
              </a:rPr>
              <a:t>3</a:t>
            </a:r>
            <a:r>
              <a:rPr lang="en-US" sz="2400" dirty="0">
                <a:solidFill>
                  <a:schemeClr val="tx2"/>
                </a:solidFill>
                <a:latin typeface="Times New Roman" panose="02020603050405020304" pitchFamily="18" charset="0"/>
                <a:cs typeface="Times New Roman" panose="02020603050405020304" pitchFamily="18" charset="0"/>
              </a:rPr>
              <a:t> +20x</a:t>
            </a:r>
            <a:r>
              <a:rPr lang="en-US" sz="2400" baseline="30000" dirty="0">
                <a:solidFill>
                  <a:schemeClr val="tx2"/>
                </a:solidFill>
                <a:latin typeface="Times New Roman" panose="02020603050405020304" pitchFamily="18" charset="0"/>
                <a:cs typeface="Times New Roman" panose="02020603050405020304" pitchFamily="18" charset="0"/>
              </a:rPr>
              <a:t>2 </a:t>
            </a:r>
            <a:r>
              <a:rPr lang="en-US" sz="2400" dirty="0">
                <a:solidFill>
                  <a:schemeClr val="tx2"/>
                </a:solidFill>
                <a:latin typeface="Times New Roman" panose="02020603050405020304" pitchFamily="18" charset="0"/>
                <a:cs typeface="Times New Roman" panose="02020603050405020304" pitchFamily="18" charset="0"/>
              </a:rPr>
              <a:t>-</a:t>
            </a:r>
            <a:r>
              <a:rPr lang="vi-VN" sz="2400" dirty="0">
                <a:solidFill>
                  <a:schemeClr val="tx2"/>
                </a:solidFill>
                <a:latin typeface="Times New Roman" panose="02020603050405020304" pitchFamily="18" charset="0"/>
                <a:cs typeface="Times New Roman" panose="02020603050405020304" pitchFamily="18" charset="0"/>
              </a:rPr>
              <a:t>4x </a:t>
            </a:r>
            <a:r>
              <a:rPr lang="en-US" sz="2400" dirty="0">
                <a:solidFill>
                  <a:schemeClr val="tx2"/>
                </a:solidFill>
                <a:latin typeface="Times New Roman" panose="02020603050405020304" pitchFamily="18" charset="0"/>
                <a:cs typeface="Times New Roman" panose="02020603050405020304" pitchFamily="18" charset="0"/>
              </a:rPr>
              <a:t>- 6x</a:t>
            </a:r>
            <a:r>
              <a:rPr lang="en-US" sz="2400" baseline="30000" dirty="0">
                <a:solidFill>
                  <a:schemeClr val="tx2"/>
                </a:solidFill>
                <a:latin typeface="Times New Roman" panose="02020603050405020304" pitchFamily="18" charset="0"/>
                <a:cs typeface="Times New Roman" panose="02020603050405020304" pitchFamily="18" charset="0"/>
              </a:rPr>
              <a:t>2</a:t>
            </a:r>
            <a:r>
              <a:rPr lang="en-US" sz="2400" dirty="0">
                <a:solidFill>
                  <a:schemeClr val="tx2"/>
                </a:solidFill>
                <a:latin typeface="Times New Roman" panose="02020603050405020304" pitchFamily="18" charset="0"/>
                <a:cs typeface="Times New Roman" panose="02020603050405020304" pitchFamily="18" charset="0"/>
              </a:rPr>
              <a:t>+15x</a:t>
            </a:r>
            <a:r>
              <a:rPr lang="vi-VN" sz="2400" dirty="0">
                <a:solidFill>
                  <a:schemeClr val="tx2"/>
                </a:solidFill>
                <a:latin typeface="Times New Roman" panose="02020603050405020304" pitchFamily="18" charset="0"/>
                <a:cs typeface="Times New Roman" panose="02020603050405020304" pitchFamily="18" charset="0"/>
              </a:rPr>
              <a:t>-3</a:t>
            </a:r>
            <a:endParaRPr lang="en-US" sz="2400" dirty="0">
              <a:latin typeface="Times New Roman" panose="02020603050405020304" pitchFamily="18" charset="0"/>
              <a:cs typeface="Times New Roman" panose="02020603050405020304" pitchFamily="18" charset="0"/>
            </a:endParaRPr>
          </a:p>
        </p:txBody>
      </p:sp>
      <p:sp>
        <p:nvSpPr>
          <p:cNvPr id="31" name="TextBox 1">
            <a:extLst>
              <a:ext uri="{FF2B5EF4-FFF2-40B4-BE49-F238E27FC236}">
                <a16:creationId xmlns:a16="http://schemas.microsoft.com/office/drawing/2014/main" xmlns="" id="{74420A0F-AF4C-4B2A-9EF2-FEC636AB9166}"/>
              </a:ext>
            </a:extLst>
          </p:cNvPr>
          <p:cNvSpPr txBox="1">
            <a:spLocks noChangeArrowheads="1"/>
          </p:cNvSpPr>
          <p:nvPr/>
        </p:nvSpPr>
        <p:spPr bwMode="auto">
          <a:xfrm>
            <a:off x="364659" y="3090682"/>
            <a:ext cx="3668814" cy="461665"/>
          </a:xfrm>
          <a:prstGeom prst="rect">
            <a:avLst/>
          </a:prstGeom>
          <a:solidFill>
            <a:schemeClr val="accent5">
              <a:lumMod val="60000"/>
              <a:lumOff val="40000"/>
            </a:schemeClr>
          </a:solidFill>
          <a:ln>
            <a:noFill/>
          </a:ln>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r>
              <a:rPr lang="vi-VN" sz="2400" b="1" dirty="0" smtClean="0">
                <a:latin typeface="Times New Roman" panose="02020603050405020304" pitchFamily="18" charset="0"/>
                <a:cs typeface="Times New Roman" panose="02020603050405020304" pitchFamily="18" charset="0"/>
              </a:rPr>
              <a:t>=</a:t>
            </a:r>
            <a:r>
              <a:rPr lang="en-US" sz="2400" b="1" dirty="0" smtClean="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2x</a:t>
            </a:r>
            <a:r>
              <a:rPr lang="en-US" sz="2400" b="1" baseline="30000" dirty="0">
                <a:solidFill>
                  <a:schemeClr val="tx2"/>
                </a:solidFill>
                <a:latin typeface="Times New Roman" panose="02020603050405020304" pitchFamily="18" charset="0"/>
                <a:cs typeface="Times New Roman" panose="02020603050405020304" pitchFamily="18" charset="0"/>
              </a:rPr>
              <a:t>4</a:t>
            </a:r>
            <a:r>
              <a:rPr lang="en-US" sz="2400" b="1" dirty="0">
                <a:solidFill>
                  <a:schemeClr val="tx2"/>
                </a:solidFill>
                <a:latin typeface="Times New Roman" panose="02020603050405020304" pitchFamily="18" charset="0"/>
                <a:cs typeface="Times New Roman" panose="02020603050405020304" pitchFamily="18" charset="0"/>
              </a:rPr>
              <a:t>-</a:t>
            </a:r>
            <a:r>
              <a:rPr lang="vi-VN" sz="2400" b="1" dirty="0">
                <a:solidFill>
                  <a:schemeClr val="tx2"/>
                </a:solidFill>
                <a:latin typeface="Times New Roman" panose="02020603050405020304" pitchFamily="18" charset="0"/>
                <a:cs typeface="Times New Roman" panose="02020603050405020304" pitchFamily="18" charset="0"/>
              </a:rPr>
              <a:t>13</a:t>
            </a:r>
            <a:r>
              <a:rPr lang="en-US" sz="2400" b="1" dirty="0">
                <a:solidFill>
                  <a:schemeClr val="tx2"/>
                </a:solidFill>
                <a:latin typeface="Times New Roman" panose="02020603050405020304" pitchFamily="18" charset="0"/>
                <a:cs typeface="Times New Roman" panose="02020603050405020304" pitchFamily="18" charset="0"/>
              </a:rPr>
              <a:t>x</a:t>
            </a:r>
            <a:r>
              <a:rPr lang="en-US" sz="2400" b="1" baseline="30000" dirty="0">
                <a:solidFill>
                  <a:schemeClr val="tx2"/>
                </a:solidFill>
                <a:latin typeface="Times New Roman" panose="02020603050405020304" pitchFamily="18" charset="0"/>
                <a:cs typeface="Times New Roman" panose="02020603050405020304" pitchFamily="18" charset="0"/>
              </a:rPr>
              <a:t>3</a:t>
            </a:r>
            <a:r>
              <a:rPr lang="vi-VN" sz="2400" b="1" baseline="30000" dirty="0">
                <a:solidFill>
                  <a:schemeClr val="tx2"/>
                </a:solidFill>
                <a:latin typeface="Times New Roman" panose="02020603050405020304" pitchFamily="18" charset="0"/>
                <a:cs typeface="Times New Roman" panose="02020603050405020304" pitchFamily="18" charset="0"/>
              </a:rPr>
              <a:t> </a:t>
            </a:r>
            <a:r>
              <a:rPr lang="en-US" sz="2400" b="1" dirty="0" smtClean="0">
                <a:solidFill>
                  <a:schemeClr val="tx2"/>
                </a:solidFill>
                <a:latin typeface="Times New Roman" panose="02020603050405020304" pitchFamily="18" charset="0"/>
                <a:cs typeface="Times New Roman" panose="02020603050405020304" pitchFamily="18" charset="0"/>
              </a:rPr>
              <a:t>+15x</a:t>
            </a:r>
            <a:r>
              <a:rPr lang="en-US" sz="2400" b="1" baseline="30000" dirty="0" smtClean="0">
                <a:solidFill>
                  <a:schemeClr val="tx2"/>
                </a:solidFill>
                <a:latin typeface="Times New Roman" panose="02020603050405020304" pitchFamily="18" charset="0"/>
                <a:cs typeface="Times New Roman" panose="02020603050405020304" pitchFamily="18" charset="0"/>
              </a:rPr>
              <a:t>2</a:t>
            </a:r>
            <a:r>
              <a:rPr lang="en-US" sz="2400" b="1" dirty="0" smtClean="0">
                <a:solidFill>
                  <a:schemeClr val="tx2"/>
                </a:solidFill>
                <a:latin typeface="Times New Roman" panose="02020603050405020304" pitchFamily="18" charset="0"/>
                <a:cs typeface="Times New Roman" panose="02020603050405020304" pitchFamily="18" charset="0"/>
              </a:rPr>
              <a:t>+ 11x - 3</a:t>
            </a:r>
            <a:endParaRPr lang="en-US" sz="2400" b="1" dirty="0">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xmlns="" id="{4E387419-2617-4CA1-949E-F5D8037CFF4E}"/>
              </a:ext>
            </a:extLst>
          </p:cNvPr>
          <p:cNvSpPr/>
          <p:nvPr/>
        </p:nvSpPr>
        <p:spPr>
          <a:xfrm>
            <a:off x="575332" y="4327624"/>
            <a:ext cx="4451175" cy="1015663"/>
          </a:xfrm>
          <a:prstGeom prst="rect">
            <a:avLst/>
          </a:prstGeom>
        </p:spPr>
        <p:txBody>
          <a:bodyPr wrap="square">
            <a:spAutoFit/>
          </a:bodyPr>
          <a:lstStyle/>
          <a:p>
            <a:pPr>
              <a:spcBef>
                <a:spcPct val="50000"/>
              </a:spcBef>
            </a:pPr>
            <a:r>
              <a:rPr lang="en-US" sz="2400" b="1" dirty="0" err="1">
                <a:solidFill>
                  <a:schemeClr val="tx2"/>
                </a:solidFill>
                <a:latin typeface="Times New Roman" panose="02020603050405020304" pitchFamily="18" charset="0"/>
                <a:cs typeface="Times New Roman" panose="02020603050405020304" pitchFamily="18" charset="0"/>
              </a:rPr>
              <a:t>Vậy</a:t>
            </a:r>
            <a:r>
              <a:rPr lang="en-US" sz="2400" b="1" dirty="0">
                <a:solidFill>
                  <a:schemeClr val="tx2"/>
                </a:solidFill>
                <a:latin typeface="Times New Roman" panose="02020603050405020304" pitchFamily="18" charset="0"/>
                <a:cs typeface="Times New Roman" panose="02020603050405020304" pitchFamily="18" charset="0"/>
              </a:rPr>
              <a:t> : (x</a:t>
            </a:r>
            <a:r>
              <a:rPr lang="en-US" sz="2400" b="1" baseline="30000" dirty="0">
                <a:solidFill>
                  <a:schemeClr val="tx2"/>
                </a:solidFill>
                <a:latin typeface="Times New Roman" panose="02020603050405020304" pitchFamily="18" charset="0"/>
                <a:cs typeface="Times New Roman" panose="02020603050405020304" pitchFamily="18" charset="0"/>
              </a:rPr>
              <a:t>2</a:t>
            </a:r>
            <a:r>
              <a:rPr lang="en-US" sz="2400" b="1" dirty="0">
                <a:solidFill>
                  <a:schemeClr val="tx2"/>
                </a:solidFill>
                <a:latin typeface="Times New Roman" panose="02020603050405020304" pitchFamily="18" charset="0"/>
                <a:cs typeface="Times New Roman" panose="02020603050405020304" pitchFamily="18" charset="0"/>
              </a:rPr>
              <a:t> – 4x -3)(2x</a:t>
            </a:r>
            <a:r>
              <a:rPr lang="en-US" sz="2400" b="1" baseline="30000" dirty="0">
                <a:solidFill>
                  <a:schemeClr val="tx2"/>
                </a:solidFill>
                <a:latin typeface="Times New Roman" panose="02020603050405020304" pitchFamily="18" charset="0"/>
                <a:cs typeface="Times New Roman" panose="02020603050405020304" pitchFamily="18" charset="0"/>
              </a:rPr>
              <a:t>2</a:t>
            </a:r>
            <a:r>
              <a:rPr lang="en-US" sz="2400" b="1" dirty="0">
                <a:solidFill>
                  <a:schemeClr val="tx2"/>
                </a:solidFill>
                <a:latin typeface="Times New Roman" panose="02020603050405020304" pitchFamily="18" charset="0"/>
                <a:cs typeface="Times New Roman" panose="02020603050405020304" pitchFamily="18" charset="0"/>
              </a:rPr>
              <a:t>- 5x + 1 ) </a:t>
            </a:r>
          </a:p>
          <a:p>
            <a:pPr>
              <a:spcBef>
                <a:spcPct val="50000"/>
              </a:spcBef>
            </a:pPr>
            <a:r>
              <a:rPr lang="en-US" sz="2400" b="1" dirty="0" smtClean="0">
                <a:solidFill>
                  <a:schemeClr val="tx2"/>
                </a:solidFill>
                <a:latin typeface="Times New Roman" panose="02020603050405020304" pitchFamily="18" charset="0"/>
                <a:cs typeface="Times New Roman" panose="02020603050405020304" pitchFamily="18" charset="0"/>
              </a:rPr>
              <a:t> = 2x</a:t>
            </a:r>
            <a:r>
              <a:rPr lang="en-US" sz="2400" b="1" baseline="30000" dirty="0" smtClean="0">
                <a:solidFill>
                  <a:schemeClr val="tx2"/>
                </a:solidFill>
                <a:latin typeface="Times New Roman" panose="02020603050405020304" pitchFamily="18" charset="0"/>
                <a:cs typeface="Times New Roman" panose="02020603050405020304" pitchFamily="18" charset="0"/>
              </a:rPr>
              <a:t>4</a:t>
            </a:r>
            <a:r>
              <a:rPr lang="en-US" sz="2400" b="1" dirty="0" smtClean="0">
                <a:solidFill>
                  <a:schemeClr val="tx2"/>
                </a:solidFill>
                <a:latin typeface="Times New Roman" panose="02020603050405020304" pitchFamily="18" charset="0"/>
                <a:cs typeface="Times New Roman" panose="02020603050405020304" pitchFamily="18" charset="0"/>
              </a:rPr>
              <a:t> </a:t>
            </a:r>
            <a:r>
              <a:rPr lang="en-US" sz="2400" b="1" dirty="0">
                <a:solidFill>
                  <a:schemeClr val="tx2"/>
                </a:solidFill>
                <a:latin typeface="Times New Roman" panose="02020603050405020304" pitchFamily="18" charset="0"/>
                <a:cs typeface="Times New Roman" panose="02020603050405020304" pitchFamily="18" charset="0"/>
              </a:rPr>
              <a:t>– 13x</a:t>
            </a:r>
            <a:r>
              <a:rPr lang="en-US" sz="2400" b="1" baseline="30000" dirty="0">
                <a:solidFill>
                  <a:schemeClr val="tx2"/>
                </a:solidFill>
                <a:latin typeface="Times New Roman" panose="02020603050405020304" pitchFamily="18" charset="0"/>
                <a:cs typeface="Times New Roman" panose="02020603050405020304" pitchFamily="18" charset="0"/>
              </a:rPr>
              <a:t>3</a:t>
            </a:r>
            <a:r>
              <a:rPr lang="en-US" sz="2400" b="1" dirty="0">
                <a:solidFill>
                  <a:schemeClr val="tx2"/>
                </a:solidFill>
                <a:latin typeface="Times New Roman" panose="02020603050405020304" pitchFamily="18" charset="0"/>
                <a:cs typeface="Times New Roman" panose="02020603050405020304" pitchFamily="18" charset="0"/>
              </a:rPr>
              <a:t> + 15x</a:t>
            </a:r>
            <a:r>
              <a:rPr lang="en-US" sz="2400" b="1" baseline="30000" dirty="0">
                <a:solidFill>
                  <a:schemeClr val="tx2"/>
                </a:solidFill>
                <a:latin typeface="Times New Roman" panose="02020603050405020304" pitchFamily="18" charset="0"/>
                <a:cs typeface="Times New Roman" panose="02020603050405020304" pitchFamily="18" charset="0"/>
              </a:rPr>
              <a:t>2</a:t>
            </a:r>
            <a:r>
              <a:rPr lang="en-US" sz="2400" b="1" dirty="0">
                <a:solidFill>
                  <a:schemeClr val="tx2"/>
                </a:solidFill>
                <a:latin typeface="Times New Roman" panose="02020603050405020304" pitchFamily="18" charset="0"/>
                <a:cs typeface="Times New Roman" panose="02020603050405020304" pitchFamily="18" charset="0"/>
              </a:rPr>
              <a:t> + 11x - </a:t>
            </a:r>
            <a:r>
              <a:rPr lang="en-US" sz="2400" b="1" dirty="0" smtClean="0">
                <a:solidFill>
                  <a:schemeClr val="tx2"/>
                </a:solidFill>
                <a:latin typeface="Times New Roman" panose="02020603050405020304" pitchFamily="18" charset="0"/>
                <a:cs typeface="Times New Roman" panose="02020603050405020304" pitchFamily="18" charset="0"/>
              </a:rPr>
              <a:t>3</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xmlns="" id="{DB2443A6-EA53-4FC5-96E5-2978A6CBD6E9}"/>
              </a:ext>
            </a:extLst>
          </p:cNvPr>
          <p:cNvSpPr/>
          <p:nvPr/>
        </p:nvSpPr>
        <p:spPr>
          <a:xfrm>
            <a:off x="4885541" y="1232978"/>
            <a:ext cx="1507427" cy="461665"/>
          </a:xfrm>
          <a:prstGeom prst="rect">
            <a:avLst/>
          </a:prstGeom>
          <a:solidFill>
            <a:srgbClr val="FFC000"/>
          </a:solidFill>
        </p:spPr>
        <p:txBody>
          <a:bodyPr wrap="square">
            <a:spAutoFit/>
          </a:bodyPr>
          <a:lstStyle/>
          <a:p>
            <a:pPr algn="ctr">
              <a:spcBef>
                <a:spcPct val="50000"/>
              </a:spcBef>
            </a:pPr>
            <a:r>
              <a:rPr lang="en-US" sz="2400" b="1" dirty="0" err="1">
                <a:solidFill>
                  <a:schemeClr val="tx2"/>
                </a:solidFill>
                <a:latin typeface="Times New Roman" panose="02020603050405020304" pitchFamily="18" charset="0"/>
                <a:cs typeface="Times New Roman" panose="02020603050405020304" pitchFamily="18" charset="0"/>
              </a:rPr>
              <a:t>Lời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giải</a:t>
            </a:r>
            <a:r>
              <a:rPr lang="en-US" sz="2400" b="1" dirty="0">
                <a:solidFill>
                  <a:schemeClr val="tx2"/>
                </a:solidFill>
                <a:latin typeface="Times New Roman" panose="02020603050405020304" pitchFamily="18" charset="0"/>
                <a:cs typeface="Times New Roman" panose="02020603050405020304" pitchFamily="18" charset="0"/>
              </a:rPr>
              <a:t> </a:t>
            </a:r>
          </a:p>
        </p:txBody>
      </p:sp>
      <p:sp>
        <p:nvSpPr>
          <p:cNvPr id="35" name="Rectangle 34">
            <a:extLst>
              <a:ext uri="{FF2B5EF4-FFF2-40B4-BE49-F238E27FC236}">
                <a16:creationId xmlns:a16="http://schemas.microsoft.com/office/drawing/2014/main" xmlns="" id="{A9DD5C52-DA83-4B2A-84DE-AC89C13EAA62}"/>
              </a:ext>
            </a:extLst>
          </p:cNvPr>
          <p:cNvSpPr/>
          <p:nvPr/>
        </p:nvSpPr>
        <p:spPr>
          <a:xfrm>
            <a:off x="520195" y="1628824"/>
            <a:ext cx="1356462" cy="461665"/>
          </a:xfrm>
          <a:prstGeom prst="rect">
            <a:avLst/>
          </a:prstGeom>
        </p:spPr>
        <p:txBody>
          <a:bodyPr wrap="none">
            <a:spAutoFit/>
          </a:bodyPr>
          <a:lstStyle/>
          <a:p>
            <a:pPr>
              <a:spcBef>
                <a:spcPct val="50000"/>
              </a:spcBef>
            </a:pPr>
            <a:r>
              <a:rPr lang="en-US" sz="2400" b="1" dirty="0" err="1">
                <a:solidFill>
                  <a:srgbClr val="FF0000"/>
                </a:solidFill>
                <a:latin typeface="Times New Roman" panose="02020603050405020304" pitchFamily="18" charset="0"/>
                <a:cs typeface="Times New Roman" panose="02020603050405020304" pitchFamily="18" charset="0"/>
              </a:rPr>
              <a:t>Cách</a:t>
            </a:r>
            <a:r>
              <a:rPr lang="en-US" sz="2400" b="1" dirty="0">
                <a:solidFill>
                  <a:srgbClr val="FF0000"/>
                </a:solidFill>
                <a:latin typeface="Times New Roman" panose="02020603050405020304" pitchFamily="18" charset="0"/>
                <a:cs typeface="Times New Roman" panose="02020603050405020304" pitchFamily="18" charset="0"/>
              </a:rPr>
              <a:t> 1:</a:t>
            </a:r>
            <a:r>
              <a:rPr lang="en-US" sz="2400" dirty="0">
                <a:solidFill>
                  <a:srgbClr val="FF0000"/>
                </a:solidFill>
                <a:latin typeface="Times New Roman" panose="02020603050405020304" pitchFamily="18" charset="0"/>
                <a:cs typeface="Times New Roman" panose="02020603050405020304" pitchFamily="18" charset="0"/>
              </a:rPr>
              <a:t>  </a:t>
            </a:r>
          </a:p>
        </p:txBody>
      </p:sp>
      <p:sp>
        <p:nvSpPr>
          <p:cNvPr id="37" name="Rectangle 36">
            <a:extLst>
              <a:ext uri="{FF2B5EF4-FFF2-40B4-BE49-F238E27FC236}">
                <a16:creationId xmlns:a16="http://schemas.microsoft.com/office/drawing/2014/main" xmlns="" id="{7F45537A-96B4-4F34-9257-6568A7D29A95}"/>
              </a:ext>
            </a:extLst>
          </p:cNvPr>
          <p:cNvSpPr/>
          <p:nvPr/>
        </p:nvSpPr>
        <p:spPr>
          <a:xfrm>
            <a:off x="5750003" y="1727450"/>
            <a:ext cx="1356462" cy="461665"/>
          </a:xfrm>
          <a:prstGeom prst="rect">
            <a:avLst/>
          </a:prstGeom>
        </p:spPr>
        <p:txBody>
          <a:bodyPr wrap="none">
            <a:spAutoFit/>
          </a:bodyPr>
          <a:lstStyle/>
          <a:p>
            <a:pPr>
              <a:spcBef>
                <a:spcPct val="50000"/>
              </a:spcBef>
            </a:pPr>
            <a:r>
              <a:rPr lang="en-US" sz="2400" b="1" dirty="0" err="1">
                <a:solidFill>
                  <a:srgbClr val="FF0000"/>
                </a:solidFill>
                <a:latin typeface="Times New Roman" panose="02020603050405020304" pitchFamily="18" charset="0"/>
                <a:cs typeface="Times New Roman" panose="02020603050405020304" pitchFamily="18" charset="0"/>
              </a:rPr>
              <a:t>Cách</a:t>
            </a:r>
            <a:r>
              <a:rPr lang="en-US" sz="2400" b="1" dirty="0">
                <a:solidFill>
                  <a:srgbClr val="FF0000"/>
                </a:solidFill>
                <a:latin typeface="Times New Roman" panose="02020603050405020304" pitchFamily="18" charset="0"/>
                <a:cs typeface="Times New Roman" panose="02020603050405020304" pitchFamily="18" charset="0"/>
              </a:rPr>
              <a:t> 2:  </a:t>
            </a:r>
          </a:p>
        </p:txBody>
      </p:sp>
    </p:spTree>
    <p:extLst>
      <p:ext uri="{BB962C8B-B14F-4D97-AF65-F5344CB8AC3E}">
        <p14:creationId xmlns:p14="http://schemas.microsoft.com/office/powerpoint/2010/main" val="2770651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5">
                                            <p:txEl>
                                              <p:pRg st="0" end="0"/>
                                            </p:txEl>
                                          </p:spTgt>
                                        </p:tgtEl>
                                        <p:attrNameLst>
                                          <p:attrName>style.visibility</p:attrName>
                                        </p:attrNameLst>
                                      </p:cBhvr>
                                      <p:to>
                                        <p:strVal val="visible"/>
                                      </p:to>
                                    </p:set>
                                    <p:animEffect transition="in" filter="circle(in)">
                                      <p:cBhvr>
                                        <p:cTn id="24" dur="500"/>
                                        <p:tgtEl>
                                          <p:spTgt spid="35">
                                            <p:txEl>
                                              <p:pRg st="0" end="0"/>
                                            </p:txEl>
                                          </p:spTgt>
                                        </p:tgtEl>
                                      </p:cBhvr>
                                    </p:animEffect>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down)">
                                      <p:cBhvr>
                                        <p:cTn id="29" dur="500"/>
                                        <p:tgtEl>
                                          <p:spTgt spid="28"/>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down)">
                                      <p:cBhvr>
                                        <p:cTn id="32" dur="500"/>
                                        <p:tgtEl>
                                          <p:spTgt spid="30"/>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down)">
                                      <p:cBhvr>
                                        <p:cTn id="35" dur="500"/>
                                        <p:tgtEl>
                                          <p:spTgt spid="31"/>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circle(in)">
                                      <p:cBhvr>
                                        <p:cTn id="43" dur="250"/>
                                        <p:tgtEl>
                                          <p:spTgt spid="26"/>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circle(in)">
                                      <p:cBhvr>
                                        <p:cTn id="46" dur="250"/>
                                        <p:tgtEl>
                                          <p:spTgt spid="37"/>
                                        </p:tgtEl>
                                      </p:cBhvr>
                                    </p:animEffect>
                                  </p:childTnLst>
                                  <p:subTnLst>
                                    <p:audio>
                                      <p:cMediaNode>
                                        <p:cTn display="0" masterRel="sameClick">
                                          <p:stCondLst>
                                            <p:cond evt="begin" delay="0">
                                              <p:tn val="44"/>
                                            </p:cond>
                                          </p:stCondLst>
                                          <p:endCondLst>
                                            <p:cond evt="onStopAudio" delay="0">
                                              <p:tgtEl>
                                                <p:sldTgt/>
                                              </p:tgtEl>
                                            </p:cond>
                                          </p:endCondLst>
                                        </p:cTn>
                                        <p:tgtEl>
                                          <p:sndTgt r:embed="rId2" name="chimes.wav"/>
                                        </p:tgtEl>
                                      </p:cMediaNode>
                                    </p:audio>
                                  </p:sub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barn(inVertical)">
                                      <p:cBhvr>
                                        <p:cTn id="51" dur="500"/>
                                        <p:tgtEl>
                                          <p:spTgt spid="9"/>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barn(inVertical)">
                                      <p:cBhvr>
                                        <p:cTn id="54" dur="500"/>
                                        <p:tgtEl>
                                          <p:spTgt spid="10"/>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arn(inVertical)">
                                      <p:cBhvr>
                                        <p:cTn id="57" dur="500"/>
                                        <p:tgtEl>
                                          <p:spTgt spid="22"/>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arn(inVertical)">
                                      <p:cBhvr>
                                        <p:cTn id="60" dur="500"/>
                                        <p:tgtEl>
                                          <p:spTgt spid="11"/>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barn(inVertical)">
                                      <p:cBhvr>
                                        <p:cTn id="63" dur="500"/>
                                        <p:tgtEl>
                                          <p:spTgt spid="12"/>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barn(inVertical)">
                                      <p:cBhvr>
                                        <p:cTn id="66" dur="500"/>
                                        <p:tgtEl>
                                          <p:spTgt spid="15"/>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barn(inVertical)">
                                      <p:cBhvr>
                                        <p:cTn id="69" dur="500"/>
                                        <p:tgtEl>
                                          <p:spTgt spid="14"/>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barn(inVertical)">
                                      <p:cBhvr>
                                        <p:cTn id="72" dur="500"/>
                                        <p:tgtEl>
                                          <p:spTgt spid="13"/>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barn(inVertical)">
                                      <p:cBhvr>
                                        <p:cTn id="75" dur="500"/>
                                        <p:tgtEl>
                                          <p:spTgt spid="24"/>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barn(inVertical)">
                                      <p:cBhvr>
                                        <p:cTn id="78" dur="500"/>
                                        <p:tgtEl>
                                          <p:spTgt spid="18"/>
                                        </p:tgtEl>
                                      </p:cBhvr>
                                    </p:animEffect>
                                  </p:childTnLst>
                                </p:cTn>
                              </p:par>
                              <p:par>
                                <p:cTn id="79" presetID="16" presetClass="entr" presetSubtype="21"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barn(inVertical)">
                                      <p:cBhvr>
                                        <p:cTn id="81" dur="500"/>
                                        <p:tgtEl>
                                          <p:spTgt spid="17"/>
                                        </p:tgtEl>
                                      </p:cBhvr>
                                    </p:animEffect>
                                  </p:childTnLst>
                                </p:cTn>
                              </p:par>
                              <p:par>
                                <p:cTn id="82" presetID="16" presetClass="entr" presetSubtype="21"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barn(inVertical)">
                                      <p:cBhvr>
                                        <p:cTn id="84" dur="500"/>
                                        <p:tgtEl>
                                          <p:spTgt spid="21"/>
                                        </p:tgtEl>
                                      </p:cBhvr>
                                    </p:animEffect>
                                  </p:childTnLst>
                                </p:cTn>
                              </p:par>
                              <p:par>
                                <p:cTn id="85" presetID="16" presetClass="entr" presetSubtype="21" fill="hold" grpId="0" nodeType="with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barn(inVertical)">
                                      <p:cBhvr>
                                        <p:cTn id="87" dur="500"/>
                                        <p:tgtEl>
                                          <p:spTgt spid="20"/>
                                        </p:tgtEl>
                                      </p:cBhvr>
                                    </p:animEffect>
                                  </p:childTnLst>
                                </p:cTn>
                              </p:par>
                              <p:par>
                                <p:cTn id="88" presetID="16" presetClass="entr" presetSubtype="21" fill="hold" grpId="0" nodeType="with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barn(inVertical)">
                                      <p:cBhvr>
                                        <p:cTn id="9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p:bldP spid="10" grpId="0"/>
      <p:bldP spid="11" grpId="0"/>
      <p:bldP spid="12" grpId="0"/>
      <p:bldP spid="13" grpId="0"/>
      <p:bldP spid="14" grpId="0"/>
      <p:bldP spid="15" grpId="0"/>
      <p:bldP spid="17" grpId="0"/>
      <p:bldP spid="18" grpId="0"/>
      <p:bldP spid="20" grpId="0" animBg="1"/>
      <p:bldP spid="21" grpId="0" animBg="1"/>
      <p:bldP spid="22" grpId="0" animBg="1"/>
      <p:bldP spid="24" grpId="0"/>
      <p:bldP spid="26" grpId="0" animBg="1"/>
      <p:bldP spid="27" grpId="0"/>
      <p:bldP spid="28" grpId="0"/>
      <p:bldP spid="30" grpId="0"/>
      <p:bldP spid="31" grpId="0" animBg="1"/>
      <p:bldP spid="32" grpId="0"/>
      <p:bldP spid="33" grpId="0" animBg="1"/>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2"/>
          <p:cNvSpPr txBox="1">
            <a:spLocks noChangeArrowheads="1"/>
          </p:cNvSpPr>
          <p:nvPr/>
        </p:nvSpPr>
        <p:spPr bwMode="auto">
          <a:xfrm>
            <a:off x="581581" y="2868712"/>
            <a:ext cx="82450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latin typeface="Times New Roman" panose="02020603050405020304" pitchFamily="18" charset="0"/>
                <a:cs typeface="Times New Roman" panose="02020603050405020304" pitchFamily="18" charset="0"/>
              </a:rPr>
              <a:t>Ví</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dụ</a:t>
            </a:r>
            <a:r>
              <a:rPr lang="en-US" altLang="en-US" sz="2400" b="1" dirty="0">
                <a:latin typeface="Times New Roman" panose="02020603050405020304" pitchFamily="18" charset="0"/>
                <a:cs typeface="Times New Roman" panose="02020603050405020304" pitchFamily="18" charset="0"/>
              </a:rPr>
              <a:t> : </a:t>
            </a:r>
            <a:r>
              <a:rPr lang="en-US" altLang="en-US" sz="2400" b="1" dirty="0" smtClean="0">
                <a:latin typeface="Times New Roman" panose="02020603050405020304" pitchFamily="18" charset="0"/>
                <a:cs typeface="Times New Roman" panose="02020603050405020304" pitchFamily="18" charset="0"/>
              </a:rPr>
              <a:t>Chia </a:t>
            </a:r>
            <a:r>
              <a:rPr lang="en-US" altLang="en-US" sz="2400" b="1" dirty="0" err="1">
                <a:latin typeface="Times New Roman" panose="02020603050405020304" pitchFamily="18" charset="0"/>
                <a:cs typeface="Times New Roman" panose="02020603050405020304" pitchFamily="18" charset="0"/>
              </a:rPr>
              <a:t>đa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thức</a:t>
            </a:r>
            <a:r>
              <a:rPr lang="en-US" altLang="en-US" sz="2400" b="1" dirty="0">
                <a:latin typeface="Times New Roman" panose="02020603050405020304" pitchFamily="18" charset="0"/>
                <a:cs typeface="Times New Roman" panose="02020603050405020304" pitchFamily="18" charset="0"/>
              </a:rPr>
              <a:t> (5x</a:t>
            </a:r>
            <a:r>
              <a:rPr lang="en-US" altLang="en-US" sz="2400" b="1" baseline="30000" dirty="0">
                <a:latin typeface="Times New Roman" panose="02020603050405020304" pitchFamily="18" charset="0"/>
                <a:cs typeface="Times New Roman" panose="02020603050405020304" pitchFamily="18" charset="0"/>
              </a:rPr>
              <a:t>3</a:t>
            </a:r>
            <a:r>
              <a:rPr lang="en-US" altLang="en-US" sz="2400" b="1" dirty="0">
                <a:latin typeface="Times New Roman" panose="02020603050405020304" pitchFamily="18" charset="0"/>
                <a:cs typeface="Times New Roman" panose="02020603050405020304" pitchFamily="18" charset="0"/>
              </a:rPr>
              <a:t> </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3x</a:t>
            </a:r>
            <a:r>
              <a:rPr lang="en-US" altLang="en-US" sz="2400" b="1" baseline="30000" dirty="0">
                <a:latin typeface="Times New Roman" panose="02020603050405020304" pitchFamily="18" charset="0"/>
                <a:cs typeface="Times New Roman" panose="02020603050405020304" pitchFamily="18" charset="0"/>
              </a:rPr>
              <a:t>2</a:t>
            </a:r>
            <a:r>
              <a:rPr lang="en-US" altLang="en-US" sz="2400" b="1" dirty="0">
                <a:latin typeface="Times New Roman" panose="02020603050405020304" pitchFamily="18" charset="0"/>
                <a:cs typeface="Times New Roman" panose="02020603050405020304" pitchFamily="18" charset="0"/>
              </a:rPr>
              <a:t> </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7) </a:t>
            </a:r>
            <a:r>
              <a:rPr lang="en-US" altLang="en-US" sz="2400" b="1" dirty="0" err="1">
                <a:latin typeface="Times New Roman" panose="02020603050405020304" pitchFamily="18" charset="0"/>
                <a:cs typeface="Times New Roman" panose="02020603050405020304" pitchFamily="18" charset="0"/>
              </a:rPr>
              <a:t>cho</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thức</a:t>
            </a:r>
            <a:r>
              <a:rPr lang="en-US" altLang="en-US" sz="2400" b="1" dirty="0">
                <a:latin typeface="Times New Roman" panose="02020603050405020304" pitchFamily="18" charset="0"/>
                <a:cs typeface="Times New Roman" panose="02020603050405020304" pitchFamily="18" charset="0"/>
              </a:rPr>
              <a:t> (x</a:t>
            </a:r>
            <a:r>
              <a:rPr lang="en-US" altLang="en-US" sz="2400" b="1" baseline="30000" dirty="0">
                <a:latin typeface="Times New Roman" panose="02020603050405020304" pitchFamily="18" charset="0"/>
                <a:cs typeface="Times New Roman" panose="02020603050405020304" pitchFamily="18" charset="0"/>
              </a:rPr>
              <a:t>2</a:t>
            </a:r>
            <a:r>
              <a:rPr lang="en-US" altLang="en-US" sz="2400" b="1" dirty="0">
                <a:latin typeface="Times New Roman" panose="02020603050405020304" pitchFamily="18" charset="0"/>
                <a:cs typeface="Times New Roman" panose="02020603050405020304" pitchFamily="18" charset="0"/>
              </a:rPr>
              <a:t> + 1)</a:t>
            </a:r>
          </a:p>
        </p:txBody>
      </p:sp>
      <p:sp>
        <p:nvSpPr>
          <p:cNvPr id="8" name="Text Box 21"/>
          <p:cNvSpPr txBox="1">
            <a:spLocks noChangeArrowheads="1"/>
          </p:cNvSpPr>
          <p:nvPr/>
        </p:nvSpPr>
        <p:spPr bwMode="auto">
          <a:xfrm>
            <a:off x="129379" y="2473777"/>
            <a:ext cx="2783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u="sng" dirty="0">
                <a:latin typeface="Times New Roman" panose="02020603050405020304" pitchFamily="18" charset="0"/>
                <a:cs typeface="Times New Roman" panose="02020603050405020304" pitchFamily="18" charset="0"/>
              </a:rPr>
              <a:t>2. </a:t>
            </a:r>
            <a:r>
              <a:rPr lang="en-US" altLang="en-US" sz="2400" b="1" u="sng" dirty="0" err="1">
                <a:latin typeface="Times New Roman" panose="02020603050405020304" pitchFamily="18" charset="0"/>
                <a:cs typeface="Times New Roman" panose="02020603050405020304" pitchFamily="18" charset="0"/>
              </a:rPr>
              <a:t>Phép</a:t>
            </a:r>
            <a:r>
              <a:rPr lang="en-US" altLang="en-US" sz="2400" b="1" u="sng" dirty="0">
                <a:latin typeface="Times New Roman" panose="02020603050405020304" pitchFamily="18" charset="0"/>
                <a:cs typeface="Times New Roman" panose="02020603050405020304" pitchFamily="18" charset="0"/>
              </a:rPr>
              <a:t> chia </a:t>
            </a:r>
            <a:r>
              <a:rPr lang="en-US" altLang="en-US" sz="2400" b="1" u="sng" dirty="0" err="1">
                <a:latin typeface="Times New Roman" panose="02020603050405020304" pitchFamily="18" charset="0"/>
                <a:cs typeface="Times New Roman" panose="02020603050405020304" pitchFamily="18" charset="0"/>
              </a:rPr>
              <a:t>có</a:t>
            </a:r>
            <a:r>
              <a:rPr lang="en-US" altLang="en-US" sz="2400" b="1" u="sng" dirty="0">
                <a:latin typeface="Times New Roman" panose="02020603050405020304" pitchFamily="18" charset="0"/>
                <a:cs typeface="Times New Roman" panose="02020603050405020304" pitchFamily="18" charset="0"/>
              </a:rPr>
              <a:t> </a:t>
            </a:r>
            <a:r>
              <a:rPr lang="en-US" altLang="en-US" sz="2400" b="1" u="sng" dirty="0" err="1" smtClean="0">
                <a:latin typeface="Times New Roman" panose="02020603050405020304" pitchFamily="18" charset="0"/>
                <a:cs typeface="Times New Roman" panose="02020603050405020304" pitchFamily="18" charset="0"/>
              </a:rPr>
              <a:t>dư</a:t>
            </a:r>
            <a:r>
              <a:rPr lang="en-US" altLang="en-US" sz="2400" b="1" u="sng" dirty="0" smtClean="0">
                <a:latin typeface="Times New Roman" panose="02020603050405020304" pitchFamily="18" charset="0"/>
                <a:cs typeface="Times New Roman" panose="02020603050405020304" pitchFamily="18" charset="0"/>
              </a:rPr>
              <a:t> :</a:t>
            </a:r>
            <a:endParaRPr lang="en-US" altLang="en-US" sz="2400" b="1" u="sng" dirty="0">
              <a:latin typeface="Times New Roman" panose="02020603050405020304" pitchFamily="18" charset="0"/>
              <a:cs typeface="Times New Roman" panose="02020603050405020304" pitchFamily="18" charset="0"/>
            </a:endParaRPr>
          </a:p>
        </p:txBody>
      </p:sp>
      <p:sp>
        <p:nvSpPr>
          <p:cNvPr id="9" name="WordArt 62">
            <a:extLst>
              <a:ext uri="{FF2B5EF4-FFF2-40B4-BE49-F238E27FC236}">
                <a16:creationId xmlns:a16="http://schemas.microsoft.com/office/drawing/2014/main" xmlns="" id="{6B66FB86-EA36-4823-A61E-BC2CE8E48FC5}"/>
              </a:ext>
            </a:extLst>
          </p:cNvPr>
          <p:cNvSpPr>
            <a:spLocks noChangeArrowheads="1" noChangeShapeType="1" noTextEdit="1"/>
          </p:cNvSpPr>
          <p:nvPr/>
        </p:nvSpPr>
        <p:spPr bwMode="auto">
          <a:xfrm>
            <a:off x="0" y="-73331"/>
            <a:ext cx="12192000" cy="755768"/>
          </a:xfrm>
          <a:prstGeom prst="rect">
            <a:avLst/>
          </a:prstGeom>
          <a:solidFill>
            <a:schemeClr val="accent5">
              <a:lumMod val="20000"/>
              <a:lumOff val="80000"/>
            </a:schemeClr>
          </a:solidFill>
          <a:ln>
            <a:solidFill>
              <a:srgbClr val="FF0000"/>
            </a:solidFill>
          </a:ln>
        </p:spPr>
        <p:txBody>
          <a:bodyPr wrap="none" numCol="1" fromWordArt="1">
            <a:prstTxWarp prst="textPlain">
              <a:avLst>
                <a:gd name="adj" fmla="val 50109"/>
              </a:avLst>
            </a:prstTxWarp>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ctr"/>
            <a:r>
              <a:rPr lang="en-US" sz="3600" b="1" i="1" u="sng" kern="10" dirty="0" err="1" smtClean="0">
                <a:ln w="9525">
                  <a:solidFill>
                    <a:srgbClr val="000000"/>
                  </a:solidFill>
                  <a:round/>
                  <a:headEnd/>
                  <a:tailEnd/>
                </a:ln>
                <a:latin typeface="Times New Roman" panose="02020603050405020304" pitchFamily="18" charset="0"/>
                <a:cs typeface="Times New Roman" panose="02020603050405020304" pitchFamily="18" charset="0"/>
              </a:rPr>
              <a:t>Tiết</a:t>
            </a:r>
            <a:r>
              <a:rPr lang="en-US" sz="3600" b="1" i="1" u="sng" kern="10" dirty="0" smtClean="0">
                <a:ln w="9525">
                  <a:solidFill>
                    <a:srgbClr val="000000"/>
                  </a:solidFill>
                  <a:round/>
                  <a:headEnd/>
                  <a:tailEnd/>
                </a:ln>
                <a:latin typeface="Times New Roman" panose="02020603050405020304" pitchFamily="18" charset="0"/>
                <a:cs typeface="Times New Roman" panose="02020603050405020304" pitchFamily="18" charset="0"/>
              </a:rPr>
              <a:t> 17.</a:t>
            </a:r>
          </a:p>
          <a:p>
            <a:pPr algn="ctr"/>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§12 : </a:t>
            </a:r>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hia </a:t>
            </a:r>
            <a:r>
              <a:rPr lang="en-US" sz="3600" b="1" kern="10" dirty="0" err="1">
                <a:ln w="9525">
                  <a:solidFill>
                    <a:srgbClr val="000000"/>
                  </a:solidFill>
                  <a:round/>
                  <a:headEnd/>
                  <a:tailEnd/>
                </a:ln>
                <a:latin typeface="Times New Roman" panose="02020603050405020304" pitchFamily="18" charset="0"/>
                <a:cs typeface="Times New Roman" panose="02020603050405020304" pitchFamily="18" charset="0"/>
              </a:rPr>
              <a:t>đ</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a</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thức</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một</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biến</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đã</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sắp</a:t>
            </a:r>
            <a:r>
              <a:rPr lang="en-US" sz="3600" b="1" kern="10" dirty="0" smtClean="0">
                <a:ln w="9525">
                  <a:solidFill>
                    <a:srgbClr val="000000"/>
                  </a:solidFill>
                  <a:round/>
                  <a:headEnd/>
                  <a:tailEnd/>
                </a:ln>
                <a:latin typeface="Times New Roman" panose="02020603050405020304" pitchFamily="18" charset="0"/>
                <a:cs typeface="Times New Roman" panose="02020603050405020304" pitchFamily="18" charset="0"/>
              </a:rPr>
              <a:t> </a:t>
            </a:r>
            <a:r>
              <a:rPr lang="en-US" sz="3600" b="1" kern="10" dirty="0" err="1" smtClean="0">
                <a:ln w="9525">
                  <a:solidFill>
                    <a:srgbClr val="000000"/>
                  </a:solidFill>
                  <a:round/>
                  <a:headEnd/>
                  <a:tailEnd/>
                </a:ln>
                <a:latin typeface="Times New Roman" panose="02020603050405020304" pitchFamily="18" charset="0"/>
                <a:cs typeface="Times New Roman" panose="02020603050405020304" pitchFamily="18" charset="0"/>
              </a:rPr>
              <a:t>xếp</a:t>
            </a:r>
            <a:endParaRPr lang="en-US" sz="3600" b="1" kern="10" dirty="0">
              <a:ln w="9525">
                <a:solidFill>
                  <a:srgbClr val="000000"/>
                </a:solidFill>
                <a:round/>
                <a:headEnd/>
                <a:tailEnd/>
              </a:ln>
              <a:latin typeface="Times New Roman" panose="02020603050405020304" pitchFamily="18" charset="0"/>
              <a:cs typeface="Times New Roman" panose="02020603050405020304" pitchFamily="18" charset="0"/>
            </a:endParaRPr>
          </a:p>
        </p:txBody>
      </p:sp>
      <p:sp>
        <p:nvSpPr>
          <p:cNvPr id="10" name="Text Box 58">
            <a:extLst>
              <a:ext uri="{FF2B5EF4-FFF2-40B4-BE49-F238E27FC236}">
                <a16:creationId xmlns:a16="http://schemas.microsoft.com/office/drawing/2014/main" xmlns="" id="{B80D516F-B056-40F0-867C-57948AE0E590}"/>
              </a:ext>
            </a:extLst>
          </p:cNvPr>
          <p:cNvSpPr txBox="1">
            <a:spLocks noChangeArrowheads="1"/>
          </p:cNvSpPr>
          <p:nvPr/>
        </p:nvSpPr>
        <p:spPr bwMode="auto">
          <a:xfrm>
            <a:off x="76398" y="669975"/>
            <a:ext cx="23373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just" eaLnBrk="1" hangingPunct="1">
              <a:spcBef>
                <a:spcPct val="50000"/>
              </a:spcBef>
            </a:pPr>
            <a:r>
              <a:rPr lang="en-US" sz="2400" b="1" dirty="0">
                <a:latin typeface="Times New Roman" panose="02020603050405020304" pitchFamily="18" charset="0"/>
                <a:cs typeface="Times New Roman" panose="02020603050405020304" pitchFamily="18" charset="0"/>
              </a:rPr>
              <a:t>1. </a:t>
            </a:r>
            <a:r>
              <a:rPr lang="en-US" sz="2400" b="1" u="sng" dirty="0" err="1" smtClean="0">
                <a:latin typeface="Times New Roman" panose="02020603050405020304" pitchFamily="18" charset="0"/>
                <a:cs typeface="Times New Roman" panose="02020603050405020304" pitchFamily="18" charset="0"/>
              </a:rPr>
              <a:t>Phép</a:t>
            </a:r>
            <a:r>
              <a:rPr lang="en-US" sz="2400" b="1" u="sng" dirty="0" smtClean="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chia </a:t>
            </a:r>
            <a:r>
              <a:rPr lang="en-US" sz="2400" b="1" u="sng" dirty="0" err="1" smtClean="0">
                <a:latin typeface="Times New Roman" panose="02020603050405020304" pitchFamily="18" charset="0"/>
                <a:cs typeface="Times New Roman" panose="02020603050405020304" pitchFamily="18" charset="0"/>
              </a:rPr>
              <a:t>hết</a:t>
            </a:r>
            <a:endParaRPr lang="en-US" sz="2400" b="1" u="sng" dirty="0">
              <a:latin typeface="Times New Roman" panose="02020603050405020304" pitchFamily="18" charset="0"/>
              <a:cs typeface="Times New Roman" panose="02020603050405020304" pitchFamily="18" charset="0"/>
            </a:endParaRPr>
          </a:p>
        </p:txBody>
      </p:sp>
      <p:sp>
        <p:nvSpPr>
          <p:cNvPr id="11" name="Text Box 64">
            <a:extLst>
              <a:ext uri="{FF2B5EF4-FFF2-40B4-BE49-F238E27FC236}">
                <a16:creationId xmlns:a16="http://schemas.microsoft.com/office/drawing/2014/main" xmlns="" id="{58CE6C74-8705-4526-8D91-17C29209F9B6}"/>
              </a:ext>
            </a:extLst>
          </p:cNvPr>
          <p:cNvSpPr txBox="1">
            <a:spLocks noChangeArrowheads="1"/>
          </p:cNvSpPr>
          <p:nvPr/>
        </p:nvSpPr>
        <p:spPr bwMode="auto">
          <a:xfrm>
            <a:off x="482264" y="1095613"/>
            <a:ext cx="91589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a:lstStyle>
          <a:p>
            <a:pPr algn="just" eaLnBrk="1" hangingPunct="1">
              <a:spcBef>
                <a:spcPct val="50000"/>
              </a:spcBef>
            </a:pPr>
            <a:r>
              <a:rPr lang="en-US" sz="2400" b="1" dirty="0" err="1" smtClean="0">
                <a:solidFill>
                  <a:srgbClr val="0000FF"/>
                </a:solidFill>
                <a:latin typeface="Times New Roman" panose="02020603050405020304" pitchFamily="18" charset="0"/>
                <a:cs typeface="Times New Roman" panose="02020603050405020304" pitchFamily="18" charset="0"/>
              </a:rPr>
              <a:t>Ví</a:t>
            </a:r>
            <a:r>
              <a:rPr lang="en-US" sz="2400" b="1" dirty="0" smtClean="0">
                <a:solidFill>
                  <a:srgbClr val="0000FF"/>
                </a:solidFill>
                <a:latin typeface="Times New Roman" panose="02020603050405020304" pitchFamily="18" charset="0"/>
                <a:cs typeface="Times New Roman" panose="02020603050405020304" pitchFamily="18" charset="0"/>
              </a:rPr>
              <a:t> </a:t>
            </a:r>
            <a:r>
              <a:rPr lang="en-US" sz="2400" b="1" dirty="0" err="1" smtClean="0">
                <a:solidFill>
                  <a:srgbClr val="0000FF"/>
                </a:solidFill>
                <a:latin typeface="Times New Roman" panose="02020603050405020304" pitchFamily="18" charset="0"/>
                <a:cs typeface="Times New Roman" panose="02020603050405020304" pitchFamily="18" charset="0"/>
              </a:rPr>
              <a:t>dụ</a:t>
            </a:r>
            <a:r>
              <a:rPr lang="en-US" sz="2400" b="1" dirty="0" smtClean="0">
                <a:solidFill>
                  <a:srgbClr val="0000FF"/>
                </a:solidFill>
                <a:latin typeface="Times New Roman" panose="02020603050405020304" pitchFamily="18" charset="0"/>
                <a:cs typeface="Times New Roman" panose="02020603050405020304" pitchFamily="18" charset="0"/>
              </a:rPr>
              <a:t> </a:t>
            </a:r>
            <a:r>
              <a:rPr lang="en-US" sz="2400" b="1" dirty="0">
                <a:solidFill>
                  <a:srgbClr val="0000FF"/>
                </a:solidFill>
                <a:latin typeface="Times New Roman" panose="02020603050405020304" pitchFamily="18" charset="0"/>
                <a:cs typeface="Times New Roman" panose="02020603050405020304" pitchFamily="18" charset="0"/>
              </a:rPr>
              <a:t>: </a:t>
            </a:r>
            <a:r>
              <a:rPr lang="en-US" sz="2400" b="1" dirty="0" err="1" smtClean="0">
                <a:solidFill>
                  <a:srgbClr val="0000FF"/>
                </a:solidFill>
                <a:latin typeface="Times New Roman" panose="02020603050405020304" pitchFamily="18" charset="0"/>
                <a:cs typeface="Times New Roman" panose="02020603050405020304" pitchFamily="18" charset="0"/>
              </a:rPr>
              <a:t>Thực</a:t>
            </a:r>
            <a:r>
              <a:rPr lang="en-US" sz="2400" b="1" dirty="0" smtClean="0">
                <a:solidFill>
                  <a:srgbClr val="0000FF"/>
                </a:solidFill>
                <a:latin typeface="Times New Roman" panose="02020603050405020304" pitchFamily="18" charset="0"/>
                <a:cs typeface="Times New Roman" panose="02020603050405020304" pitchFamily="18" charset="0"/>
              </a:rPr>
              <a:t> </a:t>
            </a:r>
            <a:r>
              <a:rPr lang="en-US" sz="2400" b="1" dirty="0" err="1" smtClean="0">
                <a:solidFill>
                  <a:srgbClr val="0000FF"/>
                </a:solidFill>
                <a:latin typeface="Times New Roman" panose="02020603050405020304" pitchFamily="18" charset="0"/>
                <a:cs typeface="Times New Roman" panose="02020603050405020304" pitchFamily="18" charset="0"/>
              </a:rPr>
              <a:t>hiện</a:t>
            </a:r>
            <a:r>
              <a:rPr lang="en-US" sz="2400" b="1" dirty="0" smtClean="0">
                <a:solidFill>
                  <a:srgbClr val="0000FF"/>
                </a:solidFill>
                <a:latin typeface="Times New Roman" panose="02020603050405020304" pitchFamily="18" charset="0"/>
                <a:cs typeface="Times New Roman" panose="02020603050405020304" pitchFamily="18" charset="0"/>
              </a:rPr>
              <a:t> </a:t>
            </a:r>
            <a:r>
              <a:rPr lang="en-US" sz="2400" b="1" dirty="0" err="1" smtClean="0">
                <a:solidFill>
                  <a:srgbClr val="0000FF"/>
                </a:solidFill>
                <a:latin typeface="Times New Roman" panose="02020603050405020304" pitchFamily="18" charset="0"/>
                <a:cs typeface="Times New Roman" panose="02020603050405020304" pitchFamily="18" charset="0"/>
              </a:rPr>
              <a:t>phép</a:t>
            </a:r>
            <a:r>
              <a:rPr lang="en-US" sz="2400" b="1" dirty="0" smtClean="0">
                <a:solidFill>
                  <a:srgbClr val="0000FF"/>
                </a:solidFill>
                <a:latin typeface="Times New Roman" panose="02020603050405020304" pitchFamily="18" charset="0"/>
                <a:cs typeface="Times New Roman" panose="02020603050405020304" pitchFamily="18" charset="0"/>
              </a:rPr>
              <a:t> chia : </a:t>
            </a:r>
            <a:r>
              <a:rPr lang="en-US" sz="2400" b="1" dirty="0">
                <a:latin typeface="Times New Roman" panose="02020603050405020304" pitchFamily="18" charset="0"/>
                <a:cs typeface="Times New Roman" panose="02020603050405020304" pitchFamily="18" charset="0"/>
              </a:rPr>
              <a:t>(2x</a:t>
            </a:r>
            <a:r>
              <a:rPr lang="en-US" sz="2400" b="1" baseline="30000" dirty="0">
                <a:latin typeface="Times New Roman" panose="02020603050405020304" pitchFamily="18" charset="0"/>
                <a:cs typeface="Times New Roman" panose="02020603050405020304" pitchFamily="18" charset="0"/>
              </a:rPr>
              <a:t>4</a:t>
            </a:r>
            <a:r>
              <a:rPr lang="en-US" sz="2400" b="1" dirty="0">
                <a:latin typeface="Times New Roman" panose="02020603050405020304" pitchFamily="18" charset="0"/>
                <a:cs typeface="Times New Roman" panose="02020603050405020304" pitchFamily="18" charset="0"/>
              </a:rPr>
              <a:t> - 13x</a:t>
            </a:r>
            <a:r>
              <a:rPr lang="en-US" sz="2400" b="1" baseline="30000" dirty="0">
                <a:latin typeface="Times New Roman" panose="02020603050405020304" pitchFamily="18" charset="0"/>
                <a:cs typeface="Times New Roman" panose="02020603050405020304" pitchFamily="18" charset="0"/>
              </a:rPr>
              <a:t>3</a:t>
            </a:r>
            <a:r>
              <a:rPr lang="en-US" sz="2400" b="1" dirty="0">
                <a:latin typeface="Times New Roman" panose="02020603050405020304" pitchFamily="18" charset="0"/>
                <a:cs typeface="Times New Roman" panose="02020603050405020304" pitchFamily="18" charset="0"/>
              </a:rPr>
              <a:t> + 15x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+ 11x - 3):(x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- 4x - 3)</a:t>
            </a:r>
            <a:endParaRPr lang="en-US" sz="2400" b="1" baseline="30000" dirty="0">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xmlns="" id="{FCC9941F-4B35-4D62-A928-F67720C466CA}"/>
              </a:ext>
            </a:extLst>
          </p:cNvPr>
          <p:cNvSpPr/>
          <p:nvPr/>
        </p:nvSpPr>
        <p:spPr>
          <a:xfrm>
            <a:off x="527394" y="1584354"/>
            <a:ext cx="8353380" cy="461665"/>
          </a:xfrm>
          <a:prstGeom prst="rect">
            <a:avLst/>
          </a:prstGeom>
        </p:spPr>
        <p:txBody>
          <a:bodyPr wrap="square">
            <a:spAutoFit/>
          </a:bodyPr>
          <a:lstStyle/>
          <a:p>
            <a:pPr>
              <a:spcBef>
                <a:spcPct val="50000"/>
              </a:spcBef>
            </a:pPr>
            <a:r>
              <a:rPr lang="en-US" sz="2400" b="1" dirty="0" err="1" smtClean="0">
                <a:latin typeface="Times New Roman" panose="02020603050405020304" pitchFamily="18" charset="0"/>
                <a:cs typeface="Times New Roman" panose="02020603050405020304" pitchFamily="18" charset="0"/>
              </a:rPr>
              <a:t>Lời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giải</a:t>
            </a:r>
            <a:r>
              <a:rPr lang="en-US" sz="2400" b="1" dirty="0" smtClean="0">
                <a:latin typeface="Times New Roman" panose="02020603050405020304" pitchFamily="18" charset="0"/>
                <a:cs typeface="Times New Roman" panose="02020603050405020304" pitchFamily="18" charset="0"/>
              </a:rPr>
              <a:t> : ( </a:t>
            </a:r>
            <a:r>
              <a:rPr lang="en-US" sz="2400" b="1" dirty="0">
                <a:latin typeface="Times New Roman" panose="02020603050405020304" pitchFamily="18" charset="0"/>
                <a:cs typeface="Times New Roman" panose="02020603050405020304" pitchFamily="18" charset="0"/>
              </a:rPr>
              <a:t>2x</a:t>
            </a:r>
            <a:r>
              <a:rPr lang="en-US" sz="2400" b="1" baseline="30000" dirty="0">
                <a:latin typeface="Times New Roman" panose="02020603050405020304" pitchFamily="18" charset="0"/>
                <a:cs typeface="Times New Roman" panose="02020603050405020304" pitchFamily="18" charset="0"/>
              </a:rPr>
              <a:t>4</a:t>
            </a:r>
            <a:r>
              <a:rPr lang="en-US" sz="2400" b="1" dirty="0">
                <a:latin typeface="Times New Roman" panose="02020603050405020304" pitchFamily="18" charset="0"/>
                <a:cs typeface="Times New Roman" panose="02020603050405020304" pitchFamily="18" charset="0"/>
              </a:rPr>
              <a:t> – 13x</a:t>
            </a:r>
            <a:r>
              <a:rPr lang="en-US" sz="2400" b="1" baseline="30000" dirty="0">
                <a:latin typeface="Times New Roman" panose="02020603050405020304" pitchFamily="18" charset="0"/>
                <a:cs typeface="Times New Roman" panose="02020603050405020304" pitchFamily="18" charset="0"/>
              </a:rPr>
              <a:t>3</a:t>
            </a:r>
            <a:r>
              <a:rPr lang="en-US" sz="2400" b="1" dirty="0">
                <a:latin typeface="Times New Roman" panose="02020603050405020304" pitchFamily="18" charset="0"/>
                <a:cs typeface="Times New Roman" panose="02020603050405020304" pitchFamily="18" charset="0"/>
              </a:rPr>
              <a:t> +15x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+11x -3) = ( 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-4x -3)(2x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5x +</a:t>
            </a:r>
            <a:r>
              <a:rPr lang="en-US" sz="2400" b="1" dirty="0" smtClean="0">
                <a:latin typeface="Times New Roman" panose="02020603050405020304" pitchFamily="18" charset="0"/>
                <a:cs typeface="Times New Roman" panose="02020603050405020304" pitchFamily="18" charset="0"/>
              </a:rPr>
              <a:t>1)</a:t>
            </a:r>
            <a:r>
              <a:rPr lang="en-US" sz="2400" b="1" dirty="0" smtClean="0">
                <a:solidFill>
                  <a:srgbClr val="CC0000"/>
                </a:solidFill>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29" name="Text Box 102">
            <a:extLst>
              <a:ext uri="{FF2B5EF4-FFF2-40B4-BE49-F238E27FC236}">
                <a16:creationId xmlns:a16="http://schemas.microsoft.com/office/drawing/2014/main" xmlns="" id="{B5F39C70-8C17-42B0-8B94-8D689AC8803D}"/>
              </a:ext>
            </a:extLst>
          </p:cNvPr>
          <p:cNvSpPr txBox="1">
            <a:spLocks noChangeArrowheads="1"/>
          </p:cNvSpPr>
          <p:nvPr/>
        </p:nvSpPr>
        <p:spPr bwMode="auto">
          <a:xfrm>
            <a:off x="644263" y="2086974"/>
            <a:ext cx="7171545" cy="461665"/>
          </a:xfrm>
          <a:prstGeom prst="rect">
            <a:avLst/>
          </a:prstGeom>
          <a:solidFill>
            <a:srgbClr val="FFFF00"/>
          </a:solidFill>
          <a:ln>
            <a:noFill/>
          </a:ln>
          <a:extLst/>
        </p:spPr>
        <p:txBody>
          <a:bodyPr wrap="square">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spcBef>
                <a:spcPct val="50000"/>
              </a:spcBef>
            </a:pPr>
            <a:r>
              <a:rPr lang="en-US" dirty="0">
                <a:solidFill>
                  <a:srgbClr val="CC0000"/>
                </a:solidFill>
              </a:rPr>
              <a:t>* </a:t>
            </a:r>
            <a:r>
              <a:rPr lang="en-US" dirty="0" err="1">
                <a:solidFill>
                  <a:srgbClr val="FF0000"/>
                </a:solidFill>
              </a:rPr>
              <a:t>Phép</a:t>
            </a:r>
            <a:r>
              <a:rPr lang="en-US" dirty="0">
                <a:solidFill>
                  <a:srgbClr val="FF0000"/>
                </a:solidFill>
              </a:rPr>
              <a:t> chia </a:t>
            </a:r>
            <a:r>
              <a:rPr lang="en-US" dirty="0" err="1">
                <a:solidFill>
                  <a:srgbClr val="FF0000"/>
                </a:solidFill>
              </a:rPr>
              <a:t>có</a:t>
            </a:r>
            <a:r>
              <a:rPr lang="en-US" dirty="0">
                <a:solidFill>
                  <a:srgbClr val="FF0000"/>
                </a:solidFill>
              </a:rPr>
              <a:t> </a:t>
            </a:r>
            <a:r>
              <a:rPr lang="en-US" dirty="0" err="1">
                <a:solidFill>
                  <a:srgbClr val="FF0000"/>
                </a:solidFill>
              </a:rPr>
              <a:t>dư</a:t>
            </a:r>
            <a:r>
              <a:rPr lang="vi-VN" dirty="0">
                <a:solidFill>
                  <a:srgbClr val="FF0000"/>
                </a:solidFill>
              </a:rPr>
              <a:t> cuối cùng</a:t>
            </a:r>
            <a:r>
              <a:rPr lang="en-US" dirty="0">
                <a:solidFill>
                  <a:srgbClr val="FF0000"/>
                </a:solidFill>
              </a:rPr>
              <a:t> </a:t>
            </a:r>
            <a:r>
              <a:rPr lang="en-US" dirty="0" err="1">
                <a:solidFill>
                  <a:srgbClr val="FF0000"/>
                </a:solidFill>
              </a:rPr>
              <a:t>bằng</a:t>
            </a:r>
            <a:r>
              <a:rPr lang="en-US" dirty="0">
                <a:solidFill>
                  <a:srgbClr val="FF0000"/>
                </a:solidFill>
              </a:rPr>
              <a:t> 0 </a:t>
            </a:r>
            <a:r>
              <a:rPr lang="en-US" dirty="0" err="1">
                <a:solidFill>
                  <a:srgbClr val="FF0000"/>
                </a:solidFill>
              </a:rPr>
              <a:t>gọi</a:t>
            </a:r>
            <a:r>
              <a:rPr lang="en-US" dirty="0">
                <a:solidFill>
                  <a:srgbClr val="FF0000"/>
                </a:solidFill>
              </a:rPr>
              <a:t> </a:t>
            </a:r>
            <a:r>
              <a:rPr lang="en-US" dirty="0" err="1">
                <a:solidFill>
                  <a:srgbClr val="FF0000"/>
                </a:solidFill>
              </a:rPr>
              <a:t>là</a:t>
            </a:r>
            <a:r>
              <a:rPr lang="en-US" dirty="0">
                <a:solidFill>
                  <a:srgbClr val="FF0000"/>
                </a:solidFill>
              </a:rPr>
              <a:t> </a:t>
            </a:r>
            <a:r>
              <a:rPr lang="en-US" dirty="0" err="1">
                <a:solidFill>
                  <a:srgbClr val="FF0000"/>
                </a:solidFill>
              </a:rPr>
              <a:t>phép</a:t>
            </a:r>
            <a:r>
              <a:rPr lang="en-US" dirty="0">
                <a:solidFill>
                  <a:srgbClr val="FF0000"/>
                </a:solidFill>
              </a:rPr>
              <a:t> chia </a:t>
            </a:r>
            <a:r>
              <a:rPr lang="en-US" dirty="0" err="1">
                <a:solidFill>
                  <a:srgbClr val="FF0000"/>
                </a:solidFill>
              </a:rPr>
              <a:t>hết</a:t>
            </a:r>
            <a:r>
              <a:rPr lang="en-US" dirty="0">
                <a:solidFill>
                  <a:srgbClr val="FF0000"/>
                </a:solidFill>
              </a:rPr>
              <a:t>.</a:t>
            </a:r>
          </a:p>
        </p:txBody>
      </p:sp>
      <p:grpSp>
        <p:nvGrpSpPr>
          <p:cNvPr id="30" name="Group 6"/>
          <p:cNvGrpSpPr>
            <a:grpSpLocks/>
          </p:cNvGrpSpPr>
          <p:nvPr/>
        </p:nvGrpSpPr>
        <p:grpSpPr bwMode="auto">
          <a:xfrm>
            <a:off x="6447824" y="3358191"/>
            <a:ext cx="3819526" cy="1728790"/>
            <a:chOff x="640" y="1075"/>
            <a:chExt cx="2406" cy="1089"/>
          </a:xfrm>
        </p:grpSpPr>
        <p:sp>
          <p:nvSpPr>
            <p:cNvPr id="31" name="Text Box 7"/>
            <p:cNvSpPr txBox="1">
              <a:spLocks noChangeArrowheads="1"/>
            </p:cNvSpPr>
            <p:nvPr/>
          </p:nvSpPr>
          <p:spPr bwMode="auto">
            <a:xfrm>
              <a:off x="640" y="1075"/>
              <a:ext cx="237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sz="2400" b="1" dirty="0">
                  <a:latin typeface="Times New Roman" panose="02020603050405020304" pitchFamily="18" charset="0"/>
                  <a:cs typeface="Times New Roman" panose="02020603050405020304" pitchFamily="18" charset="0"/>
                </a:rPr>
                <a:t>5x</a:t>
              </a:r>
              <a:r>
                <a:rPr lang="en-US" sz="2400" b="1" baseline="30000" dirty="0">
                  <a:latin typeface="Times New Roman" panose="02020603050405020304" pitchFamily="18" charset="0"/>
                  <a:cs typeface="Times New Roman" panose="02020603050405020304" pitchFamily="18" charset="0"/>
                </a:rPr>
                <a:t>3</a:t>
              </a:r>
              <a:r>
                <a:rPr lang="en-US" sz="2400" b="1" dirty="0">
                  <a:latin typeface="Times New Roman" panose="02020603050405020304" pitchFamily="18" charset="0"/>
                  <a:cs typeface="Times New Roman" panose="02020603050405020304" pitchFamily="18" charset="0"/>
                </a:rPr>
                <a:t> - 3x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a:t>
              </a:r>
              <a:r>
                <a:rPr lang="en-US" sz="2400" b="1" dirty="0" smtClean="0">
                  <a:latin typeface="Times New Roman" panose="02020603050405020304" pitchFamily="18" charset="0"/>
                  <a:cs typeface="Times New Roman" panose="02020603050405020304" pitchFamily="18" charset="0"/>
                </a:rPr>
                <a:t>7       </a:t>
              </a:r>
              <a:r>
                <a:rPr lang="en-US" sz="2400" b="1" dirty="0">
                  <a:latin typeface="Times New Roman" panose="02020603050405020304" pitchFamily="18" charset="0"/>
                  <a:cs typeface="Times New Roman" panose="02020603050405020304" pitchFamily="18" charset="0"/>
                </a:rPr>
                <a:t>x</a:t>
              </a:r>
              <a:r>
                <a:rPr lang="en-US" sz="2400" b="1" baseline="30000" dirty="0">
                  <a:latin typeface="Times New Roman" panose="02020603050405020304" pitchFamily="18" charset="0"/>
                  <a:cs typeface="Times New Roman" panose="02020603050405020304" pitchFamily="18" charset="0"/>
                </a:rPr>
                <a:t>2</a:t>
              </a:r>
              <a:r>
                <a:rPr lang="en-US" sz="2400" b="1" dirty="0">
                  <a:latin typeface="Times New Roman" panose="02020603050405020304" pitchFamily="18" charset="0"/>
                  <a:cs typeface="Times New Roman" panose="02020603050405020304" pitchFamily="18" charset="0"/>
                </a:rPr>
                <a:t> + 1</a:t>
              </a:r>
            </a:p>
          </p:txBody>
        </p:sp>
        <p:sp>
          <p:nvSpPr>
            <p:cNvPr id="32" name="Line 8"/>
            <p:cNvSpPr>
              <a:spLocks noChangeShapeType="1"/>
            </p:cNvSpPr>
            <p:nvPr/>
          </p:nvSpPr>
          <p:spPr bwMode="auto">
            <a:xfrm>
              <a:off x="2432" y="1151"/>
              <a:ext cx="0" cy="10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3" name="Line 9"/>
            <p:cNvSpPr>
              <a:spLocks noChangeShapeType="1"/>
            </p:cNvSpPr>
            <p:nvPr/>
          </p:nvSpPr>
          <p:spPr bwMode="auto">
            <a:xfrm flipV="1">
              <a:off x="2445" y="1346"/>
              <a:ext cx="601" cy="1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grpSp>
      <p:sp>
        <p:nvSpPr>
          <p:cNvPr id="34" name="Text Box 11"/>
          <p:cNvSpPr txBox="1">
            <a:spLocks noChangeArrowheads="1"/>
          </p:cNvSpPr>
          <p:nvPr/>
        </p:nvSpPr>
        <p:spPr bwMode="auto">
          <a:xfrm>
            <a:off x="9337551" y="3813603"/>
            <a:ext cx="431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5x</a:t>
            </a:r>
          </a:p>
        </p:txBody>
      </p:sp>
      <p:sp>
        <p:nvSpPr>
          <p:cNvPr id="35" name="Text Box 15"/>
          <p:cNvSpPr txBox="1">
            <a:spLocks noChangeArrowheads="1"/>
          </p:cNvSpPr>
          <p:nvPr/>
        </p:nvSpPr>
        <p:spPr bwMode="auto">
          <a:xfrm>
            <a:off x="9840327" y="3813602"/>
            <a:ext cx="486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400" b="1" dirty="0">
                <a:latin typeface="Times New Roman" panose="02020603050405020304" pitchFamily="18" charset="0"/>
                <a:cs typeface="Times New Roman" panose="02020603050405020304" pitchFamily="18" charset="0"/>
              </a:rPr>
              <a:t>- 3</a:t>
            </a:r>
          </a:p>
        </p:txBody>
      </p:sp>
      <p:sp>
        <p:nvSpPr>
          <p:cNvPr id="36" name="Line 16"/>
          <p:cNvSpPr>
            <a:spLocks noChangeShapeType="1"/>
          </p:cNvSpPr>
          <p:nvPr/>
        </p:nvSpPr>
        <p:spPr bwMode="auto">
          <a:xfrm>
            <a:off x="6476136" y="4109986"/>
            <a:ext cx="20875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Text Box 17"/>
          <p:cNvSpPr txBox="1">
            <a:spLocks noChangeArrowheads="1"/>
          </p:cNvSpPr>
          <p:nvPr/>
        </p:nvSpPr>
        <p:spPr bwMode="auto">
          <a:xfrm>
            <a:off x="6806641" y="4109986"/>
            <a:ext cx="1113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- 3x</a:t>
            </a:r>
            <a:r>
              <a:rPr lang="en-US" sz="2400" b="1" baseline="30000" dirty="0">
                <a:latin typeface="Times New Roman" panose="02020603050405020304" pitchFamily="18" charset="0"/>
                <a:cs typeface="Times New Roman" panose="02020603050405020304" pitchFamily="18" charset="0"/>
              </a:rPr>
              <a:t>2</a:t>
            </a:r>
            <a:endParaRPr lang="en-US" sz="2400" b="1" dirty="0">
              <a:latin typeface="Times New Roman" panose="02020603050405020304" pitchFamily="18" charset="0"/>
              <a:cs typeface="Times New Roman" panose="02020603050405020304" pitchFamily="18" charset="0"/>
            </a:endParaRPr>
          </a:p>
        </p:txBody>
      </p:sp>
      <p:sp>
        <p:nvSpPr>
          <p:cNvPr id="38" name="Text Box 18"/>
          <p:cNvSpPr txBox="1">
            <a:spLocks noChangeArrowheads="1"/>
          </p:cNvSpPr>
          <p:nvPr/>
        </p:nvSpPr>
        <p:spPr bwMode="auto">
          <a:xfrm>
            <a:off x="7805436" y="4124967"/>
            <a:ext cx="793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- 5x</a:t>
            </a:r>
          </a:p>
        </p:txBody>
      </p:sp>
      <p:sp>
        <p:nvSpPr>
          <p:cNvPr id="39" name="Text Box 19"/>
          <p:cNvSpPr txBox="1">
            <a:spLocks noChangeArrowheads="1"/>
          </p:cNvSpPr>
          <p:nvPr/>
        </p:nvSpPr>
        <p:spPr bwMode="auto">
          <a:xfrm>
            <a:off x="8287087" y="4098147"/>
            <a:ext cx="793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+ 7</a:t>
            </a:r>
          </a:p>
        </p:txBody>
      </p:sp>
      <p:grpSp>
        <p:nvGrpSpPr>
          <p:cNvPr id="40" name="Group 20"/>
          <p:cNvGrpSpPr>
            <a:grpSpLocks/>
          </p:cNvGrpSpPr>
          <p:nvPr/>
        </p:nvGrpSpPr>
        <p:grpSpPr bwMode="auto">
          <a:xfrm>
            <a:off x="6814847" y="4401773"/>
            <a:ext cx="2312982" cy="398464"/>
            <a:chOff x="2656" y="1626"/>
            <a:chExt cx="1457" cy="251"/>
          </a:xfrm>
        </p:grpSpPr>
        <p:sp>
          <p:nvSpPr>
            <p:cNvPr id="41" name="Text Box 21"/>
            <p:cNvSpPr txBox="1">
              <a:spLocks noChangeArrowheads="1"/>
            </p:cNvSpPr>
            <p:nvPr/>
          </p:nvSpPr>
          <p:spPr bwMode="auto">
            <a:xfrm>
              <a:off x="2656" y="1626"/>
              <a:ext cx="65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- 3x</a:t>
              </a:r>
              <a:r>
                <a:rPr lang="en-US" sz="2400" b="1" baseline="30000" dirty="0">
                  <a:latin typeface="Times New Roman" panose="02020603050405020304" pitchFamily="18" charset="0"/>
                  <a:cs typeface="Times New Roman" panose="02020603050405020304" pitchFamily="18" charset="0"/>
                </a:rPr>
                <a:t>2</a:t>
              </a:r>
              <a:endParaRPr lang="en-US" sz="2400" b="1" dirty="0">
                <a:latin typeface="Times New Roman" panose="02020603050405020304" pitchFamily="18" charset="0"/>
                <a:cs typeface="Times New Roman" panose="02020603050405020304" pitchFamily="18" charset="0"/>
              </a:endParaRPr>
            </a:p>
          </p:txBody>
        </p:sp>
        <p:sp>
          <p:nvSpPr>
            <p:cNvPr id="42" name="Text Box 22"/>
            <p:cNvSpPr txBox="1">
              <a:spLocks noChangeArrowheads="1"/>
            </p:cNvSpPr>
            <p:nvPr/>
          </p:nvSpPr>
          <p:spPr bwMode="auto">
            <a:xfrm>
              <a:off x="3613" y="1644"/>
              <a:ext cx="50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- 3</a:t>
              </a:r>
            </a:p>
          </p:txBody>
        </p:sp>
      </p:grpSp>
      <p:sp>
        <p:nvSpPr>
          <p:cNvPr id="43" name="Line 23"/>
          <p:cNvSpPr>
            <a:spLocks noChangeShapeType="1"/>
          </p:cNvSpPr>
          <p:nvPr/>
        </p:nvSpPr>
        <p:spPr bwMode="auto">
          <a:xfrm>
            <a:off x="6916804" y="4698862"/>
            <a:ext cx="20875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Text Box 24"/>
          <p:cNvSpPr txBox="1">
            <a:spLocks noChangeArrowheads="1"/>
          </p:cNvSpPr>
          <p:nvPr/>
        </p:nvSpPr>
        <p:spPr bwMode="auto">
          <a:xfrm>
            <a:off x="7754593" y="4719522"/>
            <a:ext cx="793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solidFill>
                  <a:srgbClr val="C00000"/>
                </a:solidFill>
                <a:latin typeface="Times New Roman" panose="02020603050405020304" pitchFamily="18" charset="0"/>
                <a:cs typeface="Times New Roman" panose="02020603050405020304" pitchFamily="18" charset="0"/>
              </a:rPr>
              <a:t>- 5x</a:t>
            </a:r>
          </a:p>
        </p:txBody>
      </p:sp>
      <p:sp>
        <p:nvSpPr>
          <p:cNvPr id="45" name="Text Box 25"/>
          <p:cNvSpPr txBox="1">
            <a:spLocks noChangeArrowheads="1"/>
          </p:cNvSpPr>
          <p:nvPr/>
        </p:nvSpPr>
        <p:spPr bwMode="auto">
          <a:xfrm>
            <a:off x="8272389" y="4745648"/>
            <a:ext cx="793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smtClean="0">
                <a:solidFill>
                  <a:srgbClr val="C00000"/>
                </a:solidFill>
                <a:latin typeface="Times New Roman" panose="02020603050405020304" pitchFamily="18" charset="0"/>
                <a:cs typeface="Times New Roman" panose="02020603050405020304" pitchFamily="18" charset="0"/>
              </a:rPr>
              <a:t>  + </a:t>
            </a:r>
            <a:r>
              <a:rPr lang="en-US" sz="2400" b="1" dirty="0">
                <a:solidFill>
                  <a:srgbClr val="C00000"/>
                </a:solidFill>
                <a:latin typeface="Times New Roman" panose="02020603050405020304" pitchFamily="18" charset="0"/>
                <a:cs typeface="Times New Roman" panose="02020603050405020304" pitchFamily="18" charset="0"/>
              </a:rPr>
              <a:t>10</a:t>
            </a:r>
          </a:p>
        </p:txBody>
      </p:sp>
      <p:sp>
        <p:nvSpPr>
          <p:cNvPr id="46" name="Text Box 14"/>
          <p:cNvSpPr txBox="1">
            <a:spLocks noChangeArrowheads="1"/>
          </p:cNvSpPr>
          <p:nvPr/>
        </p:nvSpPr>
        <p:spPr bwMode="auto">
          <a:xfrm rot="10800000" flipV="1">
            <a:off x="6501522" y="3802404"/>
            <a:ext cx="5141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a:latin typeface="Times New Roman" panose="02020603050405020304" pitchFamily="18" charset="0"/>
                <a:cs typeface="Times New Roman" panose="02020603050405020304" pitchFamily="18" charset="0"/>
              </a:rPr>
              <a:t>5x</a:t>
            </a:r>
            <a:r>
              <a:rPr lang="en-US" sz="2400" b="1" baseline="30000" dirty="0">
                <a:latin typeface="Times New Roman" panose="02020603050405020304" pitchFamily="18" charset="0"/>
                <a:cs typeface="Times New Roman" panose="02020603050405020304" pitchFamily="18" charset="0"/>
              </a:rPr>
              <a:t>3</a:t>
            </a:r>
            <a:endParaRPr lang="en-US" sz="2400" b="1" dirty="0">
              <a:latin typeface="Times New Roman" panose="02020603050405020304" pitchFamily="18" charset="0"/>
              <a:cs typeface="Times New Roman" panose="02020603050405020304" pitchFamily="18" charset="0"/>
            </a:endParaRPr>
          </a:p>
        </p:txBody>
      </p:sp>
      <p:sp>
        <p:nvSpPr>
          <p:cNvPr id="47" name="Text Box 14"/>
          <p:cNvSpPr txBox="1">
            <a:spLocks noChangeArrowheads="1"/>
          </p:cNvSpPr>
          <p:nvPr/>
        </p:nvSpPr>
        <p:spPr bwMode="auto">
          <a:xfrm>
            <a:off x="7774047" y="3797374"/>
            <a:ext cx="7896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400" b="1" dirty="0" smtClean="0">
                <a:latin typeface="Times New Roman" panose="02020603050405020304" pitchFamily="18" charset="0"/>
                <a:cs typeface="Times New Roman" panose="02020603050405020304" pitchFamily="18" charset="0"/>
              </a:rPr>
              <a:t>+ 5x</a:t>
            </a:r>
            <a:endParaRPr lang="en-US" sz="2400" b="1" dirty="0">
              <a:latin typeface="Times New Roman" panose="02020603050405020304" pitchFamily="18" charset="0"/>
              <a:cs typeface="Times New Roman" panose="02020603050405020304" pitchFamily="18" charset="0"/>
            </a:endParaRPr>
          </a:p>
        </p:txBody>
      </p:sp>
      <p:sp>
        <p:nvSpPr>
          <p:cNvPr id="49" name="Text Box 50"/>
          <p:cNvSpPr txBox="1">
            <a:spLocks noChangeArrowheads="1"/>
          </p:cNvSpPr>
          <p:nvPr/>
        </p:nvSpPr>
        <p:spPr bwMode="auto">
          <a:xfrm>
            <a:off x="396211" y="4924445"/>
            <a:ext cx="70373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dirty="0" err="1" smtClean="0">
                <a:latin typeface="Times New Roman" panose="02020603050405020304" pitchFamily="18" charset="0"/>
                <a:cs typeface="Times New Roman" panose="02020603050405020304" pitchFamily="18" charset="0"/>
              </a:rPr>
              <a:t>Vậy</a:t>
            </a:r>
            <a:r>
              <a:rPr lang="en-US" altLang="en-US" sz="2000" b="1" dirty="0" smtClean="0">
                <a:latin typeface="Times New Roman" panose="02020603050405020304" pitchFamily="18" charset="0"/>
                <a:cs typeface="Times New Roman" panose="02020603050405020304" pitchFamily="18" charset="0"/>
              </a:rPr>
              <a:t> :( </a:t>
            </a:r>
            <a:r>
              <a:rPr lang="en-US" altLang="en-US" sz="2000" b="1" dirty="0">
                <a:latin typeface="Times New Roman" panose="02020603050405020304" pitchFamily="18" charset="0"/>
                <a:cs typeface="Times New Roman" panose="02020603050405020304" pitchFamily="18" charset="0"/>
              </a:rPr>
              <a:t>5x</a:t>
            </a:r>
            <a:r>
              <a:rPr lang="en-US" altLang="en-US" sz="2000" b="1" baseline="30000" dirty="0">
                <a:latin typeface="Times New Roman" panose="02020603050405020304" pitchFamily="18" charset="0"/>
                <a:cs typeface="Times New Roman" panose="02020603050405020304" pitchFamily="18" charset="0"/>
              </a:rPr>
              <a:t>3</a:t>
            </a:r>
            <a:r>
              <a:rPr lang="en-US" altLang="en-US" sz="2000" b="1" dirty="0">
                <a:latin typeface="Times New Roman" panose="02020603050405020304" pitchFamily="18" charset="0"/>
                <a:cs typeface="Times New Roman" panose="02020603050405020304" pitchFamily="18" charset="0"/>
              </a:rPr>
              <a:t> – 3x</a:t>
            </a:r>
            <a:r>
              <a:rPr lang="en-US" altLang="en-US" sz="2000" b="1" baseline="30000" dirty="0">
                <a:latin typeface="Times New Roman" panose="02020603050405020304" pitchFamily="18" charset="0"/>
                <a:cs typeface="Times New Roman" panose="02020603050405020304" pitchFamily="18" charset="0"/>
              </a:rPr>
              <a:t>2</a:t>
            </a:r>
            <a:r>
              <a:rPr lang="en-US" altLang="en-US" sz="2000" b="1" dirty="0">
                <a:latin typeface="Times New Roman" panose="02020603050405020304" pitchFamily="18" charset="0"/>
                <a:cs typeface="Times New Roman" panose="02020603050405020304" pitchFamily="18" charset="0"/>
              </a:rPr>
              <a:t> + 7 ) </a:t>
            </a:r>
            <a:r>
              <a:rPr lang="en-US" altLang="en-US" sz="2000" b="1" dirty="0" smtClean="0">
                <a:latin typeface="Times New Roman" panose="02020603050405020304" pitchFamily="18" charset="0"/>
                <a:cs typeface="Times New Roman" panose="02020603050405020304" pitchFamily="18" charset="0"/>
              </a:rPr>
              <a:t>=  ( x</a:t>
            </a:r>
            <a:r>
              <a:rPr lang="en-US" altLang="en-US" sz="2000" b="1" baseline="30000" dirty="0" smtClean="0">
                <a:latin typeface="Times New Roman" panose="02020603050405020304" pitchFamily="18" charset="0"/>
                <a:cs typeface="Times New Roman" panose="02020603050405020304" pitchFamily="18" charset="0"/>
              </a:rPr>
              <a:t>2</a:t>
            </a:r>
            <a:r>
              <a:rPr lang="en-US" altLang="en-US" sz="2000" b="1" dirty="0" smtClean="0">
                <a:latin typeface="Times New Roman" panose="02020603050405020304" pitchFamily="18" charset="0"/>
                <a:cs typeface="Times New Roman" panose="02020603050405020304" pitchFamily="18" charset="0"/>
              </a:rPr>
              <a:t> + 1 ) .  ( 5x – 3 )   - 5x + 10 </a:t>
            </a:r>
          </a:p>
        </p:txBody>
      </p:sp>
      <p:sp>
        <p:nvSpPr>
          <p:cNvPr id="50" name="Text Box 15"/>
          <p:cNvSpPr txBox="1">
            <a:spLocks noChangeArrowheads="1"/>
          </p:cNvSpPr>
          <p:nvPr/>
        </p:nvSpPr>
        <p:spPr bwMode="auto">
          <a:xfrm>
            <a:off x="6239032" y="3592713"/>
            <a:ext cx="1406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400" b="1" dirty="0">
                <a:solidFill>
                  <a:srgbClr val="FF0000"/>
                </a:solidFill>
                <a:latin typeface="Times New Roman" panose="02020603050405020304" pitchFamily="18" charset="0"/>
                <a:cs typeface="Times New Roman" panose="02020603050405020304" pitchFamily="18" charset="0"/>
              </a:rPr>
              <a:t>-</a:t>
            </a:r>
          </a:p>
        </p:txBody>
      </p:sp>
      <p:sp>
        <p:nvSpPr>
          <p:cNvPr id="51" name="Text Box 15"/>
          <p:cNvSpPr txBox="1">
            <a:spLocks noChangeArrowheads="1"/>
          </p:cNvSpPr>
          <p:nvPr/>
        </p:nvSpPr>
        <p:spPr bwMode="auto">
          <a:xfrm>
            <a:off x="6773788" y="4243974"/>
            <a:ext cx="486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400" b="1" dirty="0">
                <a:solidFill>
                  <a:srgbClr val="FF0000"/>
                </a:solidFill>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p>
        </p:txBody>
      </p:sp>
      <p:grpSp>
        <p:nvGrpSpPr>
          <p:cNvPr id="48" name="Group 30"/>
          <p:cNvGrpSpPr>
            <a:grpSpLocks/>
          </p:cNvGrpSpPr>
          <p:nvPr/>
        </p:nvGrpSpPr>
        <p:grpSpPr bwMode="auto">
          <a:xfrm>
            <a:off x="1154280" y="5293578"/>
            <a:ext cx="1537405" cy="710208"/>
            <a:chOff x="928" y="3164"/>
            <a:chExt cx="959" cy="488"/>
          </a:xfrm>
        </p:grpSpPr>
        <p:sp>
          <p:nvSpPr>
            <p:cNvPr id="52" name="AutoShape 31"/>
            <p:cNvSpPr>
              <a:spLocks/>
            </p:cNvSpPr>
            <p:nvPr/>
          </p:nvSpPr>
          <p:spPr bwMode="auto">
            <a:xfrm rot="16200000">
              <a:off x="1347" y="2745"/>
              <a:ext cx="122" cy="959"/>
            </a:xfrm>
            <a:prstGeom prst="leftBrace">
              <a:avLst>
                <a:gd name="adj1" fmla="val 70604"/>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1600"/>
            </a:p>
          </p:txBody>
        </p:sp>
        <p:sp>
          <p:nvSpPr>
            <p:cNvPr id="53" name="Text Box 32"/>
            <p:cNvSpPr txBox="1">
              <a:spLocks noChangeArrowheads="1"/>
            </p:cNvSpPr>
            <p:nvPr/>
          </p:nvSpPr>
          <p:spPr bwMode="auto">
            <a:xfrm>
              <a:off x="1017" y="3244"/>
              <a:ext cx="833"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1600" dirty="0" err="1">
                  <a:latin typeface="Times New Roman" panose="02020603050405020304" pitchFamily="18" charset="0"/>
                  <a:cs typeface="Times New Roman" panose="02020603050405020304" pitchFamily="18" charset="0"/>
                </a:rPr>
                <a:t>đ</a:t>
              </a:r>
              <a:r>
                <a:rPr lang="en-US" sz="1600" dirty="0" err="1" smtClean="0">
                  <a:latin typeface="Times New Roman" panose="02020603050405020304" pitchFamily="18" charset="0"/>
                  <a:cs typeface="Times New Roman" panose="02020603050405020304" pitchFamily="18" charset="0"/>
                </a:rPr>
                <a:t>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thức</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bị</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chia</a:t>
              </a:r>
            </a:p>
            <a:p>
              <a:pPr algn="ctr" eaLnBrk="1" hangingPunct="1">
                <a:spcBef>
                  <a:spcPct val="50000"/>
                </a:spcBef>
              </a:pPr>
              <a:r>
                <a:rPr lang="en-US" sz="1600" dirty="0">
                  <a:solidFill>
                    <a:srgbClr val="FF0000"/>
                  </a:solidFill>
                  <a:latin typeface="Times New Roman" panose="02020603050405020304" pitchFamily="18" charset="0"/>
                  <a:cs typeface="Times New Roman" panose="02020603050405020304" pitchFamily="18" charset="0"/>
                </a:rPr>
                <a:t> ( A </a:t>
              </a:r>
              <a:r>
                <a:rPr lang="en-US" sz="1600" dirty="0">
                  <a:solidFill>
                    <a:srgbClr val="FF0000"/>
                  </a:solidFill>
                  <a:latin typeface=".VnArial" panose="020B7200000000000000" pitchFamily="34" charset="0"/>
                </a:rPr>
                <a:t>)</a:t>
              </a:r>
            </a:p>
          </p:txBody>
        </p:sp>
      </p:grpSp>
      <p:sp>
        <p:nvSpPr>
          <p:cNvPr id="54" name="AutoShape 34"/>
          <p:cNvSpPr>
            <a:spLocks/>
          </p:cNvSpPr>
          <p:nvPr/>
        </p:nvSpPr>
        <p:spPr bwMode="auto">
          <a:xfrm rot="-5400000">
            <a:off x="3457766" y="4958439"/>
            <a:ext cx="135880" cy="804701"/>
          </a:xfrm>
          <a:prstGeom prst="leftBrace">
            <a:avLst>
              <a:gd name="adj1" fmla="val 5490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1600"/>
          </a:p>
        </p:txBody>
      </p:sp>
      <p:sp>
        <p:nvSpPr>
          <p:cNvPr id="55" name="Text Box 35"/>
          <p:cNvSpPr txBox="1">
            <a:spLocks noChangeArrowheads="1"/>
          </p:cNvSpPr>
          <p:nvPr/>
        </p:nvSpPr>
        <p:spPr bwMode="auto">
          <a:xfrm>
            <a:off x="2912405" y="5415393"/>
            <a:ext cx="102230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1600" dirty="0" err="1">
                <a:latin typeface="Times New Roman" panose="02020603050405020304" pitchFamily="18" charset="0"/>
                <a:cs typeface="Times New Roman" panose="02020603050405020304" pitchFamily="18" charset="0"/>
              </a:rPr>
              <a:t>đ</a:t>
            </a:r>
            <a:r>
              <a:rPr lang="en-US" sz="1600" dirty="0" err="1" smtClean="0">
                <a:latin typeface="Times New Roman" panose="02020603050405020304" pitchFamily="18" charset="0"/>
                <a:cs typeface="Times New Roman" panose="02020603050405020304" pitchFamily="18" charset="0"/>
              </a:rPr>
              <a:t>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thức</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chia </a:t>
            </a:r>
          </a:p>
          <a:p>
            <a:pPr algn="ctr" eaLnBrk="1" hangingPunct="1">
              <a:spcBef>
                <a:spcPct val="50000"/>
              </a:spcBef>
            </a:pPr>
            <a:r>
              <a:rPr lang="en-US" sz="1600" dirty="0">
                <a:solidFill>
                  <a:srgbClr val="FF0000"/>
                </a:solidFill>
                <a:latin typeface="Times New Roman" panose="02020603050405020304" pitchFamily="18" charset="0"/>
                <a:cs typeface="Times New Roman" panose="02020603050405020304" pitchFamily="18" charset="0"/>
              </a:rPr>
              <a:t>( B )</a:t>
            </a:r>
          </a:p>
        </p:txBody>
      </p:sp>
      <p:sp>
        <p:nvSpPr>
          <p:cNvPr id="56" name="AutoShape 37"/>
          <p:cNvSpPr>
            <a:spLocks/>
          </p:cNvSpPr>
          <p:nvPr/>
        </p:nvSpPr>
        <p:spPr bwMode="auto">
          <a:xfrm rot="-5400000">
            <a:off x="4567086" y="4929628"/>
            <a:ext cx="107100" cy="855414"/>
          </a:xfrm>
          <a:prstGeom prst="leftBrace">
            <a:avLst>
              <a:gd name="adj1" fmla="val 46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1600">
              <a:solidFill>
                <a:srgbClr val="FF0000"/>
              </a:solidFill>
            </a:endParaRPr>
          </a:p>
        </p:txBody>
      </p:sp>
      <p:sp>
        <p:nvSpPr>
          <p:cNvPr id="57" name="Text Box 38"/>
          <p:cNvSpPr txBox="1">
            <a:spLocks noChangeArrowheads="1"/>
          </p:cNvSpPr>
          <p:nvPr/>
        </p:nvSpPr>
        <p:spPr bwMode="auto">
          <a:xfrm>
            <a:off x="3914910" y="5428730"/>
            <a:ext cx="141145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1600" dirty="0" err="1">
                <a:latin typeface="Times New Roman" panose="02020603050405020304" pitchFamily="18" charset="0"/>
                <a:cs typeface="Times New Roman" panose="02020603050405020304" pitchFamily="18" charset="0"/>
              </a:rPr>
              <a:t>đ</a:t>
            </a:r>
            <a:r>
              <a:rPr lang="en-US" sz="1600" dirty="0" err="1" smtClean="0">
                <a:latin typeface="Times New Roman" panose="02020603050405020304" pitchFamily="18" charset="0"/>
                <a:cs typeface="Times New Roman" panose="02020603050405020304" pitchFamily="18" charset="0"/>
              </a:rPr>
              <a:t>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thức</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th­ương</a:t>
            </a:r>
            <a:endParaRPr lang="en-US" sz="1600" dirty="0">
              <a:latin typeface="Times New Roman" panose="02020603050405020304" pitchFamily="18" charset="0"/>
              <a:cs typeface="Times New Roman" panose="02020603050405020304" pitchFamily="18" charset="0"/>
            </a:endParaRPr>
          </a:p>
          <a:p>
            <a:pPr algn="ctr" eaLnBrk="1" hangingPunct="1">
              <a:spcBef>
                <a:spcPct val="50000"/>
              </a:spcBef>
            </a:pPr>
            <a:r>
              <a:rPr lang="en-US" sz="1600" dirty="0">
                <a:solidFill>
                  <a:srgbClr val="FF0000"/>
                </a:solidFill>
                <a:latin typeface="Times New Roman" panose="02020603050405020304" pitchFamily="18" charset="0"/>
                <a:cs typeface="Times New Roman" panose="02020603050405020304" pitchFamily="18" charset="0"/>
              </a:rPr>
              <a:t>( Q )</a:t>
            </a:r>
          </a:p>
        </p:txBody>
      </p:sp>
      <p:sp>
        <p:nvSpPr>
          <p:cNvPr id="58" name="AutoShape 40"/>
          <p:cNvSpPr>
            <a:spLocks/>
          </p:cNvSpPr>
          <p:nvPr/>
        </p:nvSpPr>
        <p:spPr bwMode="auto">
          <a:xfrm rot="-5400000">
            <a:off x="5626771" y="4919307"/>
            <a:ext cx="117158" cy="864239"/>
          </a:xfrm>
          <a:prstGeom prst="leftBrace">
            <a:avLst>
              <a:gd name="adj1" fmla="val 8813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1600"/>
          </a:p>
        </p:txBody>
      </p:sp>
      <p:sp>
        <p:nvSpPr>
          <p:cNvPr id="59" name="Text Box 41"/>
          <p:cNvSpPr txBox="1">
            <a:spLocks noChangeArrowheads="1"/>
          </p:cNvSpPr>
          <p:nvPr/>
        </p:nvSpPr>
        <p:spPr bwMode="auto">
          <a:xfrm>
            <a:off x="5187320" y="5451370"/>
            <a:ext cx="126050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1600" dirty="0" err="1">
                <a:latin typeface="Times New Roman" panose="02020603050405020304" pitchFamily="18" charset="0"/>
                <a:cs typeface="Times New Roman" panose="02020603050405020304" pitchFamily="18" charset="0"/>
              </a:rPr>
              <a:t>đ</a:t>
            </a:r>
            <a:r>
              <a:rPr lang="en-US" sz="1600" dirty="0" err="1" smtClean="0">
                <a:latin typeface="Times New Roman" panose="02020603050405020304" pitchFamily="18" charset="0"/>
                <a:cs typeface="Times New Roman" panose="02020603050405020304" pitchFamily="18" charset="0"/>
              </a:rPr>
              <a:t>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thức</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dư</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algn="ctr" eaLnBrk="1" hangingPunct="1">
              <a:spcBef>
                <a:spcPct val="50000"/>
              </a:spcBef>
            </a:pPr>
            <a:r>
              <a:rPr lang="en-US" sz="1600" dirty="0">
                <a:solidFill>
                  <a:srgbClr val="FF0000"/>
                </a:solidFill>
                <a:latin typeface="Times New Roman" panose="02020603050405020304" pitchFamily="18" charset="0"/>
                <a:cs typeface="Times New Roman" panose="02020603050405020304" pitchFamily="18" charset="0"/>
              </a:rPr>
              <a:t>( R )</a:t>
            </a:r>
          </a:p>
        </p:txBody>
      </p:sp>
      <p:sp>
        <p:nvSpPr>
          <p:cNvPr id="61" name="Text Box 84"/>
          <p:cNvSpPr txBox="1">
            <a:spLocks noChangeArrowheads="1"/>
          </p:cNvSpPr>
          <p:nvPr/>
        </p:nvSpPr>
        <p:spPr bwMode="auto">
          <a:xfrm>
            <a:off x="2756195" y="5497050"/>
            <a:ext cx="7304221" cy="1323439"/>
          </a:xfrm>
          <a:prstGeom prst="rect">
            <a:avLst/>
          </a:prstGeom>
          <a:solidFill>
            <a:schemeClr val="accent5">
              <a:lumMod val="60000"/>
              <a:lumOff val="40000"/>
            </a:schemeClr>
          </a:solidFill>
          <a:ln w="9525">
            <a:solidFill>
              <a:schemeClr val="tx1"/>
            </a:solidFill>
            <a:miter lim="800000"/>
            <a:headEnd/>
            <a:tailEnd/>
          </a:ln>
          <a:effectLst/>
          <a:extLst/>
        </p:spPr>
        <p:txBody>
          <a:bodyPr wrap="square">
            <a:spAutoFit/>
          </a:bodyPr>
          <a:lstStyle/>
          <a:p>
            <a:r>
              <a:rPr lang="en-US" sz="2000" b="1" i="1" u="sng" dirty="0" err="1">
                <a:latin typeface="Times New Roman" panose="02020603050405020304" pitchFamily="18" charset="0"/>
                <a:cs typeface="Times New Roman" panose="02020603050405020304" pitchFamily="18" charset="0"/>
              </a:rPr>
              <a:t>Chú</a:t>
            </a:r>
            <a:r>
              <a:rPr lang="en-US" sz="2000" b="1" i="1" u="sng" dirty="0">
                <a:latin typeface="Times New Roman" panose="02020603050405020304" pitchFamily="18" charset="0"/>
                <a:cs typeface="Times New Roman" panose="02020603050405020304" pitchFamily="18" charset="0"/>
              </a:rPr>
              <a:t> ý</a:t>
            </a:r>
            <a:r>
              <a:rPr lang="en-US" sz="2000" u="sng"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tùy</a:t>
            </a:r>
            <a:r>
              <a:rPr lang="en-US" sz="2000" dirty="0">
                <a:latin typeface="Times New Roman" panose="02020603050405020304" pitchFamily="18" charset="0"/>
                <a:cs typeface="Times New Roman" panose="02020603050405020304" pitchFamily="18" charset="0"/>
              </a:rPr>
              <a:t> ý A, B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cùng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một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biến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t>
            </a:r>
            <a:r>
              <a:rPr lang="en-US" sz="2000" dirty="0" smtClean="0"/>
              <a:t>B </a:t>
            </a:r>
            <a:r>
              <a:rPr lang="en-US" altLang="en-US" sz="2000" b="1" dirty="0">
                <a:solidFill>
                  <a:srgbClr val="0070C0"/>
                </a:solidFill>
                <a:sym typeface="Symbol" panose="05050102010706020507" pitchFamily="18" charset="2"/>
              </a:rPr>
              <a:t></a:t>
            </a:r>
            <a:r>
              <a:rPr lang="en-US" altLang="en-US" sz="2000" dirty="0">
                <a:solidFill>
                  <a:srgbClr val="FFFF99"/>
                </a:solidFill>
                <a:sym typeface="Symbol" panose="05050102010706020507" pitchFamily="18" charset="2"/>
              </a:rPr>
              <a:t> </a:t>
            </a:r>
            <a:r>
              <a:rPr lang="en-US" sz="2000" dirty="0" smtClean="0"/>
              <a:t>0),</a:t>
            </a:r>
            <a:endParaRPr lang="en-US" sz="2000" dirty="0"/>
          </a:p>
          <a:p>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tồn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Q, R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 </a:t>
            </a:r>
            <a:r>
              <a:rPr lang="en-US" sz="2000" dirty="0">
                <a:solidFill>
                  <a:srgbClr val="FF0000"/>
                </a:solidFill>
                <a:latin typeface="Times New Roman" panose="02020603050405020304" pitchFamily="18" charset="0"/>
                <a:cs typeface="Times New Roman" panose="02020603050405020304" pitchFamily="18" charset="0"/>
              </a:rPr>
              <a:t>A = B.Q + R</a:t>
            </a:r>
          </a:p>
          <a:p>
            <a:r>
              <a:rPr lang="en-US" sz="2000" dirty="0">
                <a:latin typeface="Times New Roman" panose="02020603050405020304" pitchFamily="18" charset="0"/>
                <a:cs typeface="Times New Roman" panose="02020603050405020304" pitchFamily="18" charset="0"/>
              </a:rPr>
              <a:t>                  + </a:t>
            </a:r>
            <a:r>
              <a:rPr lang="en-US" sz="2000" dirty="0" err="1">
                <a:solidFill>
                  <a:srgbClr val="FF0000"/>
                </a:solidFill>
                <a:latin typeface="Times New Roman" panose="02020603050405020304" pitchFamily="18" charset="0"/>
                <a:cs typeface="Times New Roman" panose="02020603050405020304" pitchFamily="18" charset="0"/>
              </a:rPr>
              <a:t>Bậc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của</a:t>
            </a:r>
            <a:r>
              <a:rPr lang="en-US" sz="2000" dirty="0">
                <a:solidFill>
                  <a:srgbClr val="FF0000"/>
                </a:solidFill>
                <a:latin typeface="Times New Roman" panose="02020603050405020304" pitchFamily="18" charset="0"/>
                <a:cs typeface="Times New Roman" panose="02020603050405020304" pitchFamily="18" charset="0"/>
              </a:rPr>
              <a:t> R </a:t>
            </a:r>
            <a:r>
              <a:rPr lang="en-US" sz="2000" dirty="0" err="1">
                <a:latin typeface="Times New Roman" panose="02020603050405020304" pitchFamily="18" charset="0"/>
                <a:cs typeface="Times New Roman" panose="02020603050405020304" pitchFamily="18" charset="0"/>
              </a:rPr>
              <a:t>nhỏ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bậc</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của</a:t>
            </a:r>
            <a:r>
              <a:rPr lang="en-US" sz="2000" dirty="0">
                <a:solidFill>
                  <a:srgbClr val="0000FF"/>
                </a:solidFill>
                <a:latin typeface="Times New Roman" panose="02020603050405020304" pitchFamily="18" charset="0"/>
                <a:cs typeface="Times New Roman" panose="02020603050405020304" pitchFamily="18" charset="0"/>
              </a:rPr>
              <a:t> B</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=&gt; </a:t>
            </a:r>
            <a:r>
              <a:rPr lang="en-US" sz="2000" dirty="0">
                <a:latin typeface="Times New Roman" panose="02020603050405020304" pitchFamily="18" charset="0"/>
                <a:cs typeface="Times New Roman" panose="02020603050405020304" pitchFamily="18" charset="0"/>
              </a:rPr>
              <a:t>R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gọi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dư</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R = 0 </a:t>
            </a:r>
            <a:r>
              <a:rPr lang="en-US" sz="2000" dirty="0" smtClean="0">
                <a:latin typeface="Times New Roman" panose="02020603050405020304" pitchFamily="18" charset="0"/>
                <a:cs typeface="Times New Roman" panose="02020603050405020304" pitchFamily="18" charset="0"/>
              </a:rPr>
              <a:t>=&gt; </a:t>
            </a:r>
            <a:r>
              <a:rPr lang="en-US" sz="2000" dirty="0" err="1" smtClean="0">
                <a:latin typeface="Times New Roman" panose="02020603050405020304" pitchFamily="18" charset="0"/>
                <a:cs typeface="Times New Roman" panose="02020603050405020304" pitchFamily="18" charset="0"/>
              </a:rPr>
              <a:t>phép</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chia </a:t>
            </a:r>
            <a:r>
              <a:rPr lang="en-US" sz="2000" dirty="0" err="1">
                <a:latin typeface="Times New Roman" panose="02020603050405020304" pitchFamily="18" charset="0"/>
                <a:cs typeface="Times New Roman" panose="02020603050405020304" pitchFamily="18" charset="0"/>
              </a:rPr>
              <a:t>hết</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059301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1000"/>
                                        <p:tgtEl>
                                          <p:spTgt spid="34"/>
                                        </p:tgtEl>
                                      </p:cBhvr>
                                    </p:animEffect>
                                    <p:anim calcmode="lin" valueType="num">
                                      <p:cBhvr>
                                        <p:cTn id="26" dur="1000" fill="hold"/>
                                        <p:tgtEl>
                                          <p:spTgt spid="34"/>
                                        </p:tgtEl>
                                        <p:attrNameLst>
                                          <p:attrName>ppt_x</p:attrName>
                                        </p:attrNameLst>
                                      </p:cBhvr>
                                      <p:tavLst>
                                        <p:tav tm="0">
                                          <p:val>
                                            <p:strVal val="#ppt_x"/>
                                          </p:val>
                                        </p:tav>
                                        <p:tav tm="100000">
                                          <p:val>
                                            <p:strVal val="#ppt_x"/>
                                          </p:val>
                                        </p:tav>
                                      </p:tavLst>
                                    </p:anim>
                                    <p:anim calcmode="lin" valueType="num">
                                      <p:cBhvr>
                                        <p:cTn id="27" dur="1000" fill="hold"/>
                                        <p:tgtEl>
                                          <p:spTgt spid="3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1000"/>
                                        <p:tgtEl>
                                          <p:spTgt spid="35"/>
                                        </p:tgtEl>
                                      </p:cBhvr>
                                    </p:animEffect>
                                    <p:anim calcmode="lin" valueType="num">
                                      <p:cBhvr>
                                        <p:cTn id="31" dur="1000" fill="hold"/>
                                        <p:tgtEl>
                                          <p:spTgt spid="35"/>
                                        </p:tgtEl>
                                        <p:attrNameLst>
                                          <p:attrName>ppt_x</p:attrName>
                                        </p:attrNameLst>
                                      </p:cBhvr>
                                      <p:tavLst>
                                        <p:tav tm="0">
                                          <p:val>
                                            <p:strVal val="#ppt_x"/>
                                          </p:val>
                                        </p:tav>
                                        <p:tav tm="100000">
                                          <p:val>
                                            <p:strVal val="#ppt_x"/>
                                          </p:val>
                                        </p:tav>
                                      </p:tavLst>
                                    </p:anim>
                                    <p:anim calcmode="lin" valueType="num">
                                      <p:cBhvr>
                                        <p:cTn id="32" dur="1000" fill="hold"/>
                                        <p:tgtEl>
                                          <p:spTgt spid="35"/>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1000"/>
                                        <p:tgtEl>
                                          <p:spTgt spid="47"/>
                                        </p:tgtEl>
                                      </p:cBhvr>
                                    </p:animEffect>
                                    <p:anim calcmode="lin" valueType="num">
                                      <p:cBhvr>
                                        <p:cTn id="36" dur="1000" fill="hold"/>
                                        <p:tgtEl>
                                          <p:spTgt spid="47"/>
                                        </p:tgtEl>
                                        <p:attrNameLst>
                                          <p:attrName>ppt_x</p:attrName>
                                        </p:attrNameLst>
                                      </p:cBhvr>
                                      <p:tavLst>
                                        <p:tav tm="0">
                                          <p:val>
                                            <p:strVal val="#ppt_x"/>
                                          </p:val>
                                        </p:tav>
                                        <p:tav tm="100000">
                                          <p:val>
                                            <p:strVal val="#ppt_x"/>
                                          </p:val>
                                        </p:tav>
                                      </p:tavLst>
                                    </p:anim>
                                    <p:anim calcmode="lin" valueType="num">
                                      <p:cBhvr>
                                        <p:cTn id="37" dur="1000" fill="hold"/>
                                        <p:tgtEl>
                                          <p:spTgt spid="4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fade">
                                      <p:cBhvr>
                                        <p:cTn id="40" dur="1000"/>
                                        <p:tgtEl>
                                          <p:spTgt spid="46"/>
                                        </p:tgtEl>
                                      </p:cBhvr>
                                    </p:animEffect>
                                    <p:anim calcmode="lin" valueType="num">
                                      <p:cBhvr>
                                        <p:cTn id="41" dur="1000" fill="hold"/>
                                        <p:tgtEl>
                                          <p:spTgt spid="46"/>
                                        </p:tgtEl>
                                        <p:attrNameLst>
                                          <p:attrName>ppt_x</p:attrName>
                                        </p:attrNameLst>
                                      </p:cBhvr>
                                      <p:tavLst>
                                        <p:tav tm="0">
                                          <p:val>
                                            <p:strVal val="#ppt_x"/>
                                          </p:val>
                                        </p:tav>
                                        <p:tav tm="100000">
                                          <p:val>
                                            <p:strVal val="#ppt_x"/>
                                          </p:val>
                                        </p:tav>
                                      </p:tavLst>
                                    </p:anim>
                                    <p:anim calcmode="lin" valueType="num">
                                      <p:cBhvr>
                                        <p:cTn id="42" dur="1000" fill="hold"/>
                                        <p:tgtEl>
                                          <p:spTgt spid="4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1000"/>
                                        <p:tgtEl>
                                          <p:spTgt spid="36"/>
                                        </p:tgtEl>
                                      </p:cBhvr>
                                    </p:animEffect>
                                    <p:anim calcmode="lin" valueType="num">
                                      <p:cBhvr>
                                        <p:cTn id="46" dur="1000" fill="hold"/>
                                        <p:tgtEl>
                                          <p:spTgt spid="36"/>
                                        </p:tgtEl>
                                        <p:attrNameLst>
                                          <p:attrName>ppt_x</p:attrName>
                                        </p:attrNameLst>
                                      </p:cBhvr>
                                      <p:tavLst>
                                        <p:tav tm="0">
                                          <p:val>
                                            <p:strVal val="#ppt_x"/>
                                          </p:val>
                                        </p:tav>
                                        <p:tav tm="100000">
                                          <p:val>
                                            <p:strVal val="#ppt_x"/>
                                          </p:val>
                                        </p:tav>
                                      </p:tavLst>
                                    </p:anim>
                                    <p:anim calcmode="lin" valueType="num">
                                      <p:cBhvr>
                                        <p:cTn id="47" dur="1000" fill="hold"/>
                                        <p:tgtEl>
                                          <p:spTgt spid="36"/>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1000"/>
                                        <p:tgtEl>
                                          <p:spTgt spid="39"/>
                                        </p:tgtEl>
                                      </p:cBhvr>
                                    </p:animEffect>
                                    <p:anim calcmode="lin" valueType="num">
                                      <p:cBhvr>
                                        <p:cTn id="51" dur="1000" fill="hold"/>
                                        <p:tgtEl>
                                          <p:spTgt spid="39"/>
                                        </p:tgtEl>
                                        <p:attrNameLst>
                                          <p:attrName>ppt_x</p:attrName>
                                        </p:attrNameLst>
                                      </p:cBhvr>
                                      <p:tavLst>
                                        <p:tav tm="0">
                                          <p:val>
                                            <p:strVal val="#ppt_x"/>
                                          </p:val>
                                        </p:tav>
                                        <p:tav tm="100000">
                                          <p:val>
                                            <p:strVal val="#ppt_x"/>
                                          </p:val>
                                        </p:tav>
                                      </p:tavLst>
                                    </p:anim>
                                    <p:anim calcmode="lin" valueType="num">
                                      <p:cBhvr>
                                        <p:cTn id="52" dur="1000" fill="hold"/>
                                        <p:tgtEl>
                                          <p:spTgt spid="39"/>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1000"/>
                                        <p:tgtEl>
                                          <p:spTgt spid="38"/>
                                        </p:tgtEl>
                                      </p:cBhvr>
                                    </p:animEffect>
                                    <p:anim calcmode="lin" valueType="num">
                                      <p:cBhvr>
                                        <p:cTn id="56" dur="1000" fill="hold"/>
                                        <p:tgtEl>
                                          <p:spTgt spid="38"/>
                                        </p:tgtEl>
                                        <p:attrNameLst>
                                          <p:attrName>ppt_x</p:attrName>
                                        </p:attrNameLst>
                                      </p:cBhvr>
                                      <p:tavLst>
                                        <p:tav tm="0">
                                          <p:val>
                                            <p:strVal val="#ppt_x"/>
                                          </p:val>
                                        </p:tav>
                                        <p:tav tm="100000">
                                          <p:val>
                                            <p:strVal val="#ppt_x"/>
                                          </p:val>
                                        </p:tav>
                                      </p:tavLst>
                                    </p:anim>
                                    <p:anim calcmode="lin" valueType="num">
                                      <p:cBhvr>
                                        <p:cTn id="57" dur="1000" fill="hold"/>
                                        <p:tgtEl>
                                          <p:spTgt spid="38"/>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fade">
                                      <p:cBhvr>
                                        <p:cTn id="60" dur="1000"/>
                                        <p:tgtEl>
                                          <p:spTgt spid="37"/>
                                        </p:tgtEl>
                                      </p:cBhvr>
                                    </p:animEffect>
                                    <p:anim calcmode="lin" valueType="num">
                                      <p:cBhvr>
                                        <p:cTn id="61" dur="1000" fill="hold"/>
                                        <p:tgtEl>
                                          <p:spTgt spid="37"/>
                                        </p:tgtEl>
                                        <p:attrNameLst>
                                          <p:attrName>ppt_x</p:attrName>
                                        </p:attrNameLst>
                                      </p:cBhvr>
                                      <p:tavLst>
                                        <p:tav tm="0">
                                          <p:val>
                                            <p:strVal val="#ppt_x"/>
                                          </p:val>
                                        </p:tav>
                                        <p:tav tm="100000">
                                          <p:val>
                                            <p:strVal val="#ppt_x"/>
                                          </p:val>
                                        </p:tav>
                                      </p:tavLst>
                                    </p:anim>
                                    <p:anim calcmode="lin" valueType="num">
                                      <p:cBhvr>
                                        <p:cTn id="62" dur="1000" fill="hold"/>
                                        <p:tgtEl>
                                          <p:spTgt spid="37"/>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fade">
                                      <p:cBhvr>
                                        <p:cTn id="65" dur="1000"/>
                                        <p:tgtEl>
                                          <p:spTgt spid="40"/>
                                        </p:tgtEl>
                                      </p:cBhvr>
                                    </p:animEffect>
                                    <p:anim calcmode="lin" valueType="num">
                                      <p:cBhvr>
                                        <p:cTn id="66" dur="1000" fill="hold"/>
                                        <p:tgtEl>
                                          <p:spTgt spid="40"/>
                                        </p:tgtEl>
                                        <p:attrNameLst>
                                          <p:attrName>ppt_x</p:attrName>
                                        </p:attrNameLst>
                                      </p:cBhvr>
                                      <p:tavLst>
                                        <p:tav tm="0">
                                          <p:val>
                                            <p:strVal val="#ppt_x"/>
                                          </p:val>
                                        </p:tav>
                                        <p:tav tm="100000">
                                          <p:val>
                                            <p:strVal val="#ppt_x"/>
                                          </p:val>
                                        </p:tav>
                                      </p:tavLst>
                                    </p:anim>
                                    <p:anim calcmode="lin" valueType="num">
                                      <p:cBhvr>
                                        <p:cTn id="67" dur="1000" fill="hold"/>
                                        <p:tgtEl>
                                          <p:spTgt spid="40"/>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fade">
                                      <p:cBhvr>
                                        <p:cTn id="70" dur="1000"/>
                                        <p:tgtEl>
                                          <p:spTgt spid="45"/>
                                        </p:tgtEl>
                                      </p:cBhvr>
                                    </p:animEffect>
                                    <p:anim calcmode="lin" valueType="num">
                                      <p:cBhvr>
                                        <p:cTn id="71" dur="1000" fill="hold"/>
                                        <p:tgtEl>
                                          <p:spTgt spid="45"/>
                                        </p:tgtEl>
                                        <p:attrNameLst>
                                          <p:attrName>ppt_x</p:attrName>
                                        </p:attrNameLst>
                                      </p:cBhvr>
                                      <p:tavLst>
                                        <p:tav tm="0">
                                          <p:val>
                                            <p:strVal val="#ppt_x"/>
                                          </p:val>
                                        </p:tav>
                                        <p:tav tm="100000">
                                          <p:val>
                                            <p:strVal val="#ppt_x"/>
                                          </p:val>
                                        </p:tav>
                                      </p:tavLst>
                                    </p:anim>
                                    <p:anim calcmode="lin" valueType="num">
                                      <p:cBhvr>
                                        <p:cTn id="72" dur="1000" fill="hold"/>
                                        <p:tgtEl>
                                          <p:spTgt spid="45"/>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fade">
                                      <p:cBhvr>
                                        <p:cTn id="75" dur="1000"/>
                                        <p:tgtEl>
                                          <p:spTgt spid="44"/>
                                        </p:tgtEl>
                                      </p:cBhvr>
                                    </p:animEffect>
                                    <p:anim calcmode="lin" valueType="num">
                                      <p:cBhvr>
                                        <p:cTn id="76" dur="1000" fill="hold"/>
                                        <p:tgtEl>
                                          <p:spTgt spid="44"/>
                                        </p:tgtEl>
                                        <p:attrNameLst>
                                          <p:attrName>ppt_x</p:attrName>
                                        </p:attrNameLst>
                                      </p:cBhvr>
                                      <p:tavLst>
                                        <p:tav tm="0">
                                          <p:val>
                                            <p:strVal val="#ppt_x"/>
                                          </p:val>
                                        </p:tav>
                                        <p:tav tm="100000">
                                          <p:val>
                                            <p:strVal val="#ppt_x"/>
                                          </p:val>
                                        </p:tav>
                                      </p:tavLst>
                                    </p:anim>
                                    <p:anim calcmode="lin" valueType="num">
                                      <p:cBhvr>
                                        <p:cTn id="77" dur="1000" fill="hold"/>
                                        <p:tgtEl>
                                          <p:spTgt spid="44"/>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1000"/>
                                        <p:tgtEl>
                                          <p:spTgt spid="43"/>
                                        </p:tgtEl>
                                      </p:cBhvr>
                                    </p:animEffect>
                                    <p:anim calcmode="lin" valueType="num">
                                      <p:cBhvr>
                                        <p:cTn id="81" dur="1000" fill="hold"/>
                                        <p:tgtEl>
                                          <p:spTgt spid="43"/>
                                        </p:tgtEl>
                                        <p:attrNameLst>
                                          <p:attrName>ppt_x</p:attrName>
                                        </p:attrNameLst>
                                      </p:cBhvr>
                                      <p:tavLst>
                                        <p:tav tm="0">
                                          <p:val>
                                            <p:strVal val="#ppt_x"/>
                                          </p:val>
                                        </p:tav>
                                        <p:tav tm="100000">
                                          <p:val>
                                            <p:strVal val="#ppt_x"/>
                                          </p:val>
                                        </p:tav>
                                      </p:tavLst>
                                    </p:anim>
                                    <p:anim calcmode="lin" valueType="num">
                                      <p:cBhvr>
                                        <p:cTn id="82" dur="1000" fill="hold"/>
                                        <p:tgtEl>
                                          <p:spTgt spid="43"/>
                                        </p:tgtEl>
                                        <p:attrNameLst>
                                          <p:attrName>ppt_y</p:attrName>
                                        </p:attrNameLst>
                                      </p:cBhvr>
                                      <p:tavLst>
                                        <p:tav tm="0">
                                          <p:val>
                                            <p:strVal val="#ppt_y+.1"/>
                                          </p:val>
                                        </p:tav>
                                        <p:tav tm="100000">
                                          <p:val>
                                            <p:strVal val="#ppt_y"/>
                                          </p:val>
                                        </p:tav>
                                      </p:tavLst>
                                    </p:anim>
                                  </p:childTnLst>
                                </p:cTn>
                              </p:par>
                              <p:par>
                                <p:cTn id="83" presetID="22" presetClass="entr" presetSubtype="4" fill="hold" grpId="0" nodeType="with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wipe(down)">
                                      <p:cBhvr>
                                        <p:cTn id="85" dur="500"/>
                                        <p:tgtEl>
                                          <p:spTgt spid="50"/>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barn(inVertical)">
                                      <p:cBhvr>
                                        <p:cTn id="88" dur="500"/>
                                        <p:tgtEl>
                                          <p:spTgt spid="51"/>
                                        </p:tgtEl>
                                      </p:cBhvr>
                                    </p:animEffect>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49"/>
                                        </p:tgtEl>
                                        <p:attrNameLst>
                                          <p:attrName>style.visibility</p:attrName>
                                        </p:attrNameLst>
                                      </p:cBhvr>
                                      <p:to>
                                        <p:strVal val="visible"/>
                                      </p:to>
                                    </p:set>
                                    <p:animEffect transition="in" filter="fade">
                                      <p:cBhvr>
                                        <p:cTn id="93" dur="1000"/>
                                        <p:tgtEl>
                                          <p:spTgt spid="49"/>
                                        </p:tgtEl>
                                      </p:cBhvr>
                                    </p:animEffect>
                                    <p:anim calcmode="lin" valueType="num">
                                      <p:cBhvr>
                                        <p:cTn id="94" dur="1000" fill="hold"/>
                                        <p:tgtEl>
                                          <p:spTgt spid="49"/>
                                        </p:tgtEl>
                                        <p:attrNameLst>
                                          <p:attrName>ppt_x</p:attrName>
                                        </p:attrNameLst>
                                      </p:cBhvr>
                                      <p:tavLst>
                                        <p:tav tm="0">
                                          <p:val>
                                            <p:strVal val="#ppt_x"/>
                                          </p:val>
                                        </p:tav>
                                        <p:tav tm="100000">
                                          <p:val>
                                            <p:strVal val="#ppt_x"/>
                                          </p:val>
                                        </p:tav>
                                      </p:tavLst>
                                    </p:anim>
                                    <p:anim calcmode="lin" valueType="num">
                                      <p:cBhvr>
                                        <p:cTn id="95"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48"/>
                                        </p:tgtEl>
                                        <p:attrNameLst>
                                          <p:attrName>style.visibility</p:attrName>
                                        </p:attrNameLst>
                                      </p:cBhvr>
                                      <p:to>
                                        <p:strVal val="visible"/>
                                      </p:to>
                                    </p:set>
                                    <p:animEffect transition="in" filter="wipe(left)">
                                      <p:cBhvr>
                                        <p:cTn id="100" dur="500"/>
                                        <p:tgtEl>
                                          <p:spTgt spid="48"/>
                                        </p:tgtEl>
                                      </p:cBhvr>
                                    </p:animEffect>
                                  </p:childTnLst>
                                  <p:subTnLst>
                                    <p:audio>
                                      <p:cMediaNode>
                                        <p:cTn display="0" masterRel="sameClick">
                                          <p:stCondLst>
                                            <p:cond evt="begin" delay="0">
                                              <p:tn val="98"/>
                                            </p:cond>
                                          </p:stCondLst>
                                          <p:endCondLst>
                                            <p:cond evt="onStopAudio" delay="0">
                                              <p:tgtEl>
                                                <p:sldTgt/>
                                              </p:tgtEl>
                                            </p:cond>
                                          </p:endCondLst>
                                        </p:cTn>
                                        <p:tgtEl>
                                          <p:sndTgt r:embed="rId4" name="cashreg.wav"/>
                                        </p:tgtEl>
                                      </p:cMediaNode>
                                    </p:audio>
                                  </p:subTnLst>
                                </p:cTn>
                              </p:par>
                            </p:childTnLst>
                          </p:cTn>
                        </p:par>
                      </p:childTnLst>
                    </p:cTn>
                  </p:par>
                  <p:par>
                    <p:cTn id="101" fill="hold">
                      <p:stCondLst>
                        <p:cond delay="indefinite"/>
                      </p:stCondLst>
                      <p:childTnLst>
                        <p:par>
                          <p:cTn id="102" fill="hold">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55"/>
                                        </p:tgtEl>
                                        <p:attrNameLst>
                                          <p:attrName>style.visibility</p:attrName>
                                        </p:attrNameLst>
                                      </p:cBhvr>
                                      <p:to>
                                        <p:strVal val="visible"/>
                                      </p:to>
                                    </p:set>
                                    <p:animEffect transition="in" filter="blinds(horizontal)">
                                      <p:cBhvr>
                                        <p:cTn id="105" dur="500"/>
                                        <p:tgtEl>
                                          <p:spTgt spid="55"/>
                                        </p:tgtEl>
                                      </p:cBhvr>
                                    </p:animEffect>
                                  </p:childTnLst>
                                  <p:subTnLst>
                                    <p:audio>
                                      <p:cMediaNode>
                                        <p:cTn display="0" masterRel="sameClick">
                                          <p:stCondLst>
                                            <p:cond evt="begin" delay="0">
                                              <p:tn val="103"/>
                                            </p:cond>
                                          </p:stCondLst>
                                          <p:endCondLst>
                                            <p:cond evt="onStopAudio" delay="0">
                                              <p:tgtEl>
                                                <p:sldTgt/>
                                              </p:tgtEl>
                                            </p:cond>
                                          </p:endCondLst>
                                        </p:cTn>
                                        <p:tgtEl>
                                          <p:sndTgt r:embed="rId4" name="cashreg.wav"/>
                                        </p:tgtEl>
                                      </p:cMediaNode>
                                    </p:audio>
                                  </p:subTnLst>
                                </p:cTn>
                              </p:par>
                              <p:par>
                                <p:cTn id="106" presetID="3" presetClass="entr" presetSubtype="10" fill="hold" grpId="0" nodeType="with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blinds(horizontal)">
                                      <p:cBhvr>
                                        <p:cTn id="108" dur="500"/>
                                        <p:tgtEl>
                                          <p:spTgt spid="54"/>
                                        </p:tgtEl>
                                      </p:cBhvr>
                                    </p:animEffect>
                                  </p:childTnLst>
                                </p:cTn>
                              </p:par>
                            </p:childTnLst>
                          </p:cTn>
                        </p:par>
                      </p:childTnLst>
                    </p:cTn>
                  </p:par>
                  <p:par>
                    <p:cTn id="109" fill="hold">
                      <p:stCondLst>
                        <p:cond delay="indefinite"/>
                      </p:stCondLst>
                      <p:childTnLst>
                        <p:par>
                          <p:cTn id="110" fill="hold">
                            <p:stCondLst>
                              <p:cond delay="0"/>
                            </p:stCondLst>
                            <p:childTnLst>
                              <p:par>
                                <p:cTn id="111" presetID="3" presetClass="entr" presetSubtype="10" fill="hold" grpId="0" nodeType="click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blinds(horizontal)">
                                      <p:cBhvr>
                                        <p:cTn id="113" dur="500"/>
                                        <p:tgtEl>
                                          <p:spTgt spid="56"/>
                                        </p:tgtEl>
                                      </p:cBhvr>
                                    </p:animEffect>
                                  </p:childTnLst>
                                </p:cTn>
                              </p:par>
                              <p:par>
                                <p:cTn id="114" presetID="3" presetClass="entr" presetSubtype="10" fill="hold" grpId="0" nodeType="withEffect">
                                  <p:stCondLst>
                                    <p:cond delay="0"/>
                                  </p:stCondLst>
                                  <p:childTnLst>
                                    <p:set>
                                      <p:cBhvr>
                                        <p:cTn id="115" dur="1" fill="hold">
                                          <p:stCondLst>
                                            <p:cond delay="0"/>
                                          </p:stCondLst>
                                        </p:cTn>
                                        <p:tgtEl>
                                          <p:spTgt spid="57"/>
                                        </p:tgtEl>
                                        <p:attrNameLst>
                                          <p:attrName>style.visibility</p:attrName>
                                        </p:attrNameLst>
                                      </p:cBhvr>
                                      <p:to>
                                        <p:strVal val="visible"/>
                                      </p:to>
                                    </p:set>
                                    <p:animEffect transition="in" filter="blinds(horizontal)">
                                      <p:cBhvr>
                                        <p:cTn id="116" dur="500"/>
                                        <p:tgtEl>
                                          <p:spTgt spid="57"/>
                                        </p:tgtEl>
                                      </p:cBhvr>
                                    </p:animEffect>
                                  </p:childTnLst>
                                  <p:subTnLst>
                                    <p:audio>
                                      <p:cMediaNode>
                                        <p:cTn display="0" masterRel="sameClick">
                                          <p:stCondLst>
                                            <p:cond evt="begin" delay="0">
                                              <p:tn val="114"/>
                                            </p:cond>
                                          </p:stCondLst>
                                          <p:endCondLst>
                                            <p:cond evt="onStopAudio" delay="0">
                                              <p:tgtEl>
                                                <p:sldTgt/>
                                              </p:tgtEl>
                                            </p:cond>
                                          </p:endCondLst>
                                        </p:cTn>
                                        <p:tgtEl>
                                          <p:sndTgt r:embed="rId4" name="cashreg.wav"/>
                                        </p:tgtEl>
                                      </p:cMediaNode>
                                    </p:audio>
                                  </p:subTnLst>
                                </p:cTn>
                              </p:par>
                            </p:childTnLst>
                          </p:cTn>
                        </p:par>
                      </p:childTnLst>
                    </p:cTn>
                  </p:par>
                  <p:par>
                    <p:cTn id="117" fill="hold">
                      <p:stCondLst>
                        <p:cond delay="indefinite"/>
                      </p:stCondLst>
                      <p:childTnLst>
                        <p:par>
                          <p:cTn id="118" fill="hold">
                            <p:stCondLst>
                              <p:cond delay="0"/>
                            </p:stCondLst>
                            <p:childTnLst>
                              <p:par>
                                <p:cTn id="119" presetID="3" presetClass="entr" presetSubtype="10" fill="hold" grpId="0" nodeType="clickEffect">
                                  <p:stCondLst>
                                    <p:cond delay="0"/>
                                  </p:stCondLst>
                                  <p:childTnLst>
                                    <p:set>
                                      <p:cBhvr>
                                        <p:cTn id="120" dur="1" fill="hold">
                                          <p:stCondLst>
                                            <p:cond delay="0"/>
                                          </p:stCondLst>
                                        </p:cTn>
                                        <p:tgtEl>
                                          <p:spTgt spid="58"/>
                                        </p:tgtEl>
                                        <p:attrNameLst>
                                          <p:attrName>style.visibility</p:attrName>
                                        </p:attrNameLst>
                                      </p:cBhvr>
                                      <p:to>
                                        <p:strVal val="visible"/>
                                      </p:to>
                                    </p:set>
                                    <p:animEffect transition="in" filter="blinds(horizontal)">
                                      <p:cBhvr>
                                        <p:cTn id="121" dur="500"/>
                                        <p:tgtEl>
                                          <p:spTgt spid="58"/>
                                        </p:tgtEl>
                                      </p:cBhvr>
                                    </p:animEffect>
                                  </p:childTnLst>
                                </p:cTn>
                              </p:par>
                              <p:par>
                                <p:cTn id="122" presetID="3" presetClass="entr" presetSubtype="10" fill="hold" grpId="0" nodeType="withEffect">
                                  <p:stCondLst>
                                    <p:cond delay="0"/>
                                  </p:stCondLst>
                                  <p:childTnLst>
                                    <p:set>
                                      <p:cBhvr>
                                        <p:cTn id="123" dur="1" fill="hold">
                                          <p:stCondLst>
                                            <p:cond delay="0"/>
                                          </p:stCondLst>
                                        </p:cTn>
                                        <p:tgtEl>
                                          <p:spTgt spid="59"/>
                                        </p:tgtEl>
                                        <p:attrNameLst>
                                          <p:attrName>style.visibility</p:attrName>
                                        </p:attrNameLst>
                                      </p:cBhvr>
                                      <p:to>
                                        <p:strVal val="visible"/>
                                      </p:to>
                                    </p:set>
                                    <p:animEffect transition="in" filter="blinds(horizontal)">
                                      <p:cBhvr>
                                        <p:cTn id="124" dur="500"/>
                                        <p:tgtEl>
                                          <p:spTgt spid="59"/>
                                        </p:tgtEl>
                                      </p:cBhvr>
                                    </p:animEffect>
                                  </p:childTnLst>
                                  <p:subTnLst>
                                    <p:audio>
                                      <p:cMediaNode>
                                        <p:cTn display="0" masterRel="sameClick">
                                          <p:stCondLst>
                                            <p:cond evt="begin" delay="0">
                                              <p:tn val="122"/>
                                            </p:cond>
                                          </p:stCondLst>
                                          <p:endCondLst>
                                            <p:cond evt="onStopAudio" delay="0">
                                              <p:tgtEl>
                                                <p:sldTgt/>
                                              </p:tgtEl>
                                            </p:cond>
                                          </p:endCondLst>
                                        </p:cTn>
                                        <p:tgtEl>
                                          <p:sndTgt r:embed="rId4" name="cashreg.wav"/>
                                        </p:tgtEl>
                                      </p:cMediaNode>
                                    </p:audio>
                                  </p:subTnLst>
                                </p:cTn>
                              </p:par>
                            </p:childTnLst>
                          </p:cTn>
                        </p:par>
                      </p:childTnLst>
                    </p:cTn>
                  </p:par>
                  <p:par>
                    <p:cTn id="125" fill="hold">
                      <p:stCondLst>
                        <p:cond delay="indefinite"/>
                      </p:stCondLst>
                      <p:childTnLst>
                        <p:par>
                          <p:cTn id="126" fill="hold">
                            <p:stCondLst>
                              <p:cond delay="0"/>
                            </p:stCondLst>
                            <p:childTnLst>
                              <p:par>
                                <p:cTn id="127" presetID="53" presetClass="exit" presetSubtype="32" fill="hold" nodeType="clickEffect">
                                  <p:stCondLst>
                                    <p:cond delay="0"/>
                                  </p:stCondLst>
                                  <p:childTnLst>
                                    <p:anim calcmode="lin" valueType="num">
                                      <p:cBhvr>
                                        <p:cTn id="128" dur="250"/>
                                        <p:tgtEl>
                                          <p:spTgt spid="48"/>
                                        </p:tgtEl>
                                        <p:attrNameLst>
                                          <p:attrName>ppt_w</p:attrName>
                                        </p:attrNameLst>
                                      </p:cBhvr>
                                      <p:tavLst>
                                        <p:tav tm="0">
                                          <p:val>
                                            <p:strVal val="ppt_w"/>
                                          </p:val>
                                        </p:tav>
                                        <p:tav tm="100000">
                                          <p:val>
                                            <p:fltVal val="0"/>
                                          </p:val>
                                        </p:tav>
                                      </p:tavLst>
                                    </p:anim>
                                    <p:anim calcmode="lin" valueType="num">
                                      <p:cBhvr>
                                        <p:cTn id="129" dur="250"/>
                                        <p:tgtEl>
                                          <p:spTgt spid="48"/>
                                        </p:tgtEl>
                                        <p:attrNameLst>
                                          <p:attrName>ppt_h</p:attrName>
                                        </p:attrNameLst>
                                      </p:cBhvr>
                                      <p:tavLst>
                                        <p:tav tm="0">
                                          <p:val>
                                            <p:strVal val="ppt_h"/>
                                          </p:val>
                                        </p:tav>
                                        <p:tav tm="100000">
                                          <p:val>
                                            <p:fltVal val="0"/>
                                          </p:val>
                                        </p:tav>
                                      </p:tavLst>
                                    </p:anim>
                                    <p:animEffect transition="out" filter="fade">
                                      <p:cBhvr>
                                        <p:cTn id="130" dur="250"/>
                                        <p:tgtEl>
                                          <p:spTgt spid="48"/>
                                        </p:tgtEl>
                                      </p:cBhvr>
                                    </p:animEffect>
                                    <p:set>
                                      <p:cBhvr>
                                        <p:cTn id="131" dur="1" fill="hold">
                                          <p:stCondLst>
                                            <p:cond delay="249"/>
                                          </p:stCondLst>
                                        </p:cTn>
                                        <p:tgtEl>
                                          <p:spTgt spid="48"/>
                                        </p:tgtEl>
                                        <p:attrNameLst>
                                          <p:attrName>style.visibility</p:attrName>
                                        </p:attrNameLst>
                                      </p:cBhvr>
                                      <p:to>
                                        <p:strVal val="hidden"/>
                                      </p:to>
                                    </p:set>
                                  </p:childTnLst>
                                </p:cTn>
                              </p:par>
                              <p:par>
                                <p:cTn id="132" presetID="53" presetClass="exit" presetSubtype="32" fill="hold" grpId="1" nodeType="withEffect">
                                  <p:stCondLst>
                                    <p:cond delay="0"/>
                                  </p:stCondLst>
                                  <p:childTnLst>
                                    <p:anim calcmode="lin" valueType="num">
                                      <p:cBhvr>
                                        <p:cTn id="133" dur="250"/>
                                        <p:tgtEl>
                                          <p:spTgt spid="55"/>
                                        </p:tgtEl>
                                        <p:attrNameLst>
                                          <p:attrName>ppt_w</p:attrName>
                                        </p:attrNameLst>
                                      </p:cBhvr>
                                      <p:tavLst>
                                        <p:tav tm="0">
                                          <p:val>
                                            <p:strVal val="ppt_w"/>
                                          </p:val>
                                        </p:tav>
                                        <p:tav tm="100000">
                                          <p:val>
                                            <p:fltVal val="0"/>
                                          </p:val>
                                        </p:tav>
                                      </p:tavLst>
                                    </p:anim>
                                    <p:anim calcmode="lin" valueType="num">
                                      <p:cBhvr>
                                        <p:cTn id="134" dur="250"/>
                                        <p:tgtEl>
                                          <p:spTgt spid="55"/>
                                        </p:tgtEl>
                                        <p:attrNameLst>
                                          <p:attrName>ppt_h</p:attrName>
                                        </p:attrNameLst>
                                      </p:cBhvr>
                                      <p:tavLst>
                                        <p:tav tm="0">
                                          <p:val>
                                            <p:strVal val="ppt_h"/>
                                          </p:val>
                                        </p:tav>
                                        <p:tav tm="100000">
                                          <p:val>
                                            <p:fltVal val="0"/>
                                          </p:val>
                                        </p:tav>
                                      </p:tavLst>
                                    </p:anim>
                                    <p:animEffect transition="out" filter="fade">
                                      <p:cBhvr>
                                        <p:cTn id="135" dur="250"/>
                                        <p:tgtEl>
                                          <p:spTgt spid="55"/>
                                        </p:tgtEl>
                                      </p:cBhvr>
                                    </p:animEffect>
                                    <p:set>
                                      <p:cBhvr>
                                        <p:cTn id="136" dur="1" fill="hold">
                                          <p:stCondLst>
                                            <p:cond delay="249"/>
                                          </p:stCondLst>
                                        </p:cTn>
                                        <p:tgtEl>
                                          <p:spTgt spid="55"/>
                                        </p:tgtEl>
                                        <p:attrNameLst>
                                          <p:attrName>style.visibility</p:attrName>
                                        </p:attrNameLst>
                                      </p:cBhvr>
                                      <p:to>
                                        <p:strVal val="hidden"/>
                                      </p:to>
                                    </p:set>
                                  </p:childTnLst>
                                </p:cTn>
                              </p:par>
                              <p:par>
                                <p:cTn id="137" presetID="53" presetClass="exit" presetSubtype="32" fill="hold" grpId="1" nodeType="withEffect">
                                  <p:stCondLst>
                                    <p:cond delay="0"/>
                                  </p:stCondLst>
                                  <p:childTnLst>
                                    <p:anim calcmode="lin" valueType="num">
                                      <p:cBhvr>
                                        <p:cTn id="138" dur="250"/>
                                        <p:tgtEl>
                                          <p:spTgt spid="54"/>
                                        </p:tgtEl>
                                        <p:attrNameLst>
                                          <p:attrName>ppt_w</p:attrName>
                                        </p:attrNameLst>
                                      </p:cBhvr>
                                      <p:tavLst>
                                        <p:tav tm="0">
                                          <p:val>
                                            <p:strVal val="ppt_w"/>
                                          </p:val>
                                        </p:tav>
                                        <p:tav tm="100000">
                                          <p:val>
                                            <p:fltVal val="0"/>
                                          </p:val>
                                        </p:tav>
                                      </p:tavLst>
                                    </p:anim>
                                    <p:anim calcmode="lin" valueType="num">
                                      <p:cBhvr>
                                        <p:cTn id="139" dur="250"/>
                                        <p:tgtEl>
                                          <p:spTgt spid="54"/>
                                        </p:tgtEl>
                                        <p:attrNameLst>
                                          <p:attrName>ppt_h</p:attrName>
                                        </p:attrNameLst>
                                      </p:cBhvr>
                                      <p:tavLst>
                                        <p:tav tm="0">
                                          <p:val>
                                            <p:strVal val="ppt_h"/>
                                          </p:val>
                                        </p:tav>
                                        <p:tav tm="100000">
                                          <p:val>
                                            <p:fltVal val="0"/>
                                          </p:val>
                                        </p:tav>
                                      </p:tavLst>
                                    </p:anim>
                                    <p:animEffect transition="out" filter="fade">
                                      <p:cBhvr>
                                        <p:cTn id="140" dur="250"/>
                                        <p:tgtEl>
                                          <p:spTgt spid="54"/>
                                        </p:tgtEl>
                                      </p:cBhvr>
                                    </p:animEffect>
                                    <p:set>
                                      <p:cBhvr>
                                        <p:cTn id="141" dur="1" fill="hold">
                                          <p:stCondLst>
                                            <p:cond delay="249"/>
                                          </p:stCondLst>
                                        </p:cTn>
                                        <p:tgtEl>
                                          <p:spTgt spid="54"/>
                                        </p:tgtEl>
                                        <p:attrNameLst>
                                          <p:attrName>style.visibility</p:attrName>
                                        </p:attrNameLst>
                                      </p:cBhvr>
                                      <p:to>
                                        <p:strVal val="hidden"/>
                                      </p:to>
                                    </p:set>
                                  </p:childTnLst>
                                </p:cTn>
                              </p:par>
                              <p:par>
                                <p:cTn id="142" presetID="53" presetClass="exit" presetSubtype="32" fill="hold" grpId="1" nodeType="withEffect">
                                  <p:stCondLst>
                                    <p:cond delay="0"/>
                                  </p:stCondLst>
                                  <p:childTnLst>
                                    <p:anim calcmode="lin" valueType="num">
                                      <p:cBhvr>
                                        <p:cTn id="143" dur="250"/>
                                        <p:tgtEl>
                                          <p:spTgt spid="56"/>
                                        </p:tgtEl>
                                        <p:attrNameLst>
                                          <p:attrName>ppt_w</p:attrName>
                                        </p:attrNameLst>
                                      </p:cBhvr>
                                      <p:tavLst>
                                        <p:tav tm="0">
                                          <p:val>
                                            <p:strVal val="ppt_w"/>
                                          </p:val>
                                        </p:tav>
                                        <p:tav tm="100000">
                                          <p:val>
                                            <p:fltVal val="0"/>
                                          </p:val>
                                        </p:tav>
                                      </p:tavLst>
                                    </p:anim>
                                    <p:anim calcmode="lin" valueType="num">
                                      <p:cBhvr>
                                        <p:cTn id="144" dur="250"/>
                                        <p:tgtEl>
                                          <p:spTgt spid="56"/>
                                        </p:tgtEl>
                                        <p:attrNameLst>
                                          <p:attrName>ppt_h</p:attrName>
                                        </p:attrNameLst>
                                      </p:cBhvr>
                                      <p:tavLst>
                                        <p:tav tm="0">
                                          <p:val>
                                            <p:strVal val="ppt_h"/>
                                          </p:val>
                                        </p:tav>
                                        <p:tav tm="100000">
                                          <p:val>
                                            <p:fltVal val="0"/>
                                          </p:val>
                                        </p:tav>
                                      </p:tavLst>
                                    </p:anim>
                                    <p:animEffect transition="out" filter="fade">
                                      <p:cBhvr>
                                        <p:cTn id="145" dur="250"/>
                                        <p:tgtEl>
                                          <p:spTgt spid="56"/>
                                        </p:tgtEl>
                                      </p:cBhvr>
                                    </p:animEffect>
                                    <p:set>
                                      <p:cBhvr>
                                        <p:cTn id="146" dur="1" fill="hold">
                                          <p:stCondLst>
                                            <p:cond delay="249"/>
                                          </p:stCondLst>
                                        </p:cTn>
                                        <p:tgtEl>
                                          <p:spTgt spid="56"/>
                                        </p:tgtEl>
                                        <p:attrNameLst>
                                          <p:attrName>style.visibility</p:attrName>
                                        </p:attrNameLst>
                                      </p:cBhvr>
                                      <p:to>
                                        <p:strVal val="hidden"/>
                                      </p:to>
                                    </p:set>
                                  </p:childTnLst>
                                </p:cTn>
                              </p:par>
                              <p:par>
                                <p:cTn id="147" presetID="53" presetClass="exit" presetSubtype="32" fill="hold" grpId="1" nodeType="withEffect">
                                  <p:stCondLst>
                                    <p:cond delay="0"/>
                                  </p:stCondLst>
                                  <p:childTnLst>
                                    <p:anim calcmode="lin" valueType="num">
                                      <p:cBhvr>
                                        <p:cTn id="148" dur="250"/>
                                        <p:tgtEl>
                                          <p:spTgt spid="57"/>
                                        </p:tgtEl>
                                        <p:attrNameLst>
                                          <p:attrName>ppt_w</p:attrName>
                                        </p:attrNameLst>
                                      </p:cBhvr>
                                      <p:tavLst>
                                        <p:tav tm="0">
                                          <p:val>
                                            <p:strVal val="ppt_w"/>
                                          </p:val>
                                        </p:tav>
                                        <p:tav tm="100000">
                                          <p:val>
                                            <p:fltVal val="0"/>
                                          </p:val>
                                        </p:tav>
                                      </p:tavLst>
                                    </p:anim>
                                    <p:anim calcmode="lin" valueType="num">
                                      <p:cBhvr>
                                        <p:cTn id="149" dur="250"/>
                                        <p:tgtEl>
                                          <p:spTgt spid="57"/>
                                        </p:tgtEl>
                                        <p:attrNameLst>
                                          <p:attrName>ppt_h</p:attrName>
                                        </p:attrNameLst>
                                      </p:cBhvr>
                                      <p:tavLst>
                                        <p:tav tm="0">
                                          <p:val>
                                            <p:strVal val="ppt_h"/>
                                          </p:val>
                                        </p:tav>
                                        <p:tav tm="100000">
                                          <p:val>
                                            <p:fltVal val="0"/>
                                          </p:val>
                                        </p:tav>
                                      </p:tavLst>
                                    </p:anim>
                                    <p:animEffect transition="out" filter="fade">
                                      <p:cBhvr>
                                        <p:cTn id="150" dur="250"/>
                                        <p:tgtEl>
                                          <p:spTgt spid="57"/>
                                        </p:tgtEl>
                                      </p:cBhvr>
                                    </p:animEffect>
                                    <p:set>
                                      <p:cBhvr>
                                        <p:cTn id="151" dur="1" fill="hold">
                                          <p:stCondLst>
                                            <p:cond delay="249"/>
                                          </p:stCondLst>
                                        </p:cTn>
                                        <p:tgtEl>
                                          <p:spTgt spid="57"/>
                                        </p:tgtEl>
                                        <p:attrNameLst>
                                          <p:attrName>style.visibility</p:attrName>
                                        </p:attrNameLst>
                                      </p:cBhvr>
                                      <p:to>
                                        <p:strVal val="hidden"/>
                                      </p:to>
                                    </p:set>
                                  </p:childTnLst>
                                </p:cTn>
                              </p:par>
                              <p:par>
                                <p:cTn id="152" presetID="53" presetClass="exit" presetSubtype="32" fill="hold" grpId="1" nodeType="withEffect">
                                  <p:stCondLst>
                                    <p:cond delay="0"/>
                                  </p:stCondLst>
                                  <p:childTnLst>
                                    <p:anim calcmode="lin" valueType="num">
                                      <p:cBhvr>
                                        <p:cTn id="153" dur="250"/>
                                        <p:tgtEl>
                                          <p:spTgt spid="58"/>
                                        </p:tgtEl>
                                        <p:attrNameLst>
                                          <p:attrName>ppt_w</p:attrName>
                                        </p:attrNameLst>
                                      </p:cBhvr>
                                      <p:tavLst>
                                        <p:tav tm="0">
                                          <p:val>
                                            <p:strVal val="ppt_w"/>
                                          </p:val>
                                        </p:tav>
                                        <p:tav tm="100000">
                                          <p:val>
                                            <p:fltVal val="0"/>
                                          </p:val>
                                        </p:tav>
                                      </p:tavLst>
                                    </p:anim>
                                    <p:anim calcmode="lin" valueType="num">
                                      <p:cBhvr>
                                        <p:cTn id="154" dur="250"/>
                                        <p:tgtEl>
                                          <p:spTgt spid="58"/>
                                        </p:tgtEl>
                                        <p:attrNameLst>
                                          <p:attrName>ppt_h</p:attrName>
                                        </p:attrNameLst>
                                      </p:cBhvr>
                                      <p:tavLst>
                                        <p:tav tm="0">
                                          <p:val>
                                            <p:strVal val="ppt_h"/>
                                          </p:val>
                                        </p:tav>
                                        <p:tav tm="100000">
                                          <p:val>
                                            <p:fltVal val="0"/>
                                          </p:val>
                                        </p:tav>
                                      </p:tavLst>
                                    </p:anim>
                                    <p:animEffect transition="out" filter="fade">
                                      <p:cBhvr>
                                        <p:cTn id="155" dur="250"/>
                                        <p:tgtEl>
                                          <p:spTgt spid="58"/>
                                        </p:tgtEl>
                                      </p:cBhvr>
                                    </p:animEffect>
                                    <p:set>
                                      <p:cBhvr>
                                        <p:cTn id="156" dur="1" fill="hold">
                                          <p:stCondLst>
                                            <p:cond delay="249"/>
                                          </p:stCondLst>
                                        </p:cTn>
                                        <p:tgtEl>
                                          <p:spTgt spid="58"/>
                                        </p:tgtEl>
                                        <p:attrNameLst>
                                          <p:attrName>style.visibility</p:attrName>
                                        </p:attrNameLst>
                                      </p:cBhvr>
                                      <p:to>
                                        <p:strVal val="hidden"/>
                                      </p:to>
                                    </p:set>
                                  </p:childTnLst>
                                </p:cTn>
                              </p:par>
                              <p:par>
                                <p:cTn id="157" presetID="53" presetClass="exit" presetSubtype="32" fill="hold" grpId="1" nodeType="withEffect">
                                  <p:stCondLst>
                                    <p:cond delay="0"/>
                                  </p:stCondLst>
                                  <p:childTnLst>
                                    <p:anim calcmode="lin" valueType="num">
                                      <p:cBhvr>
                                        <p:cTn id="158" dur="250"/>
                                        <p:tgtEl>
                                          <p:spTgt spid="59"/>
                                        </p:tgtEl>
                                        <p:attrNameLst>
                                          <p:attrName>ppt_w</p:attrName>
                                        </p:attrNameLst>
                                      </p:cBhvr>
                                      <p:tavLst>
                                        <p:tav tm="0">
                                          <p:val>
                                            <p:strVal val="ppt_w"/>
                                          </p:val>
                                        </p:tav>
                                        <p:tav tm="100000">
                                          <p:val>
                                            <p:fltVal val="0"/>
                                          </p:val>
                                        </p:tav>
                                      </p:tavLst>
                                    </p:anim>
                                    <p:anim calcmode="lin" valueType="num">
                                      <p:cBhvr>
                                        <p:cTn id="159" dur="250"/>
                                        <p:tgtEl>
                                          <p:spTgt spid="59"/>
                                        </p:tgtEl>
                                        <p:attrNameLst>
                                          <p:attrName>ppt_h</p:attrName>
                                        </p:attrNameLst>
                                      </p:cBhvr>
                                      <p:tavLst>
                                        <p:tav tm="0">
                                          <p:val>
                                            <p:strVal val="ppt_h"/>
                                          </p:val>
                                        </p:tav>
                                        <p:tav tm="100000">
                                          <p:val>
                                            <p:fltVal val="0"/>
                                          </p:val>
                                        </p:tav>
                                      </p:tavLst>
                                    </p:anim>
                                    <p:animEffect transition="out" filter="fade">
                                      <p:cBhvr>
                                        <p:cTn id="160" dur="250"/>
                                        <p:tgtEl>
                                          <p:spTgt spid="59"/>
                                        </p:tgtEl>
                                      </p:cBhvr>
                                    </p:animEffect>
                                    <p:set>
                                      <p:cBhvr>
                                        <p:cTn id="161" dur="1" fill="hold">
                                          <p:stCondLst>
                                            <p:cond delay="249"/>
                                          </p:stCondLst>
                                        </p:cTn>
                                        <p:tgtEl>
                                          <p:spTgt spid="59"/>
                                        </p:tgtEl>
                                        <p:attrNameLst>
                                          <p:attrName>style.visibility</p:attrName>
                                        </p:attrNameLst>
                                      </p:cBhvr>
                                      <p:to>
                                        <p:strVal val="hidden"/>
                                      </p:to>
                                    </p:set>
                                  </p:childTnLst>
                                </p:cTn>
                              </p:par>
                            </p:childTnLst>
                          </p:cTn>
                        </p:par>
                      </p:childTnLst>
                    </p:cTn>
                  </p:par>
                  <p:par>
                    <p:cTn id="162" fill="hold">
                      <p:stCondLst>
                        <p:cond delay="indefinite"/>
                      </p:stCondLst>
                      <p:childTnLst>
                        <p:par>
                          <p:cTn id="163" fill="hold">
                            <p:stCondLst>
                              <p:cond delay="0"/>
                            </p:stCondLst>
                            <p:childTnLst>
                              <p:par>
                                <p:cTn id="164" presetID="2" presetClass="entr" presetSubtype="4" fill="hold" grpId="0" nodeType="clickEffect">
                                  <p:stCondLst>
                                    <p:cond delay="0"/>
                                  </p:stCondLst>
                                  <p:childTnLst>
                                    <p:set>
                                      <p:cBhvr>
                                        <p:cTn id="165" dur="1" fill="hold">
                                          <p:stCondLst>
                                            <p:cond delay="0"/>
                                          </p:stCondLst>
                                        </p:cTn>
                                        <p:tgtEl>
                                          <p:spTgt spid="61"/>
                                        </p:tgtEl>
                                        <p:attrNameLst>
                                          <p:attrName>style.visibility</p:attrName>
                                        </p:attrNameLst>
                                      </p:cBhvr>
                                      <p:to>
                                        <p:strVal val="visible"/>
                                      </p:to>
                                    </p:set>
                                    <p:anim calcmode="lin" valueType="num">
                                      <p:cBhvr additive="base">
                                        <p:cTn id="166" dur="500" fill="hold"/>
                                        <p:tgtEl>
                                          <p:spTgt spid="61"/>
                                        </p:tgtEl>
                                        <p:attrNameLst>
                                          <p:attrName>ppt_x</p:attrName>
                                        </p:attrNameLst>
                                      </p:cBhvr>
                                      <p:tavLst>
                                        <p:tav tm="0">
                                          <p:val>
                                            <p:strVal val="#ppt_x"/>
                                          </p:val>
                                        </p:tav>
                                        <p:tav tm="100000">
                                          <p:val>
                                            <p:strVal val="#ppt_x"/>
                                          </p:val>
                                        </p:tav>
                                      </p:tavLst>
                                    </p:anim>
                                    <p:anim calcmode="lin" valueType="num">
                                      <p:cBhvr additive="base">
                                        <p:cTn id="167" dur="500" fill="hold"/>
                                        <p:tgtEl>
                                          <p:spTgt spid="6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4" grpId="0"/>
      <p:bldP spid="35" grpId="0"/>
      <p:bldP spid="36" grpId="0" animBg="1"/>
      <p:bldP spid="37" grpId="0"/>
      <p:bldP spid="38" grpId="0"/>
      <p:bldP spid="39" grpId="0"/>
      <p:bldP spid="43" grpId="0" animBg="1"/>
      <p:bldP spid="44" grpId="0"/>
      <p:bldP spid="45" grpId="0"/>
      <p:bldP spid="46" grpId="0"/>
      <p:bldP spid="47" grpId="0"/>
      <p:bldP spid="49" grpId="0"/>
      <p:bldP spid="50" grpId="0"/>
      <p:bldP spid="51" grpId="0"/>
      <p:bldP spid="54" grpId="0" animBg="1"/>
      <p:bldP spid="54" grpId="1" animBg="1"/>
      <p:bldP spid="55" grpId="0"/>
      <p:bldP spid="55" grpId="1"/>
      <p:bldP spid="56" grpId="0" animBg="1"/>
      <p:bldP spid="56" grpId="1" animBg="1"/>
      <p:bldP spid="57" grpId="0"/>
      <p:bldP spid="57" grpId="1"/>
      <p:bldP spid="58" grpId="0" animBg="1"/>
      <p:bldP spid="58" grpId="1" animBg="1"/>
      <p:bldP spid="59" grpId="0"/>
      <p:bldP spid="59" grpId="1"/>
      <p:bldP spid="6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2"/>
          <p:cNvSpPr txBox="1">
            <a:spLocks noChangeArrowheads="1"/>
          </p:cNvSpPr>
          <p:nvPr/>
        </p:nvSpPr>
        <p:spPr bwMode="auto">
          <a:xfrm>
            <a:off x="4712082" y="1733035"/>
            <a:ext cx="3852157" cy="369332"/>
          </a:xfrm>
          <a:prstGeom prst="rect">
            <a:avLst/>
          </a:prstGeom>
          <a:solidFill>
            <a:srgbClr val="CCFFFF"/>
          </a:solidFill>
          <a:ln w="127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b="1" dirty="0">
                <a:solidFill>
                  <a:srgbClr val="A50021"/>
                </a:solidFill>
              </a:rPr>
              <a:t>  </a:t>
            </a:r>
            <a:r>
              <a:rPr lang="en-US" b="1" dirty="0"/>
              <a:t>(x</a:t>
            </a:r>
            <a:r>
              <a:rPr lang="en-US" b="1" baseline="30000" dirty="0"/>
              <a:t>2</a:t>
            </a:r>
            <a:r>
              <a:rPr lang="en-US" b="1" dirty="0"/>
              <a:t> - 2x + 1) : ( 1 - x ) = </a:t>
            </a:r>
            <a:r>
              <a:rPr lang="en-US" b="1" dirty="0" smtClean="0"/>
              <a:t>1- x</a:t>
            </a:r>
            <a:endParaRPr lang="en-US" b="1" dirty="0"/>
          </a:p>
        </p:txBody>
      </p:sp>
      <p:sp>
        <p:nvSpPr>
          <p:cNvPr id="17" name="Text Box 3"/>
          <p:cNvSpPr txBox="1">
            <a:spLocks noChangeArrowheads="1"/>
          </p:cNvSpPr>
          <p:nvPr/>
        </p:nvSpPr>
        <p:spPr bwMode="auto">
          <a:xfrm>
            <a:off x="4733026" y="2484902"/>
            <a:ext cx="3477747" cy="369332"/>
          </a:xfrm>
          <a:prstGeom prst="rect">
            <a:avLst/>
          </a:prstGeom>
          <a:solidFill>
            <a:srgbClr val="CCFFFF"/>
          </a:solidFill>
          <a:ln w="12700">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b="1" dirty="0"/>
              <a:t>(x</a:t>
            </a:r>
            <a:r>
              <a:rPr lang="en-US" b="1" baseline="30000" dirty="0"/>
              <a:t>2</a:t>
            </a:r>
            <a:r>
              <a:rPr lang="en-US" b="1" dirty="0"/>
              <a:t> </a:t>
            </a:r>
            <a:r>
              <a:rPr lang="en-US" b="1" dirty="0" smtClean="0"/>
              <a:t>- 4x </a:t>
            </a:r>
            <a:r>
              <a:rPr lang="en-US" b="1" dirty="0"/>
              <a:t>+ 4</a:t>
            </a:r>
            <a:r>
              <a:rPr lang="en-US" b="1" dirty="0" smtClean="0"/>
              <a:t>) </a:t>
            </a:r>
            <a:r>
              <a:rPr lang="en-US" b="1" dirty="0"/>
              <a:t>: ( </a:t>
            </a:r>
            <a:r>
              <a:rPr lang="en-US" b="1" dirty="0" smtClean="0"/>
              <a:t>2 - x ) </a:t>
            </a:r>
            <a:r>
              <a:rPr lang="en-US" b="1" dirty="0">
                <a:solidFill>
                  <a:srgbClr val="FF0000"/>
                </a:solidFill>
              </a:rPr>
              <a:t>=  </a:t>
            </a:r>
            <a:r>
              <a:rPr lang="en-US" b="1" dirty="0" smtClean="0">
                <a:solidFill>
                  <a:srgbClr val="FF0000"/>
                </a:solidFill>
              </a:rPr>
              <a:t>x - 2  </a:t>
            </a:r>
            <a:endParaRPr lang="en-US" b="1" dirty="0">
              <a:solidFill>
                <a:srgbClr val="FF0000"/>
              </a:solidFill>
            </a:endParaRPr>
          </a:p>
        </p:txBody>
      </p:sp>
      <p:sp>
        <p:nvSpPr>
          <p:cNvPr id="18" name="AutoShape 4"/>
          <p:cNvSpPr>
            <a:spLocks noChangeArrowheads="1"/>
          </p:cNvSpPr>
          <p:nvPr/>
        </p:nvSpPr>
        <p:spPr bwMode="auto">
          <a:xfrm>
            <a:off x="4088622" y="2415399"/>
            <a:ext cx="457200" cy="533400"/>
          </a:xfrm>
          <a:prstGeom prst="bevel">
            <a:avLst>
              <a:gd name="adj" fmla="val 12500"/>
            </a:avLst>
          </a:prstGeom>
          <a:gradFill rotWithShape="1">
            <a:gsLst>
              <a:gs pos="0">
                <a:schemeClr val="bg1"/>
              </a:gs>
              <a:gs pos="100000">
                <a:srgbClr val="FF0000"/>
              </a:gs>
            </a:gsLst>
            <a:path path="rect">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b="1" dirty="0">
                <a:solidFill>
                  <a:srgbClr val="0033CC"/>
                </a:solidFill>
              </a:rPr>
              <a:t>B</a:t>
            </a:r>
          </a:p>
        </p:txBody>
      </p:sp>
      <p:sp>
        <p:nvSpPr>
          <p:cNvPr id="22" name="Text Box 14"/>
          <p:cNvSpPr txBox="1">
            <a:spLocks noChangeArrowheads="1"/>
          </p:cNvSpPr>
          <p:nvPr/>
        </p:nvSpPr>
        <p:spPr bwMode="auto">
          <a:xfrm>
            <a:off x="2844714" y="1079771"/>
            <a:ext cx="792345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600" dirty="0" err="1" smtClean="0">
                <a:solidFill>
                  <a:srgbClr val="3333FF"/>
                </a:solidFill>
                <a:latin typeface="Times New Roman" panose="02020603050405020304" pitchFamily="18" charset="0"/>
                <a:cs typeface="Times New Roman" panose="02020603050405020304" pitchFamily="18" charset="0"/>
              </a:rPr>
              <a:t>Trong</a:t>
            </a:r>
            <a:r>
              <a:rPr lang="en-US" sz="2600" dirty="0" smtClean="0">
                <a:solidFill>
                  <a:srgbClr val="3333FF"/>
                </a:solidFill>
                <a:latin typeface="Times New Roman" panose="02020603050405020304" pitchFamily="18" charset="0"/>
                <a:cs typeface="Times New Roman" panose="02020603050405020304" pitchFamily="18" charset="0"/>
              </a:rPr>
              <a:t> </a:t>
            </a:r>
            <a:r>
              <a:rPr lang="en-US" sz="2600" dirty="0" err="1">
                <a:solidFill>
                  <a:srgbClr val="3333FF"/>
                </a:solidFill>
                <a:latin typeface="Times New Roman" panose="02020603050405020304" pitchFamily="18" charset="0"/>
                <a:cs typeface="Times New Roman" panose="02020603050405020304" pitchFamily="18" charset="0"/>
              </a:rPr>
              <a:t>các</a:t>
            </a:r>
            <a:r>
              <a:rPr lang="en-US" sz="2600" dirty="0">
                <a:solidFill>
                  <a:srgbClr val="3333FF"/>
                </a:solidFill>
                <a:latin typeface="Times New Roman" panose="02020603050405020304" pitchFamily="18" charset="0"/>
                <a:cs typeface="Times New Roman" panose="02020603050405020304" pitchFamily="18" charset="0"/>
              </a:rPr>
              <a:t> </a:t>
            </a:r>
            <a:r>
              <a:rPr lang="en-US" sz="2600" dirty="0" err="1">
                <a:solidFill>
                  <a:srgbClr val="3333FF"/>
                </a:solidFill>
                <a:latin typeface="Times New Roman" panose="02020603050405020304" pitchFamily="18" charset="0"/>
                <a:cs typeface="Times New Roman" panose="02020603050405020304" pitchFamily="18" charset="0"/>
              </a:rPr>
              <a:t>phép</a:t>
            </a:r>
            <a:r>
              <a:rPr lang="en-US" sz="2600" dirty="0">
                <a:solidFill>
                  <a:srgbClr val="3333FF"/>
                </a:solidFill>
                <a:latin typeface="Times New Roman" panose="02020603050405020304" pitchFamily="18" charset="0"/>
                <a:cs typeface="Times New Roman" panose="02020603050405020304" pitchFamily="18" charset="0"/>
              </a:rPr>
              <a:t> chia </a:t>
            </a:r>
            <a:r>
              <a:rPr lang="en-US" sz="2600" dirty="0" err="1">
                <a:solidFill>
                  <a:srgbClr val="3333FF"/>
                </a:solidFill>
                <a:latin typeface="Times New Roman" panose="02020603050405020304" pitchFamily="18" charset="0"/>
                <a:cs typeface="Times New Roman" panose="02020603050405020304" pitchFamily="18" charset="0"/>
              </a:rPr>
              <a:t>sau</a:t>
            </a:r>
            <a:r>
              <a:rPr lang="en-US" sz="2600" dirty="0">
                <a:solidFill>
                  <a:srgbClr val="3333FF"/>
                </a:solidFill>
                <a:latin typeface="Times New Roman" panose="02020603050405020304" pitchFamily="18" charset="0"/>
                <a:cs typeface="Times New Roman" panose="02020603050405020304" pitchFamily="18" charset="0"/>
              </a:rPr>
              <a:t>, </a:t>
            </a:r>
            <a:r>
              <a:rPr lang="en-US" sz="2600" dirty="0" err="1" smtClean="0">
                <a:solidFill>
                  <a:srgbClr val="3333FF"/>
                </a:solidFill>
                <a:latin typeface="Times New Roman" panose="02020603050405020304" pitchFamily="18" charset="0"/>
                <a:cs typeface="Times New Roman" panose="02020603050405020304" pitchFamily="18" charset="0"/>
              </a:rPr>
              <a:t>kết</a:t>
            </a:r>
            <a:r>
              <a:rPr lang="en-US" sz="2600" dirty="0" smtClean="0">
                <a:solidFill>
                  <a:srgbClr val="3333FF"/>
                </a:solidFill>
                <a:latin typeface="Times New Roman" panose="02020603050405020304" pitchFamily="18" charset="0"/>
                <a:cs typeface="Times New Roman" panose="02020603050405020304" pitchFamily="18" charset="0"/>
              </a:rPr>
              <a:t> </a:t>
            </a:r>
            <a:r>
              <a:rPr lang="en-US" sz="2600" dirty="0" err="1" smtClean="0">
                <a:solidFill>
                  <a:srgbClr val="3333FF"/>
                </a:solidFill>
                <a:latin typeface="Times New Roman" panose="02020603050405020304" pitchFamily="18" charset="0"/>
                <a:cs typeface="Times New Roman" panose="02020603050405020304" pitchFamily="18" charset="0"/>
              </a:rPr>
              <a:t>quả</a:t>
            </a:r>
            <a:r>
              <a:rPr lang="en-US" sz="2600" dirty="0" smtClean="0">
                <a:solidFill>
                  <a:srgbClr val="3333FF"/>
                </a:solidFill>
                <a:latin typeface="Times New Roman" panose="02020603050405020304" pitchFamily="18" charset="0"/>
                <a:cs typeface="Times New Roman" panose="02020603050405020304" pitchFamily="18" charset="0"/>
              </a:rPr>
              <a:t> </a:t>
            </a:r>
            <a:r>
              <a:rPr lang="en-US" sz="2600" dirty="0" err="1" smtClean="0">
                <a:solidFill>
                  <a:srgbClr val="3333FF"/>
                </a:solidFill>
                <a:latin typeface="Times New Roman" panose="02020603050405020304" pitchFamily="18" charset="0"/>
                <a:cs typeface="Times New Roman" panose="02020603050405020304" pitchFamily="18" charset="0"/>
              </a:rPr>
              <a:t>của</a:t>
            </a:r>
            <a:r>
              <a:rPr lang="en-US" sz="2600" dirty="0" smtClean="0">
                <a:solidFill>
                  <a:srgbClr val="3333FF"/>
                </a:solidFill>
                <a:latin typeface="Times New Roman" panose="02020603050405020304" pitchFamily="18" charset="0"/>
                <a:cs typeface="Times New Roman" panose="02020603050405020304" pitchFamily="18" charset="0"/>
              </a:rPr>
              <a:t> </a:t>
            </a:r>
            <a:r>
              <a:rPr lang="en-US" sz="2600" dirty="0" err="1" smtClean="0">
                <a:solidFill>
                  <a:srgbClr val="3333FF"/>
                </a:solidFill>
                <a:latin typeface="Times New Roman" panose="02020603050405020304" pitchFamily="18" charset="0"/>
                <a:cs typeface="Times New Roman" panose="02020603050405020304" pitchFamily="18" charset="0"/>
              </a:rPr>
              <a:t>phép</a:t>
            </a:r>
            <a:r>
              <a:rPr lang="en-US" sz="2600" dirty="0" smtClean="0">
                <a:solidFill>
                  <a:srgbClr val="3333FF"/>
                </a:solidFill>
                <a:latin typeface="Times New Roman" panose="02020603050405020304" pitchFamily="18" charset="0"/>
                <a:cs typeface="Times New Roman" panose="02020603050405020304" pitchFamily="18" charset="0"/>
              </a:rPr>
              <a:t> </a:t>
            </a:r>
            <a:r>
              <a:rPr lang="en-US" sz="2600" dirty="0">
                <a:solidFill>
                  <a:srgbClr val="3333FF"/>
                </a:solidFill>
                <a:latin typeface="Times New Roman" panose="02020603050405020304" pitchFamily="18" charset="0"/>
                <a:cs typeface="Times New Roman" panose="02020603050405020304" pitchFamily="18" charset="0"/>
              </a:rPr>
              <a:t>chia </a:t>
            </a:r>
            <a:r>
              <a:rPr lang="en-US" sz="2600" dirty="0" err="1">
                <a:solidFill>
                  <a:srgbClr val="3333FF"/>
                </a:solidFill>
                <a:latin typeface="Times New Roman" panose="02020603050405020304" pitchFamily="18" charset="0"/>
                <a:cs typeface="Times New Roman" panose="02020603050405020304" pitchFamily="18" charset="0"/>
              </a:rPr>
              <a:t>nào</a:t>
            </a:r>
            <a:r>
              <a:rPr lang="en-US" sz="2600" dirty="0">
                <a:solidFill>
                  <a:srgbClr val="3333FF"/>
                </a:solidFill>
                <a:latin typeface="Times New Roman" panose="02020603050405020304" pitchFamily="18" charset="0"/>
                <a:cs typeface="Times New Roman" panose="02020603050405020304" pitchFamily="18" charset="0"/>
              </a:rPr>
              <a:t> </a:t>
            </a:r>
            <a:r>
              <a:rPr lang="en-US" sz="2600" dirty="0" err="1">
                <a:solidFill>
                  <a:srgbClr val="3333FF"/>
                </a:solidFill>
                <a:latin typeface="Times New Roman" panose="02020603050405020304" pitchFamily="18" charset="0"/>
                <a:cs typeface="Times New Roman" panose="02020603050405020304" pitchFamily="18" charset="0"/>
              </a:rPr>
              <a:t>đúng</a:t>
            </a:r>
            <a:r>
              <a:rPr lang="en-US" sz="2600" dirty="0" smtClean="0">
                <a:solidFill>
                  <a:srgbClr val="3333FF"/>
                </a:solidFill>
                <a:latin typeface="Times New Roman" panose="02020603050405020304" pitchFamily="18" charset="0"/>
                <a:cs typeface="Times New Roman" panose="02020603050405020304" pitchFamily="18" charset="0"/>
              </a:rPr>
              <a:t>?</a:t>
            </a:r>
            <a:endParaRPr lang="en-US" sz="2600" dirty="0">
              <a:solidFill>
                <a:srgbClr val="3333FF"/>
              </a:solidFill>
              <a:latin typeface="Times New Roman" panose="02020603050405020304" pitchFamily="18" charset="0"/>
              <a:cs typeface="Times New Roman" panose="02020603050405020304" pitchFamily="18" charset="0"/>
            </a:endParaRPr>
          </a:p>
        </p:txBody>
      </p:sp>
      <p:sp>
        <p:nvSpPr>
          <p:cNvPr id="23" name="AutoShape 15"/>
          <p:cNvSpPr>
            <a:spLocks noChangeArrowheads="1"/>
          </p:cNvSpPr>
          <p:nvPr/>
        </p:nvSpPr>
        <p:spPr bwMode="auto">
          <a:xfrm>
            <a:off x="4031910" y="1643000"/>
            <a:ext cx="457200" cy="533400"/>
          </a:xfrm>
          <a:prstGeom prst="bevel">
            <a:avLst>
              <a:gd name="adj" fmla="val 12500"/>
            </a:avLst>
          </a:prstGeom>
          <a:gradFill rotWithShape="1">
            <a:gsLst>
              <a:gs pos="0">
                <a:schemeClr val="bg1"/>
              </a:gs>
              <a:gs pos="100000">
                <a:srgbClr val="FF0000"/>
              </a:gs>
            </a:gsLst>
            <a:path path="rect">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b="1" dirty="0">
                <a:solidFill>
                  <a:srgbClr val="0033CC"/>
                </a:solidFill>
              </a:rPr>
              <a:t>A</a:t>
            </a:r>
          </a:p>
        </p:txBody>
      </p:sp>
      <p:sp>
        <p:nvSpPr>
          <p:cNvPr id="13" name="Text Box 14"/>
          <p:cNvSpPr txBox="1">
            <a:spLocks noChangeArrowheads="1"/>
          </p:cNvSpPr>
          <p:nvPr/>
        </p:nvSpPr>
        <p:spPr bwMode="auto">
          <a:xfrm>
            <a:off x="2913487" y="1048587"/>
            <a:ext cx="808574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600" b="1" dirty="0" err="1" smtClean="0">
                <a:solidFill>
                  <a:srgbClr val="3333FF"/>
                </a:solidFill>
                <a:latin typeface="Times New Roman" panose="02020603050405020304" pitchFamily="18" charset="0"/>
                <a:cs typeface="Times New Roman" panose="02020603050405020304" pitchFamily="18" charset="0"/>
              </a:rPr>
              <a:t>Làm</a:t>
            </a:r>
            <a:r>
              <a:rPr lang="en-US" sz="2600" b="1" dirty="0" smtClean="0">
                <a:solidFill>
                  <a:srgbClr val="3333FF"/>
                </a:solidFill>
                <a:latin typeface="Times New Roman" panose="02020603050405020304" pitchFamily="18" charset="0"/>
                <a:cs typeface="Times New Roman" panose="02020603050405020304" pitchFamily="18" charset="0"/>
              </a:rPr>
              <a:t> </a:t>
            </a:r>
            <a:r>
              <a:rPr lang="en-US" sz="2600" b="1" dirty="0" err="1" smtClean="0">
                <a:solidFill>
                  <a:srgbClr val="3333FF"/>
                </a:solidFill>
                <a:latin typeface="Times New Roman" panose="02020603050405020304" pitchFamily="18" charset="0"/>
                <a:cs typeface="Times New Roman" panose="02020603050405020304" pitchFamily="18" charset="0"/>
              </a:rPr>
              <a:t>tính</a:t>
            </a:r>
            <a:r>
              <a:rPr lang="en-US" sz="2600" b="1" dirty="0" smtClean="0">
                <a:solidFill>
                  <a:srgbClr val="3333FF"/>
                </a:solidFill>
                <a:latin typeface="Times New Roman" panose="02020603050405020304" pitchFamily="18" charset="0"/>
                <a:cs typeface="Times New Roman" panose="02020603050405020304" pitchFamily="18" charset="0"/>
              </a:rPr>
              <a:t> chia: </a:t>
            </a:r>
            <a:r>
              <a:rPr lang="en-US" sz="2600" b="1"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20x</a:t>
            </a:r>
            <a:r>
              <a:rPr lang="en-US" sz="2800" baseline="30000" dirty="0" smtClean="0">
                <a:latin typeface="Times New Roman" panose="02020603050405020304" pitchFamily="18" charset="0"/>
                <a:cs typeface="Times New Roman" panose="02020603050405020304" pitchFamily="18" charset="0"/>
              </a:rPr>
              <a:t>3</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+10x</a:t>
            </a:r>
            <a:r>
              <a:rPr lang="en-US" sz="2800"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+ 4024x </a:t>
            </a:r>
            <a:r>
              <a:rPr lang="en-US" sz="2800" dirty="0" smtClean="0">
                <a:latin typeface="Times New Roman" panose="02020603050405020304" pitchFamily="18" charset="0"/>
                <a:cs typeface="Times New Roman" panose="02020603050405020304" pitchFamily="18" charset="0"/>
              </a:rPr>
              <a:t>– 2017) : (2x – 1)</a:t>
            </a:r>
            <a:endParaRPr lang="en-US" sz="2800" dirty="0">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xmlns="" id="{7C355661-17FE-478B-87C8-C74C5D0BFF6B}"/>
              </a:ext>
            </a:extLst>
          </p:cNvPr>
          <p:cNvGrpSpPr>
            <a:grpSpLocks/>
          </p:cNvGrpSpPr>
          <p:nvPr/>
        </p:nvGrpSpPr>
        <p:grpSpPr bwMode="auto">
          <a:xfrm>
            <a:off x="4720622" y="1695749"/>
            <a:ext cx="6613358" cy="2436476"/>
            <a:chOff x="-219" y="962"/>
            <a:chExt cx="3797" cy="1949"/>
          </a:xfrm>
        </p:grpSpPr>
        <p:sp>
          <p:nvSpPr>
            <p:cNvPr id="15" name="Text Box 65">
              <a:extLst>
                <a:ext uri="{FF2B5EF4-FFF2-40B4-BE49-F238E27FC236}">
                  <a16:creationId xmlns:a16="http://schemas.microsoft.com/office/drawing/2014/main" xmlns="" id="{5E74A861-D861-4371-A486-D821DC3CD6F2}"/>
                </a:ext>
              </a:extLst>
            </p:cNvPr>
            <p:cNvSpPr txBox="1">
              <a:spLocks noChangeArrowheads="1"/>
            </p:cNvSpPr>
            <p:nvPr/>
          </p:nvSpPr>
          <p:spPr bwMode="auto">
            <a:xfrm>
              <a:off x="336" y="2544"/>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endParaRPr lang="en-US"/>
            </a:p>
          </p:txBody>
        </p:sp>
        <p:sp>
          <p:nvSpPr>
            <p:cNvPr id="26" name="Text Box 66">
              <a:extLst>
                <a:ext uri="{FF2B5EF4-FFF2-40B4-BE49-F238E27FC236}">
                  <a16:creationId xmlns:a16="http://schemas.microsoft.com/office/drawing/2014/main" xmlns="" id="{85665E09-6559-4197-8CCD-CCE15B836497}"/>
                </a:ext>
              </a:extLst>
            </p:cNvPr>
            <p:cNvSpPr txBox="1">
              <a:spLocks noChangeArrowheads="1"/>
            </p:cNvSpPr>
            <p:nvPr/>
          </p:nvSpPr>
          <p:spPr bwMode="auto">
            <a:xfrm>
              <a:off x="60" y="981"/>
              <a:ext cx="2042" cy="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spcBef>
                  <a:spcPct val="50000"/>
                </a:spcBef>
              </a:pPr>
              <a:r>
                <a:rPr lang="en-US" sz="2400" dirty="0" smtClean="0">
                  <a:latin typeface="Times New Roman" panose="02020603050405020304" pitchFamily="18" charset="0"/>
                  <a:cs typeface="Times New Roman" panose="02020603050405020304" pitchFamily="18" charset="0"/>
                </a:rPr>
                <a:t>20x</a:t>
              </a:r>
              <a:r>
                <a:rPr lang="en-US" sz="2400" baseline="30000" dirty="0">
                  <a:latin typeface="Times New Roman" panose="02020603050405020304" pitchFamily="18" charset="0"/>
                  <a:cs typeface="Times New Roman" panose="02020603050405020304" pitchFamily="18" charset="0"/>
                </a:rPr>
                <a:t>3</a:t>
              </a:r>
              <a:r>
                <a:rPr lang="en-US" sz="2400" dirty="0" smtClean="0">
                  <a:latin typeface="Times New Roman" panose="02020603050405020304" pitchFamily="18" charset="0"/>
                  <a:cs typeface="Times New Roman" panose="02020603050405020304" pitchFamily="18" charset="0"/>
                </a:rPr>
                <a:t> +10x</a:t>
              </a:r>
              <a:r>
                <a:rPr lang="en-US" sz="2400" baseline="30000" dirty="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+ 4024x - 2017</a:t>
              </a:r>
              <a:endParaRPr lang="en-US" sz="2400" dirty="0">
                <a:latin typeface="Times New Roman" panose="02020603050405020304" pitchFamily="18" charset="0"/>
                <a:cs typeface="Times New Roman" panose="02020603050405020304" pitchFamily="18" charset="0"/>
              </a:endParaRPr>
            </a:p>
          </p:txBody>
        </p:sp>
        <p:sp>
          <p:nvSpPr>
            <p:cNvPr id="27" name="Text Box 67">
              <a:extLst>
                <a:ext uri="{FF2B5EF4-FFF2-40B4-BE49-F238E27FC236}">
                  <a16:creationId xmlns:a16="http://schemas.microsoft.com/office/drawing/2014/main" xmlns="" id="{C5C1A96D-7D22-4BD3-90DD-889A9A72460F}"/>
                </a:ext>
              </a:extLst>
            </p:cNvPr>
            <p:cNvSpPr txBox="1">
              <a:spLocks noChangeArrowheads="1"/>
            </p:cNvSpPr>
            <p:nvPr/>
          </p:nvSpPr>
          <p:spPr bwMode="auto">
            <a:xfrm>
              <a:off x="2102" y="962"/>
              <a:ext cx="721" cy="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dirty="0" smtClean="0">
                  <a:latin typeface="Times New Roman" panose="02020603050405020304" pitchFamily="18" charset="0"/>
                  <a:cs typeface="Times New Roman" panose="02020603050405020304" pitchFamily="18" charset="0"/>
                </a:rPr>
                <a:t>2x - 1</a:t>
              </a:r>
              <a:endParaRPr lang="en-US" sz="2400" dirty="0">
                <a:latin typeface="Times New Roman" panose="02020603050405020304" pitchFamily="18" charset="0"/>
                <a:cs typeface="Times New Roman" panose="02020603050405020304" pitchFamily="18" charset="0"/>
              </a:endParaRPr>
            </a:p>
          </p:txBody>
        </p:sp>
        <p:sp>
          <p:nvSpPr>
            <p:cNvPr id="28" name="Line 68">
              <a:extLst>
                <a:ext uri="{FF2B5EF4-FFF2-40B4-BE49-F238E27FC236}">
                  <a16:creationId xmlns:a16="http://schemas.microsoft.com/office/drawing/2014/main" xmlns="" id="{81B1C106-FBA7-4419-A1B4-6FE156251D02}"/>
                </a:ext>
              </a:extLst>
            </p:cNvPr>
            <p:cNvSpPr>
              <a:spLocks noChangeShapeType="1"/>
            </p:cNvSpPr>
            <p:nvPr/>
          </p:nvSpPr>
          <p:spPr bwMode="auto">
            <a:xfrm>
              <a:off x="2064" y="1008"/>
              <a:ext cx="26" cy="1903"/>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29" name="Line 69">
              <a:extLst>
                <a:ext uri="{FF2B5EF4-FFF2-40B4-BE49-F238E27FC236}">
                  <a16:creationId xmlns:a16="http://schemas.microsoft.com/office/drawing/2014/main" xmlns="" id="{6D1DD646-88B0-4A22-89F4-C96B9320986D}"/>
                </a:ext>
              </a:extLst>
            </p:cNvPr>
            <p:cNvSpPr>
              <a:spLocks noChangeShapeType="1"/>
            </p:cNvSpPr>
            <p:nvPr/>
          </p:nvSpPr>
          <p:spPr bwMode="auto">
            <a:xfrm flipV="1">
              <a:off x="2064" y="1243"/>
              <a:ext cx="1017" cy="5"/>
            </a:xfrm>
            <a:prstGeom prst="line">
              <a:avLst/>
            </a:prstGeom>
            <a:noFill/>
            <a:ln w="952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30" name="Text Box 70">
              <a:extLst>
                <a:ext uri="{FF2B5EF4-FFF2-40B4-BE49-F238E27FC236}">
                  <a16:creationId xmlns:a16="http://schemas.microsoft.com/office/drawing/2014/main" xmlns="" id="{A780BA4A-1495-4945-A76C-E85EBBDFCE85}"/>
                </a:ext>
              </a:extLst>
            </p:cNvPr>
            <p:cNvSpPr txBox="1">
              <a:spLocks noChangeArrowheads="1"/>
            </p:cNvSpPr>
            <p:nvPr/>
          </p:nvSpPr>
          <p:spPr bwMode="auto">
            <a:xfrm>
              <a:off x="2069" y="1330"/>
              <a:ext cx="1509" cy="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dirty="0" smtClean="0">
                  <a:latin typeface="Times New Roman" panose="02020603050405020304" pitchFamily="18" charset="0"/>
                  <a:cs typeface="Times New Roman" panose="02020603050405020304" pitchFamily="18" charset="0"/>
                </a:rPr>
                <a:t>10x</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+ 10x+2017 </a:t>
              </a:r>
              <a:endParaRPr lang="en-US" sz="2400" dirty="0">
                <a:latin typeface="Times New Roman" panose="02020603050405020304" pitchFamily="18" charset="0"/>
                <a:cs typeface="Times New Roman" panose="02020603050405020304" pitchFamily="18" charset="0"/>
              </a:endParaRPr>
            </a:p>
          </p:txBody>
        </p:sp>
        <p:sp>
          <p:nvSpPr>
            <p:cNvPr id="31" name="Text Box 71">
              <a:extLst>
                <a:ext uri="{FF2B5EF4-FFF2-40B4-BE49-F238E27FC236}">
                  <a16:creationId xmlns:a16="http://schemas.microsoft.com/office/drawing/2014/main" xmlns="" id="{68AE6681-3C23-419D-8B3F-8CBCB668B691}"/>
                </a:ext>
              </a:extLst>
            </p:cNvPr>
            <p:cNvSpPr txBox="1">
              <a:spLocks noChangeArrowheads="1"/>
            </p:cNvSpPr>
            <p:nvPr/>
          </p:nvSpPr>
          <p:spPr bwMode="auto">
            <a:xfrm>
              <a:off x="-219" y="1193"/>
              <a:ext cx="1181" cy="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vi-VN" sz="2400" dirty="0"/>
                <a:t> </a:t>
              </a:r>
              <a:r>
                <a:rPr lang="en-US" sz="2400" b="1" dirty="0">
                  <a:solidFill>
                    <a:srgbClr val="FF0000"/>
                  </a:solidFill>
                </a:rPr>
                <a:t>‾</a:t>
              </a:r>
              <a:r>
                <a:rPr lang="vi-VN" sz="2400" dirty="0"/>
                <a:t> </a:t>
              </a:r>
              <a:r>
                <a:rPr lang="en-US" sz="2400" dirty="0"/>
                <a:t> </a:t>
              </a:r>
              <a:r>
                <a:rPr lang="vi-VN" sz="2400" dirty="0"/>
                <a:t> </a:t>
              </a:r>
              <a:r>
                <a:rPr lang="en-US" sz="2400" dirty="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0x</a:t>
              </a:r>
              <a:r>
                <a:rPr lang="en-US" sz="2400" baseline="30000" dirty="0" smtClean="0">
                  <a:latin typeface="Times New Roman" panose="02020603050405020304" pitchFamily="18" charset="0"/>
                  <a:cs typeface="Times New Roman" panose="02020603050405020304" pitchFamily="18" charset="0"/>
                </a:rPr>
                <a:t>3  </a:t>
              </a:r>
              <a:r>
                <a:rPr lang="en-US" sz="2400" dirty="0" smtClean="0">
                  <a:latin typeface="Times New Roman" panose="02020603050405020304" pitchFamily="18" charset="0"/>
                  <a:cs typeface="Times New Roman" panose="02020603050405020304" pitchFamily="18" charset="0"/>
                </a:rPr>
                <a:t>-10x</a:t>
              </a:r>
              <a:r>
                <a:rPr lang="en-US" sz="2400" baseline="30000" dirty="0" smtClean="0">
                  <a:latin typeface="Times New Roman" panose="02020603050405020304" pitchFamily="18" charset="0"/>
                  <a:cs typeface="Times New Roman" panose="02020603050405020304" pitchFamily="18" charset="0"/>
                </a:rPr>
                <a:t>2</a:t>
              </a:r>
              <a:endParaRPr lang="en-US" sz="2400" dirty="0">
                <a:latin typeface="Times New Roman" panose="02020603050405020304" pitchFamily="18" charset="0"/>
                <a:cs typeface="Times New Roman" panose="02020603050405020304" pitchFamily="18" charset="0"/>
              </a:endParaRPr>
            </a:p>
          </p:txBody>
        </p:sp>
        <p:sp>
          <p:nvSpPr>
            <p:cNvPr id="32" name="Line 72">
              <a:extLst>
                <a:ext uri="{FF2B5EF4-FFF2-40B4-BE49-F238E27FC236}">
                  <a16:creationId xmlns:a16="http://schemas.microsoft.com/office/drawing/2014/main" xmlns="" id="{25412894-1E89-4C8E-8F15-2AAA6EB3F09A}"/>
                </a:ext>
              </a:extLst>
            </p:cNvPr>
            <p:cNvSpPr>
              <a:spLocks noChangeShapeType="1"/>
            </p:cNvSpPr>
            <p:nvPr/>
          </p:nvSpPr>
          <p:spPr bwMode="auto">
            <a:xfrm>
              <a:off x="-57" y="1515"/>
              <a:ext cx="1296"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33" name="Text Box 73">
              <a:extLst>
                <a:ext uri="{FF2B5EF4-FFF2-40B4-BE49-F238E27FC236}">
                  <a16:creationId xmlns:a16="http://schemas.microsoft.com/office/drawing/2014/main" xmlns="" id="{87DEE6F0-F5C9-476B-B024-9F53162E8A23}"/>
                </a:ext>
              </a:extLst>
            </p:cNvPr>
            <p:cNvSpPr txBox="1">
              <a:spLocks noChangeArrowheads="1"/>
            </p:cNvSpPr>
            <p:nvPr/>
          </p:nvSpPr>
          <p:spPr bwMode="auto">
            <a:xfrm>
              <a:off x="449" y="1506"/>
              <a:ext cx="1786" cy="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en-US" sz="2400" dirty="0" smtClean="0">
                  <a:latin typeface="Times New Roman" panose="02020603050405020304" pitchFamily="18" charset="0"/>
                  <a:cs typeface="Times New Roman" panose="02020603050405020304" pitchFamily="18" charset="0"/>
                </a:rPr>
                <a:t> 20x</a:t>
              </a:r>
              <a:r>
                <a:rPr lang="en-US" sz="2400" baseline="30000" dirty="0" smtClean="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+ 4024x - 2017 </a:t>
              </a:r>
              <a:endParaRPr lang="en-US" sz="2400" dirty="0">
                <a:latin typeface="Times New Roman" panose="02020603050405020304" pitchFamily="18" charset="0"/>
                <a:cs typeface="Times New Roman" panose="02020603050405020304" pitchFamily="18" charset="0"/>
              </a:endParaRPr>
            </a:p>
          </p:txBody>
        </p:sp>
        <p:sp>
          <p:nvSpPr>
            <p:cNvPr id="34" name="Line 74">
              <a:extLst>
                <a:ext uri="{FF2B5EF4-FFF2-40B4-BE49-F238E27FC236}">
                  <a16:creationId xmlns:a16="http://schemas.microsoft.com/office/drawing/2014/main" xmlns="" id="{182A6B9E-E0D2-43E1-9DCE-FF03F5E68239}"/>
                </a:ext>
              </a:extLst>
            </p:cNvPr>
            <p:cNvSpPr>
              <a:spLocks noChangeShapeType="1"/>
            </p:cNvSpPr>
            <p:nvPr/>
          </p:nvSpPr>
          <p:spPr bwMode="auto">
            <a:xfrm>
              <a:off x="523" y="2181"/>
              <a:ext cx="1296"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35" name="Text Box 75">
              <a:extLst>
                <a:ext uri="{FF2B5EF4-FFF2-40B4-BE49-F238E27FC236}">
                  <a16:creationId xmlns:a16="http://schemas.microsoft.com/office/drawing/2014/main" xmlns="" id="{1DEC5DC5-1834-4D2D-88F3-17C535D6B568}"/>
                </a:ext>
              </a:extLst>
            </p:cNvPr>
            <p:cNvSpPr txBox="1">
              <a:spLocks noChangeArrowheads="1"/>
            </p:cNvSpPr>
            <p:nvPr/>
          </p:nvSpPr>
          <p:spPr bwMode="auto">
            <a:xfrm>
              <a:off x="104" y="1793"/>
              <a:ext cx="1893"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spcBef>
                  <a:spcPct val="50000"/>
                </a:spcBef>
              </a:pPr>
              <a:r>
                <a:rPr lang="vi-VN" sz="2800" dirty="0"/>
                <a:t>  </a:t>
              </a:r>
              <a:r>
                <a:rPr lang="en-US" sz="2800" dirty="0" smtClean="0"/>
                <a:t>  </a:t>
              </a:r>
              <a:r>
                <a:rPr lang="en-US" sz="2800" dirty="0" smtClean="0">
                  <a:solidFill>
                    <a:srgbClr val="FF0000"/>
                  </a:solidFill>
                </a:rPr>
                <a:t>‾  </a:t>
              </a:r>
              <a:r>
                <a:rPr lang="en-US" sz="2400" dirty="0" smtClean="0">
                  <a:latin typeface="Times New Roman" panose="02020603050405020304" pitchFamily="18" charset="0"/>
                  <a:cs typeface="Times New Roman" panose="02020603050405020304" pitchFamily="18" charset="0"/>
                </a:rPr>
                <a:t>20x</a:t>
              </a:r>
              <a:r>
                <a:rPr lang="en-US" sz="2400" baseline="30000" dirty="0" smtClean="0">
                  <a:latin typeface="Times New Roman" panose="02020603050405020304" pitchFamily="18" charset="0"/>
                  <a:cs typeface="Times New Roman" panose="02020603050405020304" pitchFamily="18" charset="0"/>
                </a:rPr>
                <a:t>2   </a:t>
              </a:r>
              <a:r>
                <a:rPr lang="en-US" sz="2400" dirty="0" smtClean="0">
                  <a:latin typeface="Times New Roman" panose="02020603050405020304" pitchFamily="18" charset="0"/>
                  <a:cs typeface="Times New Roman" panose="02020603050405020304" pitchFamily="18" charset="0"/>
                </a:rPr>
                <a:t>-     10x</a:t>
              </a:r>
              <a:endParaRPr lang="en-US" sz="2400" dirty="0">
                <a:latin typeface="Times New Roman" panose="02020603050405020304" pitchFamily="18" charset="0"/>
                <a:cs typeface="Times New Roman" panose="02020603050405020304" pitchFamily="18" charset="0"/>
              </a:endParaRPr>
            </a:p>
          </p:txBody>
        </p:sp>
        <p:sp>
          <p:nvSpPr>
            <p:cNvPr id="36" name="Text Box 76">
              <a:extLst>
                <a:ext uri="{FF2B5EF4-FFF2-40B4-BE49-F238E27FC236}">
                  <a16:creationId xmlns:a16="http://schemas.microsoft.com/office/drawing/2014/main" xmlns="" id="{6308A09E-3FFA-4F67-A336-43E91AA688A3}"/>
                </a:ext>
              </a:extLst>
            </p:cNvPr>
            <p:cNvSpPr txBox="1">
              <a:spLocks noChangeArrowheads="1"/>
            </p:cNvSpPr>
            <p:nvPr/>
          </p:nvSpPr>
          <p:spPr bwMode="auto">
            <a:xfrm>
              <a:off x="942" y="2251"/>
              <a:ext cx="1222" cy="36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spcBef>
                  <a:spcPct val="50000"/>
                </a:spcBef>
              </a:pPr>
              <a:r>
                <a:rPr lang="en-US" sz="2400" dirty="0"/>
                <a:t> </a:t>
              </a:r>
              <a:r>
                <a:rPr lang="en-US" sz="2400" dirty="0" smtClean="0">
                  <a:solidFill>
                    <a:srgbClr val="FF0000"/>
                  </a:solidFill>
                </a:rPr>
                <a:t> </a:t>
              </a:r>
              <a:r>
                <a:rPr lang="en-US" sz="2400" dirty="0" smtClean="0">
                  <a:latin typeface="Times New Roman" panose="02020603050405020304" pitchFamily="18" charset="0"/>
                  <a:cs typeface="Times New Roman" panose="02020603050405020304" pitchFamily="18" charset="0"/>
                </a:rPr>
                <a:t>4034x  -2017</a:t>
              </a:r>
              <a:endParaRPr lang="en-US" sz="2400" dirty="0">
                <a:latin typeface="Times New Roman" panose="02020603050405020304" pitchFamily="18" charset="0"/>
                <a:cs typeface="Times New Roman" panose="02020603050405020304" pitchFamily="18" charset="0"/>
              </a:endParaRPr>
            </a:p>
          </p:txBody>
        </p:sp>
      </p:grpSp>
      <p:sp>
        <p:nvSpPr>
          <p:cNvPr id="2" name="TextBox 1"/>
          <p:cNvSpPr txBox="1"/>
          <p:nvPr/>
        </p:nvSpPr>
        <p:spPr>
          <a:xfrm>
            <a:off x="2791097" y="1942931"/>
            <a:ext cx="1464468" cy="461665"/>
          </a:xfrm>
          <a:prstGeom prst="rect">
            <a:avLst/>
          </a:prstGeom>
          <a:noFill/>
        </p:spPr>
        <p:txBody>
          <a:bodyPr wrap="square" rtlCol="0">
            <a:spAutoFit/>
          </a:bodyPr>
          <a:lstStyle/>
          <a:p>
            <a:r>
              <a:rPr lang="en-US" sz="2400" b="1" dirty="0" err="1" smtClean="0">
                <a:latin typeface="Times New Roman" panose="02020603050405020304" pitchFamily="18" charset="0"/>
                <a:cs typeface="Times New Roman" panose="02020603050405020304" pitchFamily="18" charset="0"/>
              </a:rPr>
              <a:t>Đáp</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án</a:t>
            </a:r>
            <a:endParaRPr lang="en-US" sz="2400" b="1" dirty="0">
              <a:latin typeface="Times New Roman" panose="02020603050405020304" pitchFamily="18" charset="0"/>
              <a:cs typeface="Times New Roman" panose="02020603050405020304" pitchFamily="18" charset="0"/>
            </a:endParaRPr>
          </a:p>
        </p:txBody>
      </p:sp>
      <p:sp>
        <p:nvSpPr>
          <p:cNvPr id="40" name="TextBox 39"/>
          <p:cNvSpPr txBox="1"/>
          <p:nvPr/>
        </p:nvSpPr>
        <p:spPr>
          <a:xfrm>
            <a:off x="478998" y="3899899"/>
            <a:ext cx="5448734" cy="954107"/>
          </a:xfrm>
          <a:prstGeom prst="rect">
            <a:avLst/>
          </a:prstGeom>
          <a:noFill/>
        </p:spPr>
        <p:txBody>
          <a:bodyPr wrap="square" rtlCol="0">
            <a:spAutoFit/>
          </a:bodyPr>
          <a:lstStyle/>
          <a:p>
            <a:r>
              <a:rPr lang="en-US" sz="2800" b="1" dirty="0" err="1" smtClean="0">
                <a:latin typeface="Times New Roman" panose="02020603050405020304" pitchFamily="18" charset="0"/>
                <a:cs typeface="Times New Roman" panose="02020603050405020304" pitchFamily="18" charset="0"/>
              </a:rPr>
              <a:t>Vậy</a:t>
            </a:r>
            <a:r>
              <a:rPr lang="en-US" sz="2800" b="1" dirty="0" smtClean="0">
                <a:latin typeface="Times New Roman" panose="02020603050405020304" pitchFamily="18" charset="0"/>
                <a:cs typeface="Times New Roman" panose="02020603050405020304" pitchFamily="18" charset="0"/>
              </a:rPr>
              <a:t> </a:t>
            </a:r>
            <a:r>
              <a:rPr lang="en-US" sz="2800" b="1" dirty="0" smtClean="0">
                <a:solidFill>
                  <a:srgbClr val="1801BF"/>
                </a:solidFill>
                <a:latin typeface="Times New Roman" panose="02020603050405020304" pitchFamily="18" charset="0"/>
                <a:cs typeface="Times New Roman" panose="02020603050405020304" pitchFamily="18" charset="0"/>
              </a:rPr>
              <a:t>: (20x</a:t>
            </a:r>
            <a:r>
              <a:rPr lang="en-US" sz="2800" b="1" baseline="30000" dirty="0" smtClean="0">
                <a:solidFill>
                  <a:srgbClr val="1801BF"/>
                </a:solidFill>
                <a:latin typeface="Times New Roman" panose="02020603050405020304" pitchFamily="18" charset="0"/>
                <a:cs typeface="Times New Roman" panose="02020603050405020304" pitchFamily="18" charset="0"/>
              </a:rPr>
              <a:t>3</a:t>
            </a:r>
            <a:r>
              <a:rPr lang="en-US" sz="2800" b="1" dirty="0" smtClean="0">
                <a:solidFill>
                  <a:srgbClr val="1801BF"/>
                </a:solidFill>
                <a:latin typeface="Times New Roman" panose="02020603050405020304" pitchFamily="18" charset="0"/>
                <a:cs typeface="Times New Roman" panose="02020603050405020304" pitchFamily="18" charset="0"/>
              </a:rPr>
              <a:t> +10x</a:t>
            </a:r>
            <a:r>
              <a:rPr lang="en-US" sz="2800" b="1" baseline="30000" dirty="0" smtClean="0">
                <a:solidFill>
                  <a:srgbClr val="002060"/>
                </a:solidFill>
                <a:latin typeface="Times New Roman" panose="02020603050405020304" pitchFamily="18" charset="0"/>
                <a:cs typeface="Times New Roman" panose="02020603050405020304" pitchFamily="18" charset="0"/>
              </a:rPr>
              <a:t>2</a:t>
            </a:r>
            <a:r>
              <a:rPr lang="en-US" sz="2800" b="1" dirty="0" smtClean="0">
                <a:solidFill>
                  <a:srgbClr val="1801BF"/>
                </a:solidFill>
                <a:latin typeface="Times New Roman" panose="02020603050405020304" pitchFamily="18" charset="0"/>
                <a:cs typeface="Times New Roman" panose="02020603050405020304" pitchFamily="18" charset="0"/>
              </a:rPr>
              <a:t> +4024x – 2017)  </a:t>
            </a:r>
          </a:p>
          <a:p>
            <a:r>
              <a:rPr lang="en-US" sz="2800" b="1" dirty="0" smtClean="0">
                <a:solidFill>
                  <a:srgbClr val="1801BF"/>
                </a:solidFill>
                <a:latin typeface="Times New Roman" panose="02020603050405020304" pitchFamily="18" charset="0"/>
                <a:cs typeface="Times New Roman" panose="02020603050405020304" pitchFamily="18" charset="0"/>
              </a:rPr>
              <a:t>=  (2x- 1 ) (</a:t>
            </a:r>
            <a:r>
              <a:rPr lang="en-US" sz="2800" b="1" dirty="0" smtClean="0">
                <a:solidFill>
                  <a:srgbClr val="FF0000"/>
                </a:solidFill>
                <a:latin typeface="Times New Roman" panose="02020603050405020304" pitchFamily="18" charset="0"/>
                <a:cs typeface="Times New Roman" panose="02020603050405020304" pitchFamily="18" charset="0"/>
              </a:rPr>
              <a:t>10</a:t>
            </a:r>
            <a:r>
              <a:rPr lang="en-US" sz="2800" b="1" dirty="0" smtClean="0">
                <a:latin typeface="Times New Roman" panose="02020603050405020304" pitchFamily="18" charset="0"/>
                <a:cs typeface="Times New Roman" panose="02020603050405020304" pitchFamily="18" charset="0"/>
              </a:rPr>
              <a:t>x</a:t>
            </a:r>
            <a:r>
              <a:rPr lang="en-US" sz="2800" b="1" baseline="30000" dirty="0" smtClean="0">
                <a:latin typeface="Times New Roman" panose="02020603050405020304" pitchFamily="18" charset="0"/>
                <a:cs typeface="Times New Roman" panose="02020603050405020304" pitchFamily="18" charset="0"/>
              </a:rPr>
              <a:t>2 </a:t>
            </a:r>
            <a:r>
              <a:rPr lang="en-US" sz="2800" b="1" dirty="0" smtClean="0">
                <a:latin typeface="Times New Roman" panose="02020603050405020304" pitchFamily="18" charset="0"/>
                <a:cs typeface="Times New Roman" panose="02020603050405020304" pitchFamily="18" charset="0"/>
              </a:rPr>
              <a:t>+</a:t>
            </a:r>
            <a:r>
              <a:rPr lang="en-US" sz="2800" b="1" dirty="0" smtClean="0">
                <a:solidFill>
                  <a:srgbClr val="FF0000"/>
                </a:solidFill>
                <a:latin typeface="Times New Roman" panose="02020603050405020304" pitchFamily="18" charset="0"/>
                <a:cs typeface="Times New Roman" panose="02020603050405020304" pitchFamily="18" charset="0"/>
              </a:rPr>
              <a:t> 10</a:t>
            </a:r>
            <a:r>
              <a:rPr lang="en-US" sz="2800" b="1" dirty="0" smtClean="0">
                <a:latin typeface="Times New Roman" panose="02020603050405020304" pitchFamily="18" charset="0"/>
                <a:cs typeface="Times New Roman" panose="02020603050405020304" pitchFamily="18" charset="0"/>
              </a:rPr>
              <a:t>x + </a:t>
            </a:r>
            <a:r>
              <a:rPr lang="en-US" sz="2800" b="1" dirty="0" smtClean="0">
                <a:solidFill>
                  <a:srgbClr val="FF0000"/>
                </a:solidFill>
                <a:latin typeface="Times New Roman" panose="02020603050405020304" pitchFamily="18" charset="0"/>
                <a:cs typeface="Times New Roman" panose="02020603050405020304" pitchFamily="18" charset="0"/>
              </a:rPr>
              <a:t>2017</a:t>
            </a:r>
            <a:r>
              <a:rPr lang="en-US" sz="2800" b="1" dirty="0" smtClean="0">
                <a:solidFill>
                  <a:srgbClr val="002060"/>
                </a:solidFill>
                <a:latin typeface="Times New Roman" panose="02020603050405020304" pitchFamily="18" charset="0"/>
                <a:cs typeface="Times New Roman" panose="02020603050405020304" pitchFamily="18" charset="0"/>
              </a:rPr>
              <a:t>)</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41" name="AutoShape 40"/>
          <p:cNvSpPr>
            <a:spLocks/>
          </p:cNvSpPr>
          <p:nvPr/>
        </p:nvSpPr>
        <p:spPr bwMode="auto">
          <a:xfrm rot="-5400000">
            <a:off x="3444840" y="3669498"/>
            <a:ext cx="144738" cy="2369015"/>
          </a:xfrm>
          <a:prstGeom prst="leftBrace">
            <a:avLst>
              <a:gd name="adj1" fmla="val 8813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1600"/>
          </a:p>
        </p:txBody>
      </p:sp>
      <p:sp>
        <p:nvSpPr>
          <p:cNvPr id="6" name="TextBox 5"/>
          <p:cNvSpPr txBox="1"/>
          <p:nvPr/>
        </p:nvSpPr>
        <p:spPr>
          <a:xfrm>
            <a:off x="6085154" y="4955898"/>
            <a:ext cx="2571906"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10 – 10 -</a:t>
            </a:r>
            <a:r>
              <a:rPr lang="en-US" sz="3200" b="1" dirty="0" smtClean="0">
                <a:solidFill>
                  <a:srgbClr val="FF0000"/>
                </a:solidFill>
                <a:latin typeface="Times New Roman" panose="02020603050405020304" pitchFamily="18" charset="0"/>
                <a:cs typeface="Times New Roman" panose="02020603050405020304" pitchFamily="18" charset="0"/>
              </a:rPr>
              <a:t>2017</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6165210" y="5671848"/>
            <a:ext cx="3532582" cy="461665"/>
          </a:xfrm>
          <a:prstGeom prst="rect">
            <a:avLst/>
          </a:prstGeom>
          <a:solidFill>
            <a:schemeClr val="accent5">
              <a:lumMod val="75000"/>
            </a:schemeClr>
          </a:solidFill>
        </p:spPr>
        <p:txBody>
          <a:bodyPr wrap="square" rtlCol="0">
            <a:spAutoFit/>
          </a:bodyPr>
          <a:lstStyle/>
          <a:p>
            <a:pPr algn="ctr"/>
            <a:r>
              <a:rPr lang="en-US" sz="2400" b="1" dirty="0" err="1">
                <a:solidFill>
                  <a:srgbClr val="1801BF"/>
                </a:solidFill>
                <a:latin typeface="Times New Roman" panose="02020603050405020304" pitchFamily="18" charset="0"/>
                <a:cs typeface="Times New Roman" panose="02020603050405020304" pitchFamily="18" charset="0"/>
              </a:rPr>
              <a:t>Ngày</a:t>
            </a:r>
            <a:r>
              <a:rPr lang="en-US" sz="2400" b="1" dirty="0">
                <a:solidFill>
                  <a:srgbClr val="1801BF"/>
                </a:solidFill>
                <a:latin typeface="Times New Roman" panose="02020603050405020304" pitchFamily="18" charset="0"/>
                <a:cs typeface="Times New Roman" panose="02020603050405020304" pitchFamily="18" charset="0"/>
              </a:rPr>
              <a:t> </a:t>
            </a:r>
            <a:r>
              <a:rPr lang="en-US" sz="2400" b="1" dirty="0" err="1">
                <a:solidFill>
                  <a:srgbClr val="1801BF"/>
                </a:solidFill>
                <a:latin typeface="Times New Roman" panose="02020603050405020304" pitchFamily="18" charset="0"/>
                <a:cs typeface="Times New Roman" panose="02020603050405020304" pitchFamily="18" charset="0"/>
              </a:rPr>
              <a:t>giải</a:t>
            </a:r>
            <a:r>
              <a:rPr lang="en-US" sz="2400" b="1" dirty="0">
                <a:solidFill>
                  <a:srgbClr val="1801BF"/>
                </a:solidFill>
                <a:latin typeface="Times New Roman" panose="02020603050405020304" pitchFamily="18" charset="0"/>
                <a:cs typeface="Times New Roman" panose="02020603050405020304" pitchFamily="18" charset="0"/>
              </a:rPr>
              <a:t> </a:t>
            </a:r>
            <a:r>
              <a:rPr lang="en-US" sz="2400" b="1" dirty="0" err="1">
                <a:solidFill>
                  <a:srgbClr val="1801BF"/>
                </a:solidFill>
                <a:latin typeface="Times New Roman" panose="02020603050405020304" pitchFamily="18" charset="0"/>
                <a:cs typeface="Times New Roman" panose="02020603050405020304" pitchFamily="18" charset="0"/>
              </a:rPr>
              <a:t>phóng</a:t>
            </a:r>
            <a:r>
              <a:rPr lang="en-US" sz="2400" b="1" dirty="0">
                <a:solidFill>
                  <a:srgbClr val="1801BF"/>
                </a:solidFill>
                <a:latin typeface="Times New Roman" panose="02020603050405020304" pitchFamily="18" charset="0"/>
                <a:cs typeface="Times New Roman" panose="02020603050405020304" pitchFamily="18" charset="0"/>
              </a:rPr>
              <a:t> </a:t>
            </a:r>
            <a:r>
              <a:rPr lang="en-US" sz="2400" b="1" dirty="0" err="1">
                <a:solidFill>
                  <a:srgbClr val="1801BF"/>
                </a:solidFill>
                <a:latin typeface="Times New Roman" panose="02020603050405020304" pitchFamily="18" charset="0"/>
                <a:cs typeface="Times New Roman" panose="02020603050405020304" pitchFamily="18" charset="0"/>
              </a:rPr>
              <a:t>thủ</a:t>
            </a:r>
            <a:r>
              <a:rPr lang="en-US" sz="2400" b="1" dirty="0">
                <a:solidFill>
                  <a:srgbClr val="1801BF"/>
                </a:solidFill>
                <a:latin typeface="Times New Roman" panose="02020603050405020304" pitchFamily="18" charset="0"/>
                <a:cs typeface="Times New Roman" panose="02020603050405020304" pitchFamily="18" charset="0"/>
              </a:rPr>
              <a:t> </a:t>
            </a:r>
            <a:r>
              <a:rPr lang="en-US" sz="2400" b="1" dirty="0" err="1" smtClean="0">
                <a:solidFill>
                  <a:srgbClr val="1801BF"/>
                </a:solidFill>
                <a:latin typeface="Times New Roman" panose="02020603050405020304" pitchFamily="18" charset="0"/>
                <a:cs typeface="Times New Roman" panose="02020603050405020304" pitchFamily="18" charset="0"/>
              </a:rPr>
              <a:t>đô</a:t>
            </a:r>
            <a:endParaRPr lang="en-US" sz="2400" b="1" dirty="0">
              <a:solidFill>
                <a:srgbClr val="1801BF"/>
              </a:solidFill>
              <a:latin typeface="Times New Roman" panose="02020603050405020304" pitchFamily="18" charset="0"/>
              <a:cs typeface="Times New Roman" panose="02020603050405020304" pitchFamily="18" charset="0"/>
            </a:endParaRPr>
          </a:p>
        </p:txBody>
      </p:sp>
      <p:sp>
        <p:nvSpPr>
          <p:cNvPr id="38" name="Text Box 76">
            <a:extLst>
              <a:ext uri="{FF2B5EF4-FFF2-40B4-BE49-F238E27FC236}">
                <a16:creationId xmlns:a16="http://schemas.microsoft.com/office/drawing/2014/main" xmlns="" id="{6308A09E-3FFA-4F67-A336-43E91AA688A3}"/>
              </a:ext>
            </a:extLst>
          </p:cNvPr>
          <p:cNvSpPr txBox="1">
            <a:spLocks noChangeArrowheads="1"/>
          </p:cNvSpPr>
          <p:nvPr/>
        </p:nvSpPr>
        <p:spPr bwMode="auto">
          <a:xfrm>
            <a:off x="6730502" y="3718484"/>
            <a:ext cx="2199808" cy="46166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spcBef>
                <a:spcPct val="50000"/>
              </a:spcBef>
            </a:pPr>
            <a:r>
              <a:rPr lang="en-US" sz="2400" dirty="0" smtClean="0">
                <a:solidFill>
                  <a:srgbClr val="FF0000"/>
                </a:solidFill>
              </a:rPr>
              <a:t>‾ </a:t>
            </a:r>
            <a:r>
              <a:rPr lang="en-US" sz="2400" dirty="0">
                <a:latin typeface="Times New Roman" panose="02020603050405020304" pitchFamily="18" charset="0"/>
                <a:cs typeface="Times New Roman" panose="02020603050405020304" pitchFamily="18" charset="0"/>
              </a:rPr>
              <a:t>4034x  -2017 </a:t>
            </a:r>
          </a:p>
        </p:txBody>
      </p:sp>
      <p:sp>
        <p:nvSpPr>
          <p:cNvPr id="39" name="Line 68">
            <a:extLst>
              <a:ext uri="{FF2B5EF4-FFF2-40B4-BE49-F238E27FC236}">
                <a16:creationId xmlns:a16="http://schemas.microsoft.com/office/drawing/2014/main" xmlns="" id="{81B1C106-FBA7-4419-A1B4-6FE156251D02}"/>
              </a:ext>
            </a:extLst>
          </p:cNvPr>
          <p:cNvSpPr>
            <a:spLocks noChangeShapeType="1"/>
          </p:cNvSpPr>
          <p:nvPr/>
        </p:nvSpPr>
        <p:spPr bwMode="auto">
          <a:xfrm flipV="1">
            <a:off x="6961617" y="4112268"/>
            <a:ext cx="1615187" cy="1"/>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endParaRPr lang="en-US"/>
          </a:p>
        </p:txBody>
      </p:sp>
      <p:sp>
        <p:nvSpPr>
          <p:cNvPr id="42" name="Text Box 76">
            <a:extLst>
              <a:ext uri="{FF2B5EF4-FFF2-40B4-BE49-F238E27FC236}">
                <a16:creationId xmlns:a16="http://schemas.microsoft.com/office/drawing/2014/main" xmlns="" id="{6308A09E-3FFA-4F67-A336-43E91AA688A3}"/>
              </a:ext>
            </a:extLst>
          </p:cNvPr>
          <p:cNvSpPr txBox="1">
            <a:spLocks noChangeArrowheads="1"/>
          </p:cNvSpPr>
          <p:nvPr/>
        </p:nvSpPr>
        <p:spPr bwMode="auto">
          <a:xfrm>
            <a:off x="7267159" y="4132225"/>
            <a:ext cx="405117" cy="461665"/>
          </a:xfrm>
          <a:prstGeom prst="rect">
            <a:avLst/>
          </a:prstGeom>
          <a:solidFill>
            <a:srgbClr val="B3FB71"/>
          </a:solidFill>
          <a:ln w="9525">
            <a:noFill/>
            <a:miter lim="800000"/>
            <a:headEnd/>
            <a:tailEnd/>
          </a:ln>
          <a:effectLs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spcBef>
                <a:spcPct val="50000"/>
              </a:spcBef>
            </a:pPr>
            <a:r>
              <a:rPr lang="en-US" sz="2400" dirty="0">
                <a:solidFill>
                  <a:srgbClr val="FF0000"/>
                </a:solidFill>
              </a:rPr>
              <a:t>0</a:t>
            </a: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4" name="Right Arrow 3"/>
          <p:cNvSpPr/>
          <p:nvPr/>
        </p:nvSpPr>
        <p:spPr>
          <a:xfrm>
            <a:off x="5114351" y="507787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2630613" y="1579010"/>
            <a:ext cx="1169785" cy="461665"/>
          </a:xfrm>
          <a:prstGeom prst="rect">
            <a:avLst/>
          </a:prstGeom>
          <a:solidFill>
            <a:srgbClr val="FFFF00"/>
          </a:solidFill>
        </p:spPr>
        <p:txBody>
          <a:bodyPr wrap="square" rtlCol="0">
            <a:spAutoFit/>
          </a:bodyPr>
          <a:lstStyle/>
          <a:p>
            <a:r>
              <a:rPr lang="en-US" sz="2400" b="1" dirty="0" err="1" smtClean="0">
                <a:latin typeface="Times New Roman" panose="02020603050405020304" pitchFamily="18" charset="0"/>
                <a:cs typeface="Times New Roman" panose="02020603050405020304" pitchFamily="18" charset="0"/>
              </a:rPr>
              <a:t>Đáp</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án</a:t>
            </a:r>
            <a:r>
              <a:rPr lang="en-US" sz="2400" b="1" dirty="0" smtClean="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p:txBody>
      </p:sp>
      <p:sp>
        <p:nvSpPr>
          <p:cNvPr id="3" name="Cloud 2"/>
          <p:cNvSpPr/>
          <p:nvPr/>
        </p:nvSpPr>
        <p:spPr>
          <a:xfrm>
            <a:off x="1149927" y="4926376"/>
            <a:ext cx="4277648" cy="182313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latin typeface="Times New Roman" panose="02020603050405020304" pitchFamily="18" charset="0"/>
                <a:cs typeface="Times New Roman" panose="02020603050405020304" pitchFamily="18" charset="0"/>
              </a:rPr>
              <a:t>Dựa</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vào</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phần</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hệ</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số</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của</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đa</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thức</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hương,hãy</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cho</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biết</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ngày</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đánh</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dấu</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mốc</a:t>
            </a:r>
            <a:r>
              <a:rPr lang="en-US" sz="2000" b="1" dirty="0" smtClean="0">
                <a:solidFill>
                  <a:schemeClr val="tx1"/>
                </a:solidFill>
                <a:latin typeface="Times New Roman" panose="02020603050405020304" pitchFamily="18" charset="0"/>
                <a:cs typeface="Times New Roman" panose="02020603050405020304" pitchFamily="18" charset="0"/>
              </a:rPr>
              <a:t> son </a:t>
            </a:r>
            <a:r>
              <a:rPr lang="en-US" sz="2000" b="1" dirty="0" err="1" smtClean="0">
                <a:solidFill>
                  <a:schemeClr val="tx1"/>
                </a:solidFill>
                <a:latin typeface="Times New Roman" panose="02020603050405020304" pitchFamily="18" charset="0"/>
                <a:cs typeface="Times New Roman" panose="02020603050405020304" pitchFamily="18" charset="0"/>
              </a:rPr>
              <a:t>lịch</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sử</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của</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thủ</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đô</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a:t>
            </a:r>
            <a:r>
              <a:rPr lang="en-US" sz="2000" b="1" dirty="0" err="1" smtClean="0">
                <a:solidFill>
                  <a:schemeClr val="tx1"/>
                </a:solidFill>
                <a:latin typeface="Times New Roman" panose="02020603050405020304" pitchFamily="18" charset="0"/>
                <a:cs typeface="Times New Roman" panose="02020603050405020304" pitchFamily="18" charset="0"/>
              </a:rPr>
              <a:t>à</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Nội</a:t>
            </a:r>
            <a:r>
              <a:rPr lang="en-US" sz="2000" b="1" dirty="0" smtClean="0">
                <a:solidFill>
                  <a:schemeClr val="tx1"/>
                </a:solidFill>
                <a:latin typeface="Times New Roman" panose="02020603050405020304" pitchFamily="18" charset="0"/>
                <a:cs typeface="Times New Roman" panose="02020603050405020304" pitchFamily="18" charset="0"/>
              </a:rPr>
              <a:t> ?  </a:t>
            </a:r>
            <a:endParaRPr lang="en-US" sz="2000" b="1" dirty="0">
              <a:solidFill>
                <a:schemeClr val="tx1"/>
              </a:solidFill>
              <a:latin typeface="Times New Roman" panose="02020603050405020304" pitchFamily="18" charset="0"/>
              <a:cs typeface="Times New Roman" panose="02020603050405020304" pitchFamily="18" charset="0"/>
            </a:endParaRPr>
          </a:p>
        </p:txBody>
      </p:sp>
      <p:grpSp>
        <p:nvGrpSpPr>
          <p:cNvPr id="44" name="Group 36"/>
          <p:cNvGrpSpPr>
            <a:grpSpLocks/>
          </p:cNvGrpSpPr>
          <p:nvPr/>
        </p:nvGrpSpPr>
        <p:grpSpPr bwMode="auto">
          <a:xfrm>
            <a:off x="1337032" y="937592"/>
            <a:ext cx="1279525" cy="1066800"/>
            <a:chOff x="0" y="720"/>
            <a:chExt cx="816" cy="864"/>
          </a:xfrm>
        </p:grpSpPr>
        <p:sp>
          <p:nvSpPr>
            <p:cNvPr id="45" name="Rectangle 37"/>
            <p:cNvSpPr>
              <a:spLocks noChangeArrowheads="1"/>
            </p:cNvSpPr>
            <p:nvPr/>
          </p:nvSpPr>
          <p:spPr bwMode="auto">
            <a:xfrm>
              <a:off x="0" y="720"/>
              <a:ext cx="816" cy="864"/>
            </a:xfrm>
            <a:prstGeom prst="rect">
              <a:avLst/>
            </a:prstGeom>
            <a:gradFill rotWithShape="1">
              <a:gsLst>
                <a:gs pos="0">
                  <a:schemeClr val="bg1"/>
                </a:gs>
                <a:gs pos="100000">
                  <a:srgbClr val="CCFF3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6" name="Picture 38" descr="1_md_wht">
              <a:hlinkClick r:id="rId10" action="ppaction://hlinksldjump"/>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0" y="816"/>
              <a:ext cx="720" cy="681"/>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Rectangle 37"/>
          <p:cNvSpPr>
            <a:spLocks noChangeArrowheads="1"/>
          </p:cNvSpPr>
          <p:nvPr/>
        </p:nvSpPr>
        <p:spPr bwMode="auto">
          <a:xfrm>
            <a:off x="1303590" y="937592"/>
            <a:ext cx="1279525" cy="1066800"/>
          </a:xfrm>
          <a:prstGeom prst="rect">
            <a:avLst/>
          </a:prstGeom>
          <a:gradFill rotWithShape="1">
            <a:gsLst>
              <a:gs pos="0">
                <a:schemeClr val="bg1"/>
              </a:gs>
              <a:gs pos="100000">
                <a:srgbClr val="CCFF33"/>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Isosceles Triangle 18"/>
          <p:cNvSpPr/>
          <p:nvPr/>
        </p:nvSpPr>
        <p:spPr>
          <a:xfrm>
            <a:off x="1642631" y="1025958"/>
            <a:ext cx="509033" cy="25483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a:off x="2012492" y="1391410"/>
            <a:ext cx="509033" cy="25483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p:cNvSpPr/>
          <p:nvPr/>
        </p:nvSpPr>
        <p:spPr>
          <a:xfrm>
            <a:off x="1351730" y="1369742"/>
            <a:ext cx="509033" cy="25483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696684" y="1161988"/>
            <a:ext cx="518191" cy="646331"/>
          </a:xfrm>
          <a:prstGeom prst="rect">
            <a:avLst/>
          </a:prstGeom>
          <a:noFill/>
        </p:spPr>
        <p:txBody>
          <a:bodyPr wrap="square" rtlCol="0">
            <a:spAutoFit/>
          </a:bodyPr>
          <a:lstStyle/>
          <a:p>
            <a:r>
              <a:rPr lang="en-US" sz="3600" dirty="0" smtClean="0"/>
              <a:t>2</a:t>
            </a:r>
            <a:endParaRPr lang="en-US" sz="3600" dirty="0"/>
          </a:p>
        </p:txBody>
      </p:sp>
      <p:pic>
        <p:nvPicPr>
          <p:cNvPr id="1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583272" y="6248400"/>
            <a:ext cx="609600" cy="609600"/>
          </a:xfrm>
          <a:prstGeom prst="rect">
            <a:avLst/>
          </a:prstGeom>
        </p:spPr>
      </p:pic>
      <p:pic>
        <p:nvPicPr>
          <p:cNvPr id="24"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582402" y="6590130"/>
            <a:ext cx="609598" cy="267870"/>
          </a:xfrm>
          <a:prstGeom prst="rect">
            <a:avLst/>
          </a:prstGeom>
        </p:spPr>
      </p:pic>
      <p:sp>
        <p:nvSpPr>
          <p:cNvPr id="25" name="Flowchart: Alternate Process 24"/>
          <p:cNvSpPr/>
          <p:nvPr/>
        </p:nvSpPr>
        <p:spPr>
          <a:xfrm>
            <a:off x="3424373" y="43514"/>
            <a:ext cx="4351842" cy="1020448"/>
          </a:xfrm>
          <a:prstGeom prst="flowChartAlternateProcess">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pc="50" dirty="0" err="1">
                <a:ln w="9525" cmpd="sng">
                  <a:solidFill>
                    <a:srgbClr val="FF0000"/>
                  </a:solidFill>
                  <a:prstDash val="solid"/>
                </a:ln>
                <a:solidFill>
                  <a:srgbClr val="70AD47">
                    <a:tint val="1000"/>
                  </a:srgbClr>
                </a:solidFill>
                <a:effectLst>
                  <a:glow rad="38100">
                    <a:schemeClr val="accent1">
                      <a:alpha val="40000"/>
                    </a:schemeClr>
                  </a:glow>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Trò</a:t>
            </a:r>
            <a:r>
              <a:rPr lang="en-US" sz="6000" b="1" spc="50" dirty="0">
                <a:ln w="9525" cmpd="sng">
                  <a:solidFill>
                    <a:srgbClr val="FF0000"/>
                  </a:solidFill>
                  <a:prstDash val="solid"/>
                </a:ln>
                <a:solidFill>
                  <a:srgbClr val="70AD47">
                    <a:tint val="1000"/>
                  </a:srgbClr>
                </a:solidFill>
                <a:effectLst>
                  <a:glow rad="38100">
                    <a:schemeClr val="accent1">
                      <a:alpha val="40000"/>
                    </a:schemeClr>
                  </a:glow>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 </a:t>
            </a:r>
            <a:r>
              <a:rPr lang="en-US" sz="6000" b="1" spc="50" dirty="0" err="1">
                <a:ln w="9525" cmpd="sng">
                  <a:solidFill>
                    <a:srgbClr val="FF0000"/>
                  </a:solidFill>
                  <a:prstDash val="solid"/>
                </a:ln>
                <a:solidFill>
                  <a:srgbClr val="70AD47">
                    <a:tint val="1000"/>
                  </a:srgbClr>
                </a:solidFill>
                <a:effectLst>
                  <a:glow rad="38100">
                    <a:schemeClr val="accent1">
                      <a:alpha val="40000"/>
                    </a:schemeClr>
                  </a:glow>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rPr>
              <a:t>chơi</a:t>
            </a:r>
            <a:endParaRPr lang="en-US" sz="6000" b="1" spc="50" dirty="0">
              <a:ln w="9525" cmpd="sng">
                <a:solidFill>
                  <a:srgbClr val="FF0000"/>
                </a:solidFill>
                <a:prstDash val="solid"/>
              </a:ln>
              <a:solidFill>
                <a:srgbClr val="70AD47">
                  <a:tint val="1000"/>
                </a:srgbClr>
              </a:solidFill>
              <a:effectLst>
                <a:glow rad="38100">
                  <a:schemeClr val="accent1">
                    <a:alpha val="40000"/>
                  </a:schemeClr>
                </a:glow>
                <a:outerShdw blurRad="50800" dist="38100" dir="16200000"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67742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chimes.wav"/>
                                        </p:tgtEl>
                                      </p:cMediaNode>
                                    </p:audio>
                                  </p:subTnLst>
                                </p:cTn>
                              </p:par>
                              <p:par>
                                <p:cTn id="11" presetID="1" presetClass="mediacall" presetSubtype="0" fill="hold" nodeType="withEffect">
                                  <p:stCondLst>
                                    <p:cond delay="0"/>
                                  </p:stCondLst>
                                  <p:childTnLst>
                                    <p:cmd type="call" cmd="playFrom(0.0)">
                                      <p:cBhvr>
                                        <p:cTn id="12" dur="20526" fill="hold"/>
                                        <p:tgtEl>
                                          <p:spTgt spid="12"/>
                                        </p:tgtEl>
                                      </p:cBhvr>
                                    </p:cmd>
                                  </p:childTnLst>
                                </p:cTn>
                              </p:par>
                              <p:par>
                                <p:cTn id="13" presetID="22" presetClass="entr" presetSubtype="4" repeatCount="500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wipe(down)">
                                      <p:cBhvr>
                                        <p:cTn id="15" dur="500"/>
                                        <p:tgtEl>
                                          <p:spTgt spid="44"/>
                                        </p:tgtEl>
                                      </p:cBhvr>
                                    </p:animEffect>
                                  </p:childTnLst>
                                  <p:subTnLst>
                                    <p:audio>
                                      <p:cMediaNode>
                                        <p:cTn display="0" masterRel="sameClick">
                                          <p:stCondLst>
                                            <p:cond evt="begin" delay="0">
                                              <p:tn val="13"/>
                                            </p:cond>
                                          </p:stCondLst>
                                          <p:endCondLst>
                                            <p:cond evt="onStopAudio" delay="0">
                                              <p:tgtEl>
                                                <p:sldTgt/>
                                              </p:tgtEl>
                                            </p:cond>
                                          </p:endCondLst>
                                        </p:cTn>
                                        <p:tgtEl>
                                          <p:sndTgt r:embed="rId6" name="chimes.wav"/>
                                        </p:tgtEl>
                                      </p:cMediaNode>
                                    </p:audio>
                                  </p:subTnLst>
                                </p:cTn>
                              </p:par>
                              <p:par>
                                <p:cTn id="16" presetID="52"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Scale>
                                      <p:cBhvr>
                                        <p:cTn id="18"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6"/>
                                        </p:tgtEl>
                                        <p:attrNameLst>
                                          <p:attrName>ppt_x</p:attrName>
                                          <p:attrName>ppt_y</p:attrName>
                                        </p:attrNameLst>
                                      </p:cBhvr>
                                    </p:animMotion>
                                    <p:animEffect transition="in" filter="fade">
                                      <p:cBhvr>
                                        <p:cTn id="20" dur="1000"/>
                                        <p:tgtEl>
                                          <p:spTgt spid="16"/>
                                        </p:tgtEl>
                                      </p:cBhvr>
                                    </p:animEffect>
                                  </p:childTnLst>
                                </p:cTn>
                              </p:par>
                              <p:par>
                                <p:cTn id="21" presetID="52"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Scale>
                                      <p:cBhvr>
                                        <p:cTn id="23"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17"/>
                                        </p:tgtEl>
                                        <p:attrNameLst>
                                          <p:attrName>ppt_x</p:attrName>
                                          <p:attrName>ppt_y</p:attrName>
                                        </p:attrNameLst>
                                      </p:cBhvr>
                                    </p:animMotion>
                                    <p:animEffect transition="in" filter="fade">
                                      <p:cBhvr>
                                        <p:cTn id="25" dur="1000"/>
                                        <p:tgtEl>
                                          <p:spTgt spid="17"/>
                                        </p:tgtEl>
                                      </p:cBhvr>
                                    </p:animEffect>
                                  </p:childTnLst>
                                </p:cTn>
                              </p:par>
                              <p:par>
                                <p:cTn id="26" presetID="52"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Scale>
                                      <p:cBhvr>
                                        <p:cTn id="28"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8"/>
                                        </p:tgtEl>
                                        <p:attrNameLst>
                                          <p:attrName>ppt_x</p:attrName>
                                          <p:attrName>ppt_y</p:attrName>
                                        </p:attrNameLst>
                                      </p:cBhvr>
                                    </p:animMotion>
                                    <p:animEffect transition="in" filter="fade">
                                      <p:cBhvr>
                                        <p:cTn id="30" dur="1000"/>
                                        <p:tgtEl>
                                          <p:spTgt spid="18"/>
                                        </p:tgtEl>
                                      </p:cBhvr>
                                    </p:animEffect>
                                  </p:childTnLst>
                                </p:cTn>
                              </p:par>
                              <p:par>
                                <p:cTn id="31" presetID="52"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Scale>
                                      <p:cBhvr>
                                        <p:cTn id="33"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23"/>
                                        </p:tgtEl>
                                        <p:attrNameLst>
                                          <p:attrName>ppt_x</p:attrName>
                                          <p:attrName>ppt_y</p:attrName>
                                        </p:attrNameLst>
                                      </p:cBhvr>
                                    </p:animMotion>
                                    <p:animEffect transition="in" filter="fade">
                                      <p:cBhvr>
                                        <p:cTn id="35" dur="10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par>
                                <p:cTn id="43" presetID="21" presetClass="emph" presetSubtype="0" repeatCount="indefinite" fill="hold" grpId="2" nodeType="withEffect">
                                  <p:stCondLst>
                                    <p:cond delay="0"/>
                                  </p:stCondLst>
                                  <p:endCondLst>
                                    <p:cond evt="onNext" delay="0">
                                      <p:tgtEl>
                                        <p:sldTgt/>
                                      </p:tgtEl>
                                    </p:cond>
                                  </p:endCondLst>
                                  <p:childTnLst>
                                    <p:animClr clrSpc="hsl" dir="cw">
                                      <p:cBhvr override="childStyle">
                                        <p:cTn id="44" dur="500" fill="hold"/>
                                        <p:tgtEl>
                                          <p:spTgt spid="16"/>
                                        </p:tgtEl>
                                        <p:attrNameLst>
                                          <p:attrName>style.color</p:attrName>
                                        </p:attrNameLst>
                                      </p:cBhvr>
                                      <p:by>
                                        <p:hsl h="7200000" s="0" l="0"/>
                                      </p:by>
                                    </p:animClr>
                                    <p:animClr clrSpc="hsl" dir="cw">
                                      <p:cBhvr>
                                        <p:cTn id="45" dur="500" fill="hold"/>
                                        <p:tgtEl>
                                          <p:spTgt spid="16"/>
                                        </p:tgtEl>
                                        <p:attrNameLst>
                                          <p:attrName>fillcolor</p:attrName>
                                        </p:attrNameLst>
                                      </p:cBhvr>
                                      <p:by>
                                        <p:hsl h="7200000" s="0" l="0"/>
                                      </p:by>
                                    </p:animClr>
                                    <p:animClr clrSpc="hsl" dir="cw">
                                      <p:cBhvr>
                                        <p:cTn id="46" dur="500" fill="hold"/>
                                        <p:tgtEl>
                                          <p:spTgt spid="16"/>
                                        </p:tgtEl>
                                        <p:attrNameLst>
                                          <p:attrName>stroke.color</p:attrName>
                                        </p:attrNameLst>
                                      </p:cBhvr>
                                      <p:by>
                                        <p:hsl h="7200000" s="0" l="0"/>
                                      </p:by>
                                    </p:animClr>
                                    <p:set>
                                      <p:cBhvr>
                                        <p:cTn id="47" dur="500" fill="hold"/>
                                        <p:tgtEl>
                                          <p:spTgt spid="16"/>
                                        </p:tgtEl>
                                        <p:attrNameLst>
                                          <p:attrName>fill.type</p:attrName>
                                        </p:attrNameLst>
                                      </p:cBhvr>
                                      <p:to>
                                        <p:strVal val="solid"/>
                                      </p:to>
                                    </p:set>
                                  </p:childTnLst>
                                  <p:subTnLst>
                                    <p:audio>
                                      <p:cMediaNode>
                                        <p:cTn display="0" masterRel="sameClick">
                                          <p:stCondLst>
                                            <p:cond evt="begin" delay="0">
                                              <p:tn val="43"/>
                                            </p:cond>
                                          </p:stCondLst>
                                          <p:endCondLst>
                                            <p:cond evt="onStopAudio" delay="0">
                                              <p:tgtEl>
                                                <p:sldTgt/>
                                              </p:tgtEl>
                                            </p:cond>
                                          </p:endCondLst>
                                        </p:cTn>
                                        <p:tgtEl>
                                          <p:sndTgt r:embed="rId7" name="applause.wav"/>
                                        </p:tgtEl>
                                      </p:cMediaNode>
                                    </p:audio>
                                  </p:subTnLst>
                                </p:cTn>
                              </p:par>
                            </p:childTnLst>
                          </p:cTn>
                        </p:par>
                      </p:childTnLst>
                    </p:cTn>
                  </p:par>
                  <p:par>
                    <p:cTn id="48" fill="hold">
                      <p:stCondLst>
                        <p:cond delay="indefinite"/>
                      </p:stCondLst>
                      <p:childTnLst>
                        <p:par>
                          <p:cTn id="49" fill="hold">
                            <p:stCondLst>
                              <p:cond delay="0"/>
                            </p:stCondLst>
                            <p:childTnLst>
                              <p:par>
                                <p:cTn id="50" presetID="17" presetClass="exit" presetSubtype="10" fill="hold" grpId="1" nodeType="clickEffect">
                                  <p:stCondLst>
                                    <p:cond delay="0"/>
                                  </p:stCondLst>
                                  <p:childTnLst>
                                    <p:anim calcmode="lin" valueType="num">
                                      <p:cBhvr>
                                        <p:cTn id="51" dur="500"/>
                                        <p:tgtEl>
                                          <p:spTgt spid="22"/>
                                        </p:tgtEl>
                                        <p:attrNameLst>
                                          <p:attrName>ppt_w</p:attrName>
                                        </p:attrNameLst>
                                      </p:cBhvr>
                                      <p:tavLst>
                                        <p:tav tm="0">
                                          <p:val>
                                            <p:strVal val="ppt_w"/>
                                          </p:val>
                                        </p:tav>
                                        <p:tav tm="100000">
                                          <p:val>
                                            <p:fltVal val="0"/>
                                          </p:val>
                                        </p:tav>
                                      </p:tavLst>
                                    </p:anim>
                                    <p:anim calcmode="lin" valueType="num">
                                      <p:cBhvr>
                                        <p:cTn id="52" dur="500"/>
                                        <p:tgtEl>
                                          <p:spTgt spid="22"/>
                                        </p:tgtEl>
                                        <p:attrNameLst>
                                          <p:attrName>ppt_h</p:attrName>
                                        </p:attrNameLst>
                                      </p:cBhvr>
                                      <p:tavLst>
                                        <p:tav tm="0">
                                          <p:val>
                                            <p:strVal val="ppt_h"/>
                                          </p:val>
                                        </p:tav>
                                        <p:tav tm="100000">
                                          <p:val>
                                            <p:strVal val="ppt_h"/>
                                          </p:val>
                                        </p:tav>
                                      </p:tavLst>
                                    </p:anim>
                                    <p:set>
                                      <p:cBhvr>
                                        <p:cTn id="53" dur="1" fill="hold">
                                          <p:stCondLst>
                                            <p:cond delay="499"/>
                                          </p:stCondLst>
                                        </p:cTn>
                                        <p:tgtEl>
                                          <p:spTgt spid="22"/>
                                        </p:tgtEl>
                                        <p:attrNameLst>
                                          <p:attrName>style.visibility</p:attrName>
                                        </p:attrNameLst>
                                      </p:cBhvr>
                                      <p:to>
                                        <p:strVal val="hidden"/>
                                      </p:to>
                                    </p:set>
                                  </p:childTnLst>
                                </p:cTn>
                              </p:par>
                              <p:par>
                                <p:cTn id="54" presetID="17" presetClass="exit" presetSubtype="10" fill="hold" grpId="3" nodeType="withEffect">
                                  <p:stCondLst>
                                    <p:cond delay="0"/>
                                  </p:stCondLst>
                                  <p:childTnLst>
                                    <p:anim calcmode="lin" valueType="num">
                                      <p:cBhvr>
                                        <p:cTn id="55" dur="500"/>
                                        <p:tgtEl>
                                          <p:spTgt spid="16"/>
                                        </p:tgtEl>
                                        <p:attrNameLst>
                                          <p:attrName>ppt_w</p:attrName>
                                        </p:attrNameLst>
                                      </p:cBhvr>
                                      <p:tavLst>
                                        <p:tav tm="0">
                                          <p:val>
                                            <p:strVal val="ppt_w"/>
                                          </p:val>
                                        </p:tav>
                                        <p:tav tm="100000">
                                          <p:val>
                                            <p:fltVal val="0"/>
                                          </p:val>
                                        </p:tav>
                                      </p:tavLst>
                                    </p:anim>
                                    <p:anim calcmode="lin" valueType="num">
                                      <p:cBhvr>
                                        <p:cTn id="56" dur="500"/>
                                        <p:tgtEl>
                                          <p:spTgt spid="16"/>
                                        </p:tgtEl>
                                        <p:attrNameLst>
                                          <p:attrName>ppt_h</p:attrName>
                                        </p:attrNameLst>
                                      </p:cBhvr>
                                      <p:tavLst>
                                        <p:tav tm="0">
                                          <p:val>
                                            <p:strVal val="ppt_h"/>
                                          </p:val>
                                        </p:tav>
                                        <p:tav tm="100000">
                                          <p:val>
                                            <p:strVal val="ppt_h"/>
                                          </p:val>
                                        </p:tav>
                                      </p:tavLst>
                                    </p:anim>
                                    <p:set>
                                      <p:cBhvr>
                                        <p:cTn id="57" dur="1" fill="hold">
                                          <p:stCondLst>
                                            <p:cond delay="499"/>
                                          </p:stCondLst>
                                        </p:cTn>
                                        <p:tgtEl>
                                          <p:spTgt spid="16"/>
                                        </p:tgtEl>
                                        <p:attrNameLst>
                                          <p:attrName>style.visibility</p:attrName>
                                        </p:attrNameLst>
                                      </p:cBhvr>
                                      <p:to>
                                        <p:strVal val="hidden"/>
                                      </p:to>
                                    </p:set>
                                  </p:childTnLst>
                                </p:cTn>
                              </p:par>
                              <p:par>
                                <p:cTn id="58" presetID="17" presetClass="exit" presetSubtype="10" fill="hold" grpId="1" nodeType="withEffect">
                                  <p:stCondLst>
                                    <p:cond delay="0"/>
                                  </p:stCondLst>
                                  <p:childTnLst>
                                    <p:anim calcmode="lin" valueType="num">
                                      <p:cBhvr>
                                        <p:cTn id="59" dur="500"/>
                                        <p:tgtEl>
                                          <p:spTgt spid="17"/>
                                        </p:tgtEl>
                                        <p:attrNameLst>
                                          <p:attrName>ppt_w</p:attrName>
                                        </p:attrNameLst>
                                      </p:cBhvr>
                                      <p:tavLst>
                                        <p:tav tm="0">
                                          <p:val>
                                            <p:strVal val="ppt_w"/>
                                          </p:val>
                                        </p:tav>
                                        <p:tav tm="100000">
                                          <p:val>
                                            <p:fltVal val="0"/>
                                          </p:val>
                                        </p:tav>
                                      </p:tavLst>
                                    </p:anim>
                                    <p:anim calcmode="lin" valueType="num">
                                      <p:cBhvr>
                                        <p:cTn id="60" dur="500"/>
                                        <p:tgtEl>
                                          <p:spTgt spid="17"/>
                                        </p:tgtEl>
                                        <p:attrNameLst>
                                          <p:attrName>ppt_h</p:attrName>
                                        </p:attrNameLst>
                                      </p:cBhvr>
                                      <p:tavLst>
                                        <p:tav tm="0">
                                          <p:val>
                                            <p:strVal val="ppt_h"/>
                                          </p:val>
                                        </p:tav>
                                        <p:tav tm="100000">
                                          <p:val>
                                            <p:strVal val="ppt_h"/>
                                          </p:val>
                                        </p:tav>
                                      </p:tavLst>
                                    </p:anim>
                                    <p:set>
                                      <p:cBhvr>
                                        <p:cTn id="61" dur="1" fill="hold">
                                          <p:stCondLst>
                                            <p:cond delay="499"/>
                                          </p:stCondLst>
                                        </p:cTn>
                                        <p:tgtEl>
                                          <p:spTgt spid="17"/>
                                        </p:tgtEl>
                                        <p:attrNameLst>
                                          <p:attrName>style.visibility</p:attrName>
                                        </p:attrNameLst>
                                      </p:cBhvr>
                                      <p:to>
                                        <p:strVal val="hidden"/>
                                      </p:to>
                                    </p:set>
                                  </p:childTnLst>
                                </p:cTn>
                              </p:par>
                              <p:par>
                                <p:cTn id="62" presetID="17" presetClass="exit" presetSubtype="10" fill="hold" grpId="1" nodeType="withEffect">
                                  <p:stCondLst>
                                    <p:cond delay="0"/>
                                  </p:stCondLst>
                                  <p:childTnLst>
                                    <p:anim calcmode="lin" valueType="num">
                                      <p:cBhvr>
                                        <p:cTn id="63" dur="500"/>
                                        <p:tgtEl>
                                          <p:spTgt spid="18"/>
                                        </p:tgtEl>
                                        <p:attrNameLst>
                                          <p:attrName>ppt_w</p:attrName>
                                        </p:attrNameLst>
                                      </p:cBhvr>
                                      <p:tavLst>
                                        <p:tav tm="0">
                                          <p:val>
                                            <p:strVal val="ppt_w"/>
                                          </p:val>
                                        </p:tav>
                                        <p:tav tm="100000">
                                          <p:val>
                                            <p:fltVal val="0"/>
                                          </p:val>
                                        </p:tav>
                                      </p:tavLst>
                                    </p:anim>
                                    <p:anim calcmode="lin" valueType="num">
                                      <p:cBhvr>
                                        <p:cTn id="64" dur="500"/>
                                        <p:tgtEl>
                                          <p:spTgt spid="18"/>
                                        </p:tgtEl>
                                        <p:attrNameLst>
                                          <p:attrName>ppt_h</p:attrName>
                                        </p:attrNameLst>
                                      </p:cBhvr>
                                      <p:tavLst>
                                        <p:tav tm="0">
                                          <p:val>
                                            <p:strVal val="ppt_h"/>
                                          </p:val>
                                        </p:tav>
                                        <p:tav tm="100000">
                                          <p:val>
                                            <p:strVal val="ppt_h"/>
                                          </p:val>
                                        </p:tav>
                                      </p:tavLst>
                                    </p:anim>
                                    <p:set>
                                      <p:cBhvr>
                                        <p:cTn id="65" dur="1" fill="hold">
                                          <p:stCondLst>
                                            <p:cond delay="499"/>
                                          </p:stCondLst>
                                        </p:cTn>
                                        <p:tgtEl>
                                          <p:spTgt spid="18"/>
                                        </p:tgtEl>
                                        <p:attrNameLst>
                                          <p:attrName>style.visibility</p:attrName>
                                        </p:attrNameLst>
                                      </p:cBhvr>
                                      <p:to>
                                        <p:strVal val="hidden"/>
                                      </p:to>
                                    </p:set>
                                  </p:childTnLst>
                                </p:cTn>
                              </p:par>
                              <p:par>
                                <p:cTn id="66" presetID="17" presetClass="exit" presetSubtype="10" fill="hold" grpId="3" nodeType="withEffect">
                                  <p:stCondLst>
                                    <p:cond delay="0"/>
                                  </p:stCondLst>
                                  <p:childTnLst>
                                    <p:anim calcmode="lin" valueType="num">
                                      <p:cBhvr>
                                        <p:cTn id="67" dur="500"/>
                                        <p:tgtEl>
                                          <p:spTgt spid="23"/>
                                        </p:tgtEl>
                                        <p:attrNameLst>
                                          <p:attrName>ppt_w</p:attrName>
                                        </p:attrNameLst>
                                      </p:cBhvr>
                                      <p:tavLst>
                                        <p:tav tm="0">
                                          <p:val>
                                            <p:strVal val="ppt_w"/>
                                          </p:val>
                                        </p:tav>
                                        <p:tav tm="100000">
                                          <p:val>
                                            <p:fltVal val="0"/>
                                          </p:val>
                                        </p:tav>
                                      </p:tavLst>
                                    </p:anim>
                                    <p:anim calcmode="lin" valueType="num">
                                      <p:cBhvr>
                                        <p:cTn id="68" dur="500"/>
                                        <p:tgtEl>
                                          <p:spTgt spid="23"/>
                                        </p:tgtEl>
                                        <p:attrNameLst>
                                          <p:attrName>ppt_h</p:attrName>
                                        </p:attrNameLst>
                                      </p:cBhvr>
                                      <p:tavLst>
                                        <p:tav tm="0">
                                          <p:val>
                                            <p:strVal val="ppt_h"/>
                                          </p:val>
                                        </p:tav>
                                        <p:tav tm="100000">
                                          <p:val>
                                            <p:strVal val="ppt_h"/>
                                          </p:val>
                                        </p:tav>
                                      </p:tavLst>
                                    </p:anim>
                                    <p:set>
                                      <p:cBhvr>
                                        <p:cTn id="69" dur="1" fill="hold">
                                          <p:stCondLst>
                                            <p:cond delay="499"/>
                                          </p:stCondLst>
                                        </p:cTn>
                                        <p:tgtEl>
                                          <p:spTgt spid="23"/>
                                        </p:tgtEl>
                                        <p:attrNameLst>
                                          <p:attrName>style.visibility</p:attrName>
                                        </p:attrNameLst>
                                      </p:cBhvr>
                                      <p:to>
                                        <p:strVal val="hidden"/>
                                      </p:to>
                                    </p:set>
                                  </p:childTnLst>
                                </p:cTn>
                              </p:par>
                              <p:par>
                                <p:cTn id="70" presetID="53" presetClass="exit" presetSubtype="32" fill="hold" grpId="2" nodeType="withEffect">
                                  <p:stCondLst>
                                    <p:cond delay="0"/>
                                  </p:stCondLst>
                                  <p:childTnLst>
                                    <p:anim calcmode="lin" valueType="num">
                                      <p:cBhvr>
                                        <p:cTn id="71" dur="500"/>
                                        <p:tgtEl>
                                          <p:spTgt spid="2"/>
                                        </p:tgtEl>
                                        <p:attrNameLst>
                                          <p:attrName>ppt_w</p:attrName>
                                        </p:attrNameLst>
                                      </p:cBhvr>
                                      <p:tavLst>
                                        <p:tav tm="0">
                                          <p:val>
                                            <p:strVal val="ppt_w"/>
                                          </p:val>
                                        </p:tav>
                                        <p:tav tm="100000">
                                          <p:val>
                                            <p:fltVal val="0"/>
                                          </p:val>
                                        </p:tav>
                                      </p:tavLst>
                                    </p:anim>
                                    <p:anim calcmode="lin" valueType="num">
                                      <p:cBhvr>
                                        <p:cTn id="72" dur="500"/>
                                        <p:tgtEl>
                                          <p:spTgt spid="2"/>
                                        </p:tgtEl>
                                        <p:attrNameLst>
                                          <p:attrName>ppt_h</p:attrName>
                                        </p:attrNameLst>
                                      </p:cBhvr>
                                      <p:tavLst>
                                        <p:tav tm="0">
                                          <p:val>
                                            <p:strVal val="ppt_h"/>
                                          </p:val>
                                        </p:tav>
                                        <p:tav tm="100000">
                                          <p:val>
                                            <p:fltVal val="0"/>
                                          </p:val>
                                        </p:tav>
                                      </p:tavLst>
                                    </p:anim>
                                    <p:animEffect transition="out" filter="fade">
                                      <p:cBhvr>
                                        <p:cTn id="73" dur="500"/>
                                        <p:tgtEl>
                                          <p:spTgt spid="2"/>
                                        </p:tgtEl>
                                      </p:cBhvr>
                                    </p:animEffect>
                                    <p:set>
                                      <p:cBhvr>
                                        <p:cTn id="74" dur="1" fill="hold">
                                          <p:stCondLst>
                                            <p:cond delay="499"/>
                                          </p:stCondLst>
                                        </p:cTn>
                                        <p:tgtEl>
                                          <p:spTgt spid="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8" name="breeze.wav"/>
                                        </p:tgtEl>
                                      </p:cMediaNode>
                                    </p:audio>
                                  </p:subTnLst>
                                </p:cTn>
                              </p:par>
                              <p:par>
                                <p:cTn id="79" presetID="1"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1"/>
                                        </p:tgtEl>
                                        <p:attrNameLst>
                                          <p:attrName>style.visibility</p:attrName>
                                        </p:attrNameLst>
                                      </p:cBhvr>
                                      <p:to>
                                        <p:strVal val="visible"/>
                                      </p:to>
                                    </p:set>
                                  </p:childTnLst>
                                </p:cTn>
                              </p:par>
                              <p:par>
                                <p:cTn id="85" presetID="21" presetClass="emph" presetSubtype="0" repeatCount="indefinite" fill="hold" grpId="2" nodeType="withEffect">
                                  <p:stCondLst>
                                    <p:cond delay="0"/>
                                  </p:stCondLst>
                                  <p:endCondLst>
                                    <p:cond evt="onNext" delay="0">
                                      <p:tgtEl>
                                        <p:sldTgt/>
                                      </p:tgtEl>
                                    </p:cond>
                                  </p:endCondLst>
                                  <p:childTnLst>
                                    <p:animClr clrSpc="hsl" dir="cw">
                                      <p:cBhvr override="childStyle">
                                        <p:cTn id="86" dur="500" fill="hold"/>
                                        <p:tgtEl>
                                          <p:spTgt spid="23"/>
                                        </p:tgtEl>
                                        <p:attrNameLst>
                                          <p:attrName>style.color</p:attrName>
                                        </p:attrNameLst>
                                      </p:cBhvr>
                                      <p:by>
                                        <p:hsl h="7200000" s="0" l="0"/>
                                      </p:by>
                                    </p:animClr>
                                    <p:animClr clrSpc="hsl" dir="cw">
                                      <p:cBhvr>
                                        <p:cTn id="87" dur="500" fill="hold"/>
                                        <p:tgtEl>
                                          <p:spTgt spid="23"/>
                                        </p:tgtEl>
                                        <p:attrNameLst>
                                          <p:attrName>fillcolor</p:attrName>
                                        </p:attrNameLst>
                                      </p:cBhvr>
                                      <p:by>
                                        <p:hsl h="7200000" s="0" l="0"/>
                                      </p:by>
                                    </p:animClr>
                                    <p:animClr clrSpc="hsl" dir="cw">
                                      <p:cBhvr>
                                        <p:cTn id="88" dur="500" fill="hold"/>
                                        <p:tgtEl>
                                          <p:spTgt spid="23"/>
                                        </p:tgtEl>
                                        <p:attrNameLst>
                                          <p:attrName>stroke.color</p:attrName>
                                        </p:attrNameLst>
                                      </p:cBhvr>
                                      <p:by>
                                        <p:hsl h="7200000" s="0" l="0"/>
                                      </p:by>
                                    </p:animClr>
                                    <p:set>
                                      <p:cBhvr>
                                        <p:cTn id="89" dur="500" fill="hold"/>
                                        <p:tgtEl>
                                          <p:spTgt spid="23"/>
                                        </p:tgtEl>
                                        <p:attrNameLst>
                                          <p:attrName>fill.type</p:attrName>
                                        </p:attrNameLst>
                                      </p:cBhvr>
                                      <p:to>
                                        <p:strVal val="solid"/>
                                      </p:to>
                                    </p:set>
                                  </p:childTnLst>
                                </p:cTn>
                              </p:par>
                              <p:par>
                                <p:cTn id="90" presetID="42" presetClass="entr" presetSubtype="0" fill="hold" grpId="0" nodeType="with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fade">
                                      <p:cBhvr>
                                        <p:cTn id="92" dur="1000"/>
                                        <p:tgtEl>
                                          <p:spTgt spid="13"/>
                                        </p:tgtEl>
                                      </p:cBhvr>
                                    </p:animEffect>
                                    <p:anim calcmode="lin" valueType="num">
                                      <p:cBhvr>
                                        <p:cTn id="93" dur="1000" fill="hold"/>
                                        <p:tgtEl>
                                          <p:spTgt spid="13"/>
                                        </p:tgtEl>
                                        <p:attrNameLst>
                                          <p:attrName>ppt_x</p:attrName>
                                        </p:attrNameLst>
                                      </p:cBhvr>
                                      <p:tavLst>
                                        <p:tav tm="0">
                                          <p:val>
                                            <p:strVal val="#ppt_x"/>
                                          </p:val>
                                        </p:tav>
                                        <p:tav tm="100000">
                                          <p:val>
                                            <p:strVal val="#ppt_x"/>
                                          </p:val>
                                        </p:tav>
                                      </p:tavLst>
                                    </p:anim>
                                    <p:anim calcmode="lin" valueType="num">
                                      <p:cBhvr>
                                        <p:cTn id="94" dur="1000" fill="hold"/>
                                        <p:tgtEl>
                                          <p:spTgt spid="13"/>
                                        </p:tgtEl>
                                        <p:attrNameLst>
                                          <p:attrName>ppt_y</p:attrName>
                                        </p:attrNameLst>
                                      </p:cBhvr>
                                      <p:tavLst>
                                        <p:tav tm="0">
                                          <p:val>
                                            <p:strVal val="#ppt_y+.1"/>
                                          </p:val>
                                        </p:tav>
                                        <p:tav tm="100000">
                                          <p:val>
                                            <p:strVal val="#ppt_y"/>
                                          </p:val>
                                        </p:tav>
                                      </p:tavLst>
                                    </p:anim>
                                  </p:childTnLst>
                                </p:cTn>
                              </p:par>
                              <p:par>
                                <p:cTn id="95" presetID="22" presetClass="entr" presetSubtype="4" fill="hold" grpId="0" nodeType="withEffect">
                                  <p:stCondLst>
                                    <p:cond delay="0"/>
                                  </p:stCondLst>
                                  <p:childTnLst>
                                    <p:set>
                                      <p:cBhvr>
                                        <p:cTn id="96" dur="1" fill="hold">
                                          <p:stCondLst>
                                            <p:cond delay="0"/>
                                          </p:stCondLst>
                                        </p:cTn>
                                        <p:tgtEl>
                                          <p:spTgt spid="57"/>
                                        </p:tgtEl>
                                        <p:attrNameLst>
                                          <p:attrName>style.visibility</p:attrName>
                                        </p:attrNameLst>
                                      </p:cBhvr>
                                      <p:to>
                                        <p:strVal val="visible"/>
                                      </p:to>
                                    </p:set>
                                    <p:animEffect transition="in" filter="wipe(down)">
                                      <p:cBhvr>
                                        <p:cTn id="97" dur="10"/>
                                        <p:tgtEl>
                                          <p:spTgt spid="57"/>
                                        </p:tgtEl>
                                      </p:cBhvr>
                                    </p:animEffect>
                                  </p:childTnLst>
                                </p:cTn>
                              </p:par>
                              <p:par>
                                <p:cTn id="98" presetID="1" presetClass="mediacall" presetSubtype="0" fill="hold" nodeType="withEffect">
                                  <p:stCondLst>
                                    <p:cond delay="0"/>
                                  </p:stCondLst>
                                  <p:childTnLst>
                                    <p:cmd type="call" cmd="playFrom(0.0)">
                                      <p:cBhvr>
                                        <p:cTn id="99" dur="14535" fill="hold"/>
                                        <p:tgtEl>
                                          <p:spTgt spid="24"/>
                                        </p:tgtEl>
                                      </p:cBhvr>
                                    </p:cmd>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1" nodeType="clickEffect">
                                  <p:stCondLst>
                                    <p:cond delay="0"/>
                                  </p:stCondLst>
                                  <p:childTnLst>
                                    <p:set>
                                      <p:cBhvr>
                                        <p:cTn id="103" dur="1" fill="hold">
                                          <p:stCondLst>
                                            <p:cond delay="0"/>
                                          </p:stCondLst>
                                        </p:cTn>
                                        <p:tgtEl>
                                          <p:spTgt spid="43"/>
                                        </p:tgtEl>
                                        <p:attrNameLst>
                                          <p:attrName>style.visibility</p:attrName>
                                        </p:attrNameLst>
                                      </p:cBhvr>
                                      <p:to>
                                        <p:strVal val="visible"/>
                                      </p:to>
                                    </p:set>
                                    <p:animEffect transition="in" filter="fade">
                                      <p:cBhvr>
                                        <p:cTn id="104" dur="1000"/>
                                        <p:tgtEl>
                                          <p:spTgt spid="43"/>
                                        </p:tgtEl>
                                      </p:cBhvr>
                                    </p:animEffect>
                                    <p:anim calcmode="lin" valueType="num">
                                      <p:cBhvr>
                                        <p:cTn id="105" dur="1000" fill="hold"/>
                                        <p:tgtEl>
                                          <p:spTgt spid="43"/>
                                        </p:tgtEl>
                                        <p:attrNameLst>
                                          <p:attrName>ppt_x</p:attrName>
                                        </p:attrNameLst>
                                      </p:cBhvr>
                                      <p:tavLst>
                                        <p:tav tm="0">
                                          <p:val>
                                            <p:strVal val="#ppt_x"/>
                                          </p:val>
                                        </p:tav>
                                        <p:tav tm="100000">
                                          <p:val>
                                            <p:strVal val="#ppt_x"/>
                                          </p:val>
                                        </p:tav>
                                      </p:tavLst>
                                    </p:anim>
                                    <p:anim calcmode="lin" valueType="num">
                                      <p:cBhvr>
                                        <p:cTn id="106" dur="1000" fill="hold"/>
                                        <p:tgtEl>
                                          <p:spTgt spid="43"/>
                                        </p:tgtEl>
                                        <p:attrNameLst>
                                          <p:attrName>ppt_y</p:attrName>
                                        </p:attrNameLst>
                                      </p:cBhvr>
                                      <p:tavLst>
                                        <p:tav tm="0">
                                          <p:val>
                                            <p:strVal val="#ppt_y+.1"/>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14"/>
                                        </p:tgtEl>
                                        <p:attrNameLst>
                                          <p:attrName>style.visibility</p:attrName>
                                        </p:attrNameLst>
                                      </p:cBhvr>
                                      <p:to>
                                        <p:strVal val="visible"/>
                                      </p:to>
                                    </p:set>
                                    <p:anim calcmode="lin" valueType="num">
                                      <p:cBhvr additive="base">
                                        <p:cTn id="109" dur="500" fill="hold"/>
                                        <p:tgtEl>
                                          <p:spTgt spid="14"/>
                                        </p:tgtEl>
                                        <p:attrNameLst>
                                          <p:attrName>ppt_x</p:attrName>
                                        </p:attrNameLst>
                                      </p:cBhvr>
                                      <p:tavLst>
                                        <p:tav tm="0">
                                          <p:val>
                                            <p:strVal val="#ppt_x"/>
                                          </p:val>
                                        </p:tav>
                                        <p:tav tm="100000">
                                          <p:val>
                                            <p:strVal val="#ppt_x"/>
                                          </p:val>
                                        </p:tav>
                                      </p:tavLst>
                                    </p:anim>
                                    <p:anim calcmode="lin" valueType="num">
                                      <p:cBhvr additive="base">
                                        <p:cTn id="110" dur="500" fill="hold"/>
                                        <p:tgtEl>
                                          <p:spTgt spid="14"/>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38"/>
                                        </p:tgtEl>
                                        <p:attrNameLst>
                                          <p:attrName>style.visibility</p:attrName>
                                        </p:attrNameLst>
                                      </p:cBhvr>
                                      <p:to>
                                        <p:strVal val="visible"/>
                                      </p:to>
                                    </p:set>
                                    <p:anim calcmode="lin" valueType="num">
                                      <p:cBhvr additive="base">
                                        <p:cTn id="113" dur="500" fill="hold"/>
                                        <p:tgtEl>
                                          <p:spTgt spid="38"/>
                                        </p:tgtEl>
                                        <p:attrNameLst>
                                          <p:attrName>ppt_x</p:attrName>
                                        </p:attrNameLst>
                                      </p:cBhvr>
                                      <p:tavLst>
                                        <p:tav tm="0">
                                          <p:val>
                                            <p:strVal val="#ppt_x"/>
                                          </p:val>
                                        </p:tav>
                                        <p:tav tm="100000">
                                          <p:val>
                                            <p:strVal val="#ppt_x"/>
                                          </p:val>
                                        </p:tav>
                                      </p:tavLst>
                                    </p:anim>
                                    <p:anim calcmode="lin" valueType="num">
                                      <p:cBhvr additive="base">
                                        <p:cTn id="114" dur="500" fill="hold"/>
                                        <p:tgtEl>
                                          <p:spTgt spid="38"/>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42"/>
                                        </p:tgtEl>
                                        <p:attrNameLst>
                                          <p:attrName>style.visibility</p:attrName>
                                        </p:attrNameLst>
                                      </p:cBhvr>
                                      <p:to>
                                        <p:strVal val="visible"/>
                                      </p:to>
                                    </p:set>
                                    <p:anim calcmode="lin" valueType="num">
                                      <p:cBhvr additive="base">
                                        <p:cTn id="117" dur="500" fill="hold"/>
                                        <p:tgtEl>
                                          <p:spTgt spid="42"/>
                                        </p:tgtEl>
                                        <p:attrNameLst>
                                          <p:attrName>ppt_x</p:attrName>
                                        </p:attrNameLst>
                                      </p:cBhvr>
                                      <p:tavLst>
                                        <p:tav tm="0">
                                          <p:val>
                                            <p:strVal val="#ppt_x"/>
                                          </p:val>
                                        </p:tav>
                                        <p:tav tm="100000">
                                          <p:val>
                                            <p:strVal val="#ppt_x"/>
                                          </p:val>
                                        </p:tav>
                                      </p:tavLst>
                                    </p:anim>
                                    <p:anim calcmode="lin" valueType="num">
                                      <p:cBhvr additive="base">
                                        <p:cTn id="118" dur="500" fill="hold"/>
                                        <p:tgtEl>
                                          <p:spTgt spid="42"/>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39"/>
                                        </p:tgtEl>
                                        <p:attrNameLst>
                                          <p:attrName>style.visibility</p:attrName>
                                        </p:attrNameLst>
                                      </p:cBhvr>
                                      <p:to>
                                        <p:strVal val="visible"/>
                                      </p:to>
                                    </p:set>
                                    <p:anim calcmode="lin" valueType="num">
                                      <p:cBhvr additive="base">
                                        <p:cTn id="121" dur="500" fill="hold"/>
                                        <p:tgtEl>
                                          <p:spTgt spid="39"/>
                                        </p:tgtEl>
                                        <p:attrNameLst>
                                          <p:attrName>ppt_x</p:attrName>
                                        </p:attrNameLst>
                                      </p:cBhvr>
                                      <p:tavLst>
                                        <p:tav tm="0">
                                          <p:val>
                                            <p:strVal val="#ppt_x"/>
                                          </p:val>
                                        </p:tav>
                                        <p:tav tm="100000">
                                          <p:val>
                                            <p:strVal val="#ppt_x"/>
                                          </p:val>
                                        </p:tav>
                                      </p:tavLst>
                                    </p:anim>
                                    <p:anim calcmode="lin" valueType="num">
                                      <p:cBhvr additive="base">
                                        <p:cTn id="122" dur="500" fill="hold"/>
                                        <p:tgtEl>
                                          <p:spTgt spid="39"/>
                                        </p:tgtEl>
                                        <p:attrNameLst>
                                          <p:attrName>ppt_y</p:attrName>
                                        </p:attrNameLst>
                                      </p:cBhvr>
                                      <p:tavLst>
                                        <p:tav tm="0">
                                          <p:val>
                                            <p:strVal val="1+#ppt_h/2"/>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fade">
                                      <p:cBhvr>
                                        <p:cTn id="125" dur="1000"/>
                                        <p:tgtEl>
                                          <p:spTgt spid="40"/>
                                        </p:tgtEl>
                                      </p:cBhvr>
                                    </p:animEffect>
                                    <p:anim calcmode="lin" valueType="num">
                                      <p:cBhvr>
                                        <p:cTn id="126" dur="1000" fill="hold"/>
                                        <p:tgtEl>
                                          <p:spTgt spid="40"/>
                                        </p:tgtEl>
                                        <p:attrNameLst>
                                          <p:attrName>ppt_x</p:attrName>
                                        </p:attrNameLst>
                                      </p:cBhvr>
                                      <p:tavLst>
                                        <p:tav tm="0">
                                          <p:val>
                                            <p:strVal val="#ppt_x"/>
                                          </p:val>
                                        </p:tav>
                                        <p:tav tm="100000">
                                          <p:val>
                                            <p:strVal val="#ppt_x"/>
                                          </p:val>
                                        </p:tav>
                                      </p:tavLst>
                                    </p:anim>
                                    <p:anim calcmode="lin" valueType="num">
                                      <p:cBhvr>
                                        <p:cTn id="127"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41"/>
                                        </p:tgtEl>
                                        <p:attrNameLst>
                                          <p:attrName>style.visibility</p:attrName>
                                        </p:attrNameLst>
                                      </p:cBhvr>
                                      <p:to>
                                        <p:strVal val="visible"/>
                                      </p:to>
                                    </p:set>
                                    <p:animEffect transition="in" filter="fade">
                                      <p:cBhvr>
                                        <p:cTn id="132" dur="1000"/>
                                        <p:tgtEl>
                                          <p:spTgt spid="41"/>
                                        </p:tgtEl>
                                      </p:cBhvr>
                                    </p:animEffect>
                                    <p:anim calcmode="lin" valueType="num">
                                      <p:cBhvr>
                                        <p:cTn id="133" dur="1000" fill="hold"/>
                                        <p:tgtEl>
                                          <p:spTgt spid="41"/>
                                        </p:tgtEl>
                                        <p:attrNameLst>
                                          <p:attrName>ppt_x</p:attrName>
                                        </p:attrNameLst>
                                      </p:cBhvr>
                                      <p:tavLst>
                                        <p:tav tm="0">
                                          <p:val>
                                            <p:strVal val="#ppt_x"/>
                                          </p:val>
                                        </p:tav>
                                        <p:tav tm="100000">
                                          <p:val>
                                            <p:strVal val="#ppt_x"/>
                                          </p:val>
                                        </p:tav>
                                      </p:tavLst>
                                    </p:anim>
                                    <p:anim calcmode="lin" valueType="num">
                                      <p:cBhvr>
                                        <p:cTn id="134" dur="1000" fill="hold"/>
                                        <p:tgtEl>
                                          <p:spTgt spid="41"/>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3"/>
                                        </p:tgtEl>
                                        <p:attrNameLst>
                                          <p:attrName>style.visibility</p:attrName>
                                        </p:attrNameLst>
                                      </p:cBhvr>
                                      <p:to>
                                        <p:strVal val="visible"/>
                                      </p:to>
                                    </p:set>
                                    <p:animEffect transition="in" filter="fade">
                                      <p:cBhvr>
                                        <p:cTn id="137" dur="1000"/>
                                        <p:tgtEl>
                                          <p:spTgt spid="3"/>
                                        </p:tgtEl>
                                      </p:cBhvr>
                                    </p:animEffect>
                                    <p:anim calcmode="lin" valueType="num">
                                      <p:cBhvr>
                                        <p:cTn id="138" dur="1000" fill="hold"/>
                                        <p:tgtEl>
                                          <p:spTgt spid="3"/>
                                        </p:tgtEl>
                                        <p:attrNameLst>
                                          <p:attrName>ppt_x</p:attrName>
                                        </p:attrNameLst>
                                      </p:cBhvr>
                                      <p:tavLst>
                                        <p:tav tm="0">
                                          <p:val>
                                            <p:strVal val="#ppt_x"/>
                                          </p:val>
                                        </p:tav>
                                        <p:tav tm="100000">
                                          <p:val>
                                            <p:strVal val="#ppt_x"/>
                                          </p:val>
                                        </p:tav>
                                      </p:tavLst>
                                    </p:anim>
                                    <p:anim calcmode="lin" valueType="num">
                                      <p:cBhvr>
                                        <p:cTn id="13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5"/>
                                            </p:cond>
                                          </p:stCondLst>
                                          <p:endCondLst>
                                            <p:cond evt="onStopAudio" delay="0">
                                              <p:tgtEl>
                                                <p:sldTgt/>
                                              </p:tgtEl>
                                            </p:cond>
                                          </p:endCondLst>
                                        </p:cTn>
                                        <p:tgtEl>
                                          <p:sndTgt r:embed="rId9" name="cashreg.wav"/>
                                        </p:tgtEl>
                                      </p:cMediaNode>
                                    </p:audio>
                                  </p:subTnLst>
                                </p:cTn>
                              </p:par>
                            </p:childTnLst>
                          </p:cTn>
                        </p:par>
                      </p:childTnLst>
                    </p:cTn>
                  </p:par>
                  <p:par>
                    <p:cTn id="140" fill="hold">
                      <p:stCondLst>
                        <p:cond delay="indefinite"/>
                      </p:stCondLst>
                      <p:childTnLst>
                        <p:par>
                          <p:cTn id="141" fill="hold">
                            <p:stCondLst>
                              <p:cond delay="0"/>
                            </p:stCondLst>
                            <p:childTnLst>
                              <p:par>
                                <p:cTn id="142" presetID="31" presetClass="exit" presetSubtype="0" fill="hold" grpId="1" nodeType="clickEffect">
                                  <p:stCondLst>
                                    <p:cond delay="0"/>
                                  </p:stCondLst>
                                  <p:childTnLst>
                                    <p:anim calcmode="lin" valueType="num">
                                      <p:cBhvr>
                                        <p:cTn id="143" dur="1000"/>
                                        <p:tgtEl>
                                          <p:spTgt spid="41"/>
                                        </p:tgtEl>
                                        <p:attrNameLst>
                                          <p:attrName>ppt_w</p:attrName>
                                        </p:attrNameLst>
                                      </p:cBhvr>
                                      <p:tavLst>
                                        <p:tav tm="0">
                                          <p:val>
                                            <p:strVal val="ppt_w"/>
                                          </p:val>
                                        </p:tav>
                                        <p:tav tm="100000">
                                          <p:val>
                                            <p:fltVal val="0"/>
                                          </p:val>
                                        </p:tav>
                                      </p:tavLst>
                                    </p:anim>
                                    <p:anim calcmode="lin" valueType="num">
                                      <p:cBhvr>
                                        <p:cTn id="144" dur="1000"/>
                                        <p:tgtEl>
                                          <p:spTgt spid="41"/>
                                        </p:tgtEl>
                                        <p:attrNameLst>
                                          <p:attrName>ppt_h</p:attrName>
                                        </p:attrNameLst>
                                      </p:cBhvr>
                                      <p:tavLst>
                                        <p:tav tm="0">
                                          <p:val>
                                            <p:strVal val="ppt_h"/>
                                          </p:val>
                                        </p:tav>
                                        <p:tav tm="100000">
                                          <p:val>
                                            <p:fltVal val="0"/>
                                          </p:val>
                                        </p:tav>
                                      </p:tavLst>
                                    </p:anim>
                                    <p:anim calcmode="lin" valueType="num">
                                      <p:cBhvr>
                                        <p:cTn id="145" dur="1000"/>
                                        <p:tgtEl>
                                          <p:spTgt spid="41"/>
                                        </p:tgtEl>
                                        <p:attrNameLst>
                                          <p:attrName>style.rotation</p:attrName>
                                        </p:attrNameLst>
                                      </p:cBhvr>
                                      <p:tavLst>
                                        <p:tav tm="0">
                                          <p:val>
                                            <p:fltVal val="0"/>
                                          </p:val>
                                        </p:tav>
                                        <p:tav tm="100000">
                                          <p:val>
                                            <p:fltVal val="90"/>
                                          </p:val>
                                        </p:tav>
                                      </p:tavLst>
                                    </p:anim>
                                    <p:animEffect transition="out" filter="fade">
                                      <p:cBhvr>
                                        <p:cTn id="146" dur="1000"/>
                                        <p:tgtEl>
                                          <p:spTgt spid="41"/>
                                        </p:tgtEl>
                                      </p:cBhvr>
                                    </p:animEffect>
                                    <p:set>
                                      <p:cBhvr>
                                        <p:cTn id="147" dur="1" fill="hold">
                                          <p:stCondLst>
                                            <p:cond delay="999"/>
                                          </p:stCondLst>
                                        </p:cTn>
                                        <p:tgtEl>
                                          <p:spTgt spid="41"/>
                                        </p:tgtEl>
                                        <p:attrNameLst>
                                          <p:attrName>style.visibility</p:attrName>
                                        </p:attrNameLst>
                                      </p:cBhvr>
                                      <p:to>
                                        <p:strVal val="hidden"/>
                                      </p:to>
                                    </p:set>
                                  </p:childTnLst>
                                </p:cTn>
                              </p:par>
                              <p:par>
                                <p:cTn id="148" presetID="2" presetClass="entr" presetSubtype="4" fill="hold" grpId="1" nodeType="withEffect">
                                  <p:stCondLst>
                                    <p:cond delay="0"/>
                                  </p:stCondLst>
                                  <p:childTnLst>
                                    <p:set>
                                      <p:cBhvr>
                                        <p:cTn id="149" dur="1" fill="hold">
                                          <p:stCondLst>
                                            <p:cond delay="0"/>
                                          </p:stCondLst>
                                        </p:cTn>
                                        <p:tgtEl>
                                          <p:spTgt spid="6"/>
                                        </p:tgtEl>
                                        <p:attrNameLst>
                                          <p:attrName>style.visibility</p:attrName>
                                        </p:attrNameLst>
                                      </p:cBhvr>
                                      <p:to>
                                        <p:strVal val="visible"/>
                                      </p:to>
                                    </p:set>
                                    <p:anim calcmode="lin" valueType="num">
                                      <p:cBhvr additive="base">
                                        <p:cTn id="150" dur="500" fill="hold"/>
                                        <p:tgtEl>
                                          <p:spTgt spid="6"/>
                                        </p:tgtEl>
                                        <p:attrNameLst>
                                          <p:attrName>ppt_x</p:attrName>
                                        </p:attrNameLst>
                                      </p:cBhvr>
                                      <p:tavLst>
                                        <p:tav tm="0">
                                          <p:val>
                                            <p:strVal val="#ppt_x"/>
                                          </p:val>
                                        </p:tav>
                                        <p:tav tm="100000">
                                          <p:val>
                                            <p:strVal val="#ppt_x"/>
                                          </p:val>
                                        </p:tav>
                                      </p:tavLst>
                                    </p:anim>
                                    <p:anim calcmode="lin" valueType="num">
                                      <p:cBhvr additive="base">
                                        <p:cTn id="151"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8"/>
                                            </p:cond>
                                          </p:stCondLst>
                                          <p:endCondLst>
                                            <p:cond evt="onStopAudio" delay="0">
                                              <p:tgtEl>
                                                <p:sldTgt/>
                                              </p:tgtEl>
                                            </p:cond>
                                          </p:endCondLst>
                                        </p:cTn>
                                        <p:tgtEl>
                                          <p:sndTgt r:embed="rId6" name="chimes.wav"/>
                                        </p:tgtEl>
                                      </p:cMediaNode>
                                    </p:audio>
                                  </p:subTnLst>
                                </p:cTn>
                              </p:par>
                              <p:par>
                                <p:cTn id="152" presetID="42" presetClass="entr" presetSubtype="0" fill="hold" grpId="0" nodeType="withEffect">
                                  <p:stCondLst>
                                    <p:cond delay="0"/>
                                  </p:stCondLst>
                                  <p:childTnLst>
                                    <p:set>
                                      <p:cBhvr>
                                        <p:cTn id="153" dur="1" fill="hold">
                                          <p:stCondLst>
                                            <p:cond delay="0"/>
                                          </p:stCondLst>
                                        </p:cTn>
                                        <p:tgtEl>
                                          <p:spTgt spid="4"/>
                                        </p:tgtEl>
                                        <p:attrNameLst>
                                          <p:attrName>style.visibility</p:attrName>
                                        </p:attrNameLst>
                                      </p:cBhvr>
                                      <p:to>
                                        <p:strVal val="visible"/>
                                      </p:to>
                                    </p:set>
                                    <p:animEffect transition="in" filter="fade">
                                      <p:cBhvr>
                                        <p:cTn id="154" dur="1000"/>
                                        <p:tgtEl>
                                          <p:spTgt spid="4"/>
                                        </p:tgtEl>
                                      </p:cBhvr>
                                    </p:animEffect>
                                    <p:anim calcmode="lin" valueType="num">
                                      <p:cBhvr>
                                        <p:cTn id="155" dur="1000" fill="hold"/>
                                        <p:tgtEl>
                                          <p:spTgt spid="4"/>
                                        </p:tgtEl>
                                        <p:attrNameLst>
                                          <p:attrName>ppt_x</p:attrName>
                                        </p:attrNameLst>
                                      </p:cBhvr>
                                      <p:tavLst>
                                        <p:tav tm="0">
                                          <p:val>
                                            <p:strVal val="#ppt_x"/>
                                          </p:val>
                                        </p:tav>
                                        <p:tav tm="100000">
                                          <p:val>
                                            <p:strVal val="#ppt_x"/>
                                          </p:val>
                                        </p:tav>
                                      </p:tavLst>
                                    </p:anim>
                                    <p:anim calcmode="lin" valueType="num">
                                      <p:cBhvr>
                                        <p:cTn id="156" dur="1000" fill="hold"/>
                                        <p:tgtEl>
                                          <p:spTgt spid="4"/>
                                        </p:tgtEl>
                                        <p:attrNameLst>
                                          <p:attrName>ppt_y</p:attrName>
                                        </p:attrNameLst>
                                      </p:cBhvr>
                                      <p:tavLst>
                                        <p:tav tm="0">
                                          <p:val>
                                            <p:strVal val="#ppt_y+.1"/>
                                          </p:val>
                                        </p:tav>
                                        <p:tav tm="100000">
                                          <p:val>
                                            <p:strVal val="#ppt_y"/>
                                          </p:val>
                                        </p:tav>
                                      </p:tavLst>
                                    </p:anim>
                                  </p:childTnLst>
                                </p:cTn>
                              </p:par>
                              <p:par>
                                <p:cTn id="157" presetID="21" presetClass="exit" presetSubtype="1" fill="hold" grpId="1" nodeType="withEffect">
                                  <p:stCondLst>
                                    <p:cond delay="0"/>
                                  </p:stCondLst>
                                  <p:childTnLst>
                                    <p:animEffect transition="out" filter="wheel(1)">
                                      <p:cBhvr>
                                        <p:cTn id="158" dur="10"/>
                                        <p:tgtEl>
                                          <p:spTgt spid="3"/>
                                        </p:tgtEl>
                                      </p:cBhvr>
                                    </p:animEffect>
                                    <p:set>
                                      <p:cBhvr>
                                        <p:cTn id="159" dur="1" fill="hold">
                                          <p:stCondLst>
                                            <p:cond delay="9"/>
                                          </p:stCondLst>
                                        </p:cTn>
                                        <p:tgtEl>
                                          <p:spTgt spid="3"/>
                                        </p:tgtEl>
                                        <p:attrNameLst>
                                          <p:attrName>style.visibility</p:attrName>
                                        </p:attrNameLst>
                                      </p:cBhvr>
                                      <p:to>
                                        <p:strVal val="hidden"/>
                                      </p:to>
                                    </p:set>
                                  </p:childTnLst>
                                </p:cTn>
                              </p:par>
                              <p:par>
                                <p:cTn id="160" presetID="42" presetClass="exit" presetSubtype="0" fill="hold" grpId="1" nodeType="withEffect">
                                  <p:stCondLst>
                                    <p:cond delay="0"/>
                                  </p:stCondLst>
                                  <p:childTnLst>
                                    <p:animEffect transition="out" filter="fade">
                                      <p:cBhvr>
                                        <p:cTn id="161" dur="10"/>
                                        <p:tgtEl>
                                          <p:spTgt spid="4"/>
                                        </p:tgtEl>
                                      </p:cBhvr>
                                    </p:animEffect>
                                    <p:anim calcmode="lin" valueType="num">
                                      <p:cBhvr>
                                        <p:cTn id="162" dur="10"/>
                                        <p:tgtEl>
                                          <p:spTgt spid="4"/>
                                        </p:tgtEl>
                                        <p:attrNameLst>
                                          <p:attrName>ppt_x</p:attrName>
                                        </p:attrNameLst>
                                      </p:cBhvr>
                                      <p:tavLst>
                                        <p:tav tm="0">
                                          <p:val>
                                            <p:strVal val="ppt_x"/>
                                          </p:val>
                                        </p:tav>
                                        <p:tav tm="100000">
                                          <p:val>
                                            <p:strVal val="ppt_x"/>
                                          </p:val>
                                        </p:tav>
                                      </p:tavLst>
                                    </p:anim>
                                    <p:anim calcmode="lin" valueType="num">
                                      <p:cBhvr>
                                        <p:cTn id="163" dur="10"/>
                                        <p:tgtEl>
                                          <p:spTgt spid="4"/>
                                        </p:tgtEl>
                                        <p:attrNameLst>
                                          <p:attrName>ppt_y</p:attrName>
                                        </p:attrNameLst>
                                      </p:cBhvr>
                                      <p:tavLst>
                                        <p:tav tm="0">
                                          <p:val>
                                            <p:strVal val="ppt_y"/>
                                          </p:val>
                                        </p:tav>
                                        <p:tav tm="100000">
                                          <p:val>
                                            <p:strVal val="ppt_y+.1"/>
                                          </p:val>
                                        </p:tav>
                                      </p:tavLst>
                                    </p:anim>
                                    <p:set>
                                      <p:cBhvr>
                                        <p:cTn id="164" dur="1" fill="hold">
                                          <p:stCondLst>
                                            <p:cond delay="9"/>
                                          </p:stCondLst>
                                        </p:cTn>
                                        <p:tgtEl>
                                          <p:spTgt spid="4"/>
                                        </p:tgtEl>
                                        <p:attrNameLst>
                                          <p:attrName>style.visibility</p:attrName>
                                        </p:attrNameLst>
                                      </p:cBhvr>
                                      <p:to>
                                        <p:strVal val="hidden"/>
                                      </p:to>
                                    </p:set>
                                  </p:childTnLst>
                                </p:cTn>
                              </p:par>
                              <p:par>
                                <p:cTn id="165" presetID="53" presetClass="entr" presetSubtype="16" repeatCount="indefinite" fill="hold" grpId="0" nodeType="withEffect">
                                  <p:stCondLst>
                                    <p:cond delay="0"/>
                                  </p:stCondLst>
                                  <p:childTnLst>
                                    <p:set>
                                      <p:cBhvr>
                                        <p:cTn id="166" dur="1" fill="hold">
                                          <p:stCondLst>
                                            <p:cond delay="0"/>
                                          </p:stCondLst>
                                        </p:cTn>
                                        <p:tgtEl>
                                          <p:spTgt spid="7"/>
                                        </p:tgtEl>
                                        <p:attrNameLst>
                                          <p:attrName>style.visibility</p:attrName>
                                        </p:attrNameLst>
                                      </p:cBhvr>
                                      <p:to>
                                        <p:strVal val="visible"/>
                                      </p:to>
                                    </p:set>
                                    <p:anim calcmode="lin" valueType="num">
                                      <p:cBhvr>
                                        <p:cTn id="167" dur="2000" fill="hold"/>
                                        <p:tgtEl>
                                          <p:spTgt spid="7"/>
                                        </p:tgtEl>
                                        <p:attrNameLst>
                                          <p:attrName>ppt_w</p:attrName>
                                        </p:attrNameLst>
                                      </p:cBhvr>
                                      <p:tavLst>
                                        <p:tav tm="0">
                                          <p:val>
                                            <p:fltVal val="0"/>
                                          </p:val>
                                        </p:tav>
                                        <p:tav tm="100000">
                                          <p:val>
                                            <p:strVal val="#ppt_w"/>
                                          </p:val>
                                        </p:tav>
                                      </p:tavLst>
                                    </p:anim>
                                    <p:anim calcmode="lin" valueType="num">
                                      <p:cBhvr>
                                        <p:cTn id="168" dur="2000" fill="hold"/>
                                        <p:tgtEl>
                                          <p:spTgt spid="7"/>
                                        </p:tgtEl>
                                        <p:attrNameLst>
                                          <p:attrName>ppt_h</p:attrName>
                                        </p:attrNameLst>
                                      </p:cBhvr>
                                      <p:tavLst>
                                        <p:tav tm="0">
                                          <p:val>
                                            <p:fltVal val="0"/>
                                          </p:val>
                                        </p:tav>
                                        <p:tav tm="100000">
                                          <p:val>
                                            <p:strVal val="#ppt_h"/>
                                          </p:val>
                                        </p:tav>
                                      </p:tavLst>
                                    </p:anim>
                                    <p:animEffect transition="in" filter="fade">
                                      <p:cBhvr>
                                        <p:cTn id="169" dur="2000"/>
                                        <p:tgtEl>
                                          <p:spTgt spid="7"/>
                                        </p:tgtEl>
                                      </p:cBhvr>
                                    </p:animEffect>
                                  </p:childTnLst>
                                </p:cTn>
                              </p:par>
                              <p:par>
                                <p:cTn id="170" presetID="21" presetClass="emph" presetSubtype="0" repeatCount="indefinite" fill="hold" grpId="0" nodeType="withEffect">
                                  <p:stCondLst>
                                    <p:cond delay="0"/>
                                  </p:stCondLst>
                                  <p:childTnLst>
                                    <p:animClr clrSpc="hsl" dir="cw">
                                      <p:cBhvr override="childStyle">
                                        <p:cTn id="171" dur="500" fill="hold"/>
                                        <p:tgtEl>
                                          <p:spTgt spid="6"/>
                                        </p:tgtEl>
                                        <p:attrNameLst>
                                          <p:attrName>style.color</p:attrName>
                                        </p:attrNameLst>
                                      </p:cBhvr>
                                      <p:by>
                                        <p:hsl h="7200000" s="0" l="0"/>
                                      </p:by>
                                    </p:animClr>
                                    <p:animClr clrSpc="hsl" dir="cw">
                                      <p:cBhvr>
                                        <p:cTn id="172" dur="500" fill="hold"/>
                                        <p:tgtEl>
                                          <p:spTgt spid="6"/>
                                        </p:tgtEl>
                                        <p:attrNameLst>
                                          <p:attrName>fillcolor</p:attrName>
                                        </p:attrNameLst>
                                      </p:cBhvr>
                                      <p:by>
                                        <p:hsl h="7200000" s="0" l="0"/>
                                      </p:by>
                                    </p:animClr>
                                    <p:animClr clrSpc="hsl" dir="cw">
                                      <p:cBhvr>
                                        <p:cTn id="173" dur="500" fill="hold"/>
                                        <p:tgtEl>
                                          <p:spTgt spid="6"/>
                                        </p:tgtEl>
                                        <p:attrNameLst>
                                          <p:attrName>stroke.color</p:attrName>
                                        </p:attrNameLst>
                                      </p:cBhvr>
                                      <p:by>
                                        <p:hsl h="7200000" s="0" l="0"/>
                                      </p:by>
                                    </p:animClr>
                                    <p:set>
                                      <p:cBhvr>
                                        <p:cTn id="174"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5" fill="hold" display="0">
                  <p:stCondLst>
                    <p:cond delay="indefinite"/>
                  </p:stCondLst>
                  <p:endCondLst>
                    <p:cond evt="onStopAudio" delay="0">
                      <p:tgtEl>
                        <p:sldTgt/>
                      </p:tgtEl>
                    </p:cond>
                  </p:endCondLst>
                </p:cTn>
                <p:tgtEl>
                  <p:spTgt spid="12"/>
                </p:tgtEl>
              </p:cMediaNode>
            </p:audio>
            <p:audio>
              <p:cMediaNode vol="80000">
                <p:cTn id="176" fill="hold" display="0">
                  <p:stCondLst>
                    <p:cond delay="indefinite"/>
                  </p:stCondLst>
                  <p:endCondLst>
                    <p:cond evt="onStopAudio" delay="0">
                      <p:tgtEl>
                        <p:sldTgt/>
                      </p:tgtEl>
                    </p:cond>
                  </p:endCondLst>
                </p:cTn>
                <p:tgtEl>
                  <p:spTgt spid="24"/>
                </p:tgtEl>
              </p:cMediaNode>
            </p:audio>
          </p:childTnLst>
        </p:cTn>
      </p:par>
    </p:tnLst>
    <p:bldLst>
      <p:bldP spid="16" grpId="0" animBg="1"/>
      <p:bldP spid="16" grpId="2" animBg="1"/>
      <p:bldP spid="16" grpId="3" animBg="1"/>
      <p:bldP spid="17" grpId="0" animBg="1"/>
      <p:bldP spid="17" grpId="1" animBg="1"/>
      <p:bldP spid="18" grpId="0" animBg="1"/>
      <p:bldP spid="18" grpId="1" animBg="1"/>
      <p:bldP spid="22" grpId="0"/>
      <p:bldP spid="22" grpId="1"/>
      <p:bldP spid="23" grpId="0" animBg="1" autoUpdateAnimBg="0"/>
      <p:bldP spid="23" grpId="2" animBg="1"/>
      <p:bldP spid="23" grpId="3" animBg="1"/>
      <p:bldP spid="13" grpId="0"/>
      <p:bldP spid="2" grpId="0"/>
      <p:bldP spid="2" grpId="2"/>
      <p:bldP spid="40" grpId="0"/>
      <p:bldP spid="41" grpId="0" animBg="1"/>
      <p:bldP spid="41" grpId="1" animBg="1"/>
      <p:bldP spid="6" grpId="0"/>
      <p:bldP spid="6" grpId="1"/>
      <p:bldP spid="7" grpId="0" animBg="1"/>
      <p:bldP spid="38" grpId="0"/>
      <p:bldP spid="39" grpId="0" animBg="1"/>
      <p:bldP spid="42" grpId="0" animBg="1"/>
      <p:bldP spid="4" grpId="0" animBg="1"/>
      <p:bldP spid="4" grpId="1" animBg="1"/>
      <p:bldP spid="43" grpId="1" animBg="1"/>
      <p:bldP spid="3" grpId="0" animBg="1"/>
      <p:bldP spid="3" grpId="1" animBg="1"/>
      <p:bldP spid="51" grpId="0" animBg="1"/>
      <p:bldP spid="19" grpId="0" animBg="1"/>
      <p:bldP spid="56" grpId="0" animBg="1"/>
      <p:bldP spid="57" grpId="0" animBg="1"/>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678&quot;&gt;&lt;/object&gt;&lt;object type=&quot;2&quot; unique_id=&quot;10679&quot;&gt;&lt;object type=&quot;3&quot; unique_id=&quot;10680&quot;&gt;&lt;property id=&quot;20148&quot; value=&quot;5&quot;/&gt;&lt;property id=&quot;20300&quot; value=&quot;Slide 1&quot;/&gt;&lt;property id=&quot;20307&quot; value=&quot;256&quot;/&gt;&lt;/object&gt;&lt;object type=&quot;3&quot; unique_id=&quot;10708&quot;&gt;&lt;property id=&quot;20148&quot; value=&quot;5&quot;/&gt;&lt;property id=&quot;20300&quot; value=&quot;Slide 10&quot;/&gt;&lt;property id=&quot;20307&quot; value=&quot;260&quot;/&gt;&lt;/object&gt;&lt;object type=&quot;3&quot; unique_id=&quot;10725&quot;&gt;&lt;property id=&quot;20148&quot; value=&quot;5&quot;/&gt;&lt;property id=&quot;20300&quot; value=&quot;Slide 11&quot;/&gt;&lt;property id=&quot;20307&quot; value=&quot;262&quot;/&gt;&lt;/object&gt;&lt;object type=&quot;3&quot; unique_id=&quot;10783&quot;&gt;&lt;property id=&quot;20148&quot; value=&quot;5&quot;/&gt;&lt;property id=&quot;20300&quot; value=&quot;Slide 2&quot;/&gt;&lt;property id=&quot;20307&quot; value=&quot;263&quot;/&gt;&lt;/object&gt;&lt;object type=&quot;3&quot; unique_id=&quot;10784&quot;&gt;&lt;property id=&quot;20148&quot; value=&quot;5&quot;/&gt;&lt;property id=&quot;20300&quot; value=&quot;Slide 3&quot;/&gt;&lt;property id=&quot;20307&quot; value=&quot;264&quot;/&gt;&lt;/object&gt;&lt;object type=&quot;3&quot; unique_id=&quot;10785&quot;&gt;&lt;property id=&quot;20148&quot; value=&quot;5&quot;/&gt;&lt;property id=&quot;20300&quot; value=&quot;Slide 4&quot;/&gt;&lt;property id=&quot;20307&quot; value=&quot;265&quot;/&gt;&lt;/object&gt;&lt;object type=&quot;3&quot; unique_id=&quot;10786&quot;&gt;&lt;property id=&quot;20148&quot; value=&quot;5&quot;/&gt;&lt;property id=&quot;20300&quot; value=&quot;Slide 5&quot;/&gt;&lt;property id=&quot;20307&quot; value=&quot;266&quot;/&gt;&lt;/object&gt;&lt;object type=&quot;3&quot; unique_id=&quot;10940&quot;&gt;&lt;property id=&quot;20148&quot; value=&quot;5&quot;/&gt;&lt;property id=&quot;20300&quot; value=&quot;Slide 6&quot;/&gt;&lt;property id=&quot;20307&quot; value=&quot;267&quot;/&gt;&lt;/object&gt;&lt;object type=&quot;3&quot; unique_id=&quot;10941&quot;&gt;&lt;property id=&quot;20148&quot; value=&quot;5&quot;/&gt;&lt;property id=&quot;20300&quot; value=&quot;Slide 7&quot;/&gt;&lt;property id=&quot;20307&quot; value=&quot;268&quot;/&gt;&lt;/object&gt;&lt;object type=&quot;3&quot; unique_id=&quot;18964&quot;&gt;&lt;property id=&quot;20148&quot; value=&quot;5&quot;/&gt;&lt;property id=&quot;20300&quot; value=&quot;Slide 8&quot;/&gt;&lt;property id=&quot;20307&quot; value=&quot;269&quot;/&gt;&lt;/object&gt;&lt;object type=&quot;3&quot; unique_id=&quot;18968&quot;&gt;&lt;property id=&quot;20148&quot; value=&quot;5&quot;/&gt;&lt;property id=&quot;20300&quot; value=&quot;Slide 9&quot;/&gt;&lt;property id=&quot;20307&quot; value=&quot;273&quot;/&gt;&lt;/object&gt;&lt;object type=&quot;3&quot; unique_id=&quot;19179&quot;&gt;&lt;property id=&quot;20148&quot; value=&quot;5&quot;/&gt;&lt;property id=&quot;20300&quot; value=&quot;Slide 12&quot;/&gt;&lt;property id=&quot;20307&quot; value=&quot;274&quot;/&gt;&lt;/object&gt;&lt;object type=&quot;3&quot; unique_id=&quot;21955&quot;&gt;&lt;property id=&quot;20148&quot; value=&quot;5&quot;/&gt;&lt;property id=&quot;20300&quot; value=&quot;Slide 14&quot;/&gt;&lt;property id=&quot;20307&quot; value=&quot;290&quot;/&gt;&lt;/object&gt;&lt;object type=&quot;3&quot; unique_id=&quot;22139&quot;&gt;&lt;property id=&quot;20148&quot; value=&quot;5&quot;/&gt;&lt;property id=&quot;20300&quot; value=&quot;Slide 13&quot;/&gt;&lt;property id=&quot;20307&quot; value=&quot;292&quot;/&gt;&lt;/object&gt;&lt;/object&gt;&lt;/object&gt;&lt;/database&gt;"/>
  <p:tag name="SECTOMILLISECCONVERTED" val="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1781</TotalTime>
  <Words>1390</Words>
  <Application>Microsoft Office PowerPoint</Application>
  <PresentationFormat>Widescreen</PresentationFormat>
  <Paragraphs>187</Paragraphs>
  <Slides>14</Slides>
  <Notes>0</Notes>
  <HiddenSlides>0</HiddenSlides>
  <MMClips>3</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7" baseType="lpstr">
      <vt:lpstr>.VnArial</vt:lpstr>
      <vt:lpstr>.VnArial Narrow</vt:lpstr>
      <vt:lpstr>.VnCentury Schoolbook</vt:lpstr>
      <vt:lpstr>.VnTime</vt:lpstr>
      <vt:lpstr>.VnTimeH</vt:lpstr>
      <vt:lpstr>Arial</vt:lpstr>
      <vt:lpstr>Symbol</vt:lpstr>
      <vt:lpstr>Times New Roman</vt:lpstr>
      <vt:lpstr>Trebuchet MS</vt:lpstr>
      <vt:lpstr>Wingdings</vt:lpstr>
      <vt:lpstr>Wingdings 3</vt:lpstr>
      <vt:lpstr>Facet</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167</cp:revision>
  <dcterms:created xsi:type="dcterms:W3CDTF">2017-10-12T14:55:03Z</dcterms:created>
  <dcterms:modified xsi:type="dcterms:W3CDTF">2017-10-20T08:33:05Z</dcterms:modified>
</cp:coreProperties>
</file>