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Default Extension="bin" ContentType="application/vnd.openxmlformats-officedocument.oleObject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5" r:id="rId4"/>
  </p:sldMasterIdLst>
  <p:notesMasterIdLst>
    <p:notesMasterId r:id="rId19"/>
  </p:notesMasterIdLst>
  <p:sldIdLst>
    <p:sldId id="256" r:id="rId5"/>
    <p:sldId id="277" r:id="rId6"/>
    <p:sldId id="257" r:id="rId7"/>
    <p:sldId id="258" r:id="rId8"/>
    <p:sldId id="276" r:id="rId9"/>
    <p:sldId id="275" r:id="rId10"/>
    <p:sldId id="265" r:id="rId11"/>
    <p:sldId id="266" r:id="rId12"/>
    <p:sldId id="268" r:id="rId13"/>
    <p:sldId id="274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75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image" Target="../media/image15.wmf"/><Relationship Id="rId7" Type="http://schemas.openxmlformats.org/officeDocument/2006/relationships/image" Target="../media/image19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6" Type="http://schemas.openxmlformats.org/officeDocument/2006/relationships/image" Target="../media/image18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B8824B-B64D-461A-A235-A78F2F8B5B26}" type="datetimeFigureOut">
              <a:rPr lang="en-US" smtClean="0"/>
              <a:pPr/>
              <a:t>1/26/2018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65A657-FF70-4544-A719-12843C5FE7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47399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5A657-FF70-4544-A719-12843C5FE7E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1702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58EC-A542-4C2F-97DE-1176A3655507}" type="datetimeFigureOut">
              <a:rPr lang="en-US" smtClean="0"/>
              <a:pPr/>
              <a:t>1/26/2018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8DC6E-96E5-446F-AE46-E530FB421C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38329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58EC-A542-4C2F-97DE-1176A3655507}" type="datetimeFigureOut">
              <a:rPr lang="en-US" smtClean="0"/>
              <a:pPr/>
              <a:t>1/26/2018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8DC6E-96E5-446F-AE46-E530FB421C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65564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58EC-A542-4C2F-97DE-1176A3655507}" type="datetimeFigureOut">
              <a:rPr lang="en-US" smtClean="0"/>
              <a:pPr/>
              <a:t>1/26/2018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8DC6E-96E5-446F-AE46-E530FB421C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8833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747C-1E96-4D97-81E0-2C1E29F2E8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09FF-E7F6-424B-9BBE-99C6587EE36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45261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747C-1E96-4D97-81E0-2C1E29F2E8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09FF-E7F6-424B-9BBE-99C6587EE36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95486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747C-1E96-4D97-81E0-2C1E29F2E8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09FF-E7F6-424B-9BBE-99C6587EE36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47999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747C-1E96-4D97-81E0-2C1E29F2E8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09FF-E7F6-424B-9BBE-99C6587EE36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02698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747C-1E96-4D97-81E0-2C1E29F2E8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09FF-E7F6-424B-9BBE-99C6587EE36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6811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747C-1E96-4D97-81E0-2C1E29F2E8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09FF-E7F6-424B-9BBE-99C6587EE36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59918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747C-1E96-4D97-81E0-2C1E29F2E8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09FF-E7F6-424B-9BBE-99C6587EE36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81373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747C-1E96-4D97-81E0-2C1E29F2E8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09FF-E7F6-424B-9BBE-99C6587EE36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2473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58EC-A542-4C2F-97DE-1176A3655507}" type="datetimeFigureOut">
              <a:rPr lang="en-US" smtClean="0"/>
              <a:pPr/>
              <a:t>1/26/2018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8DC6E-96E5-446F-AE46-E530FB421C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100413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747C-1E96-4D97-81E0-2C1E29F2E8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09FF-E7F6-424B-9BBE-99C6587EE36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1172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747C-1E96-4D97-81E0-2C1E29F2E8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09FF-E7F6-424B-9BBE-99C6587EE36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73111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747C-1E96-4D97-81E0-2C1E29F2E8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09FF-E7F6-424B-9BBE-99C6587EE36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63864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31E652-5FDB-43F7-A569-BEAFC56E1C1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09AEC-1D9E-4467-BB2C-EC2271E2866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2917929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65E2B-945E-4558-8C61-0740231CB69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6B5E1-E781-48C8-A635-9C278FD59C9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842341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A36C1-485D-46BC-9AC2-6BF2105E393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0B2852-4D08-48B4-A328-7DFC7F98187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4499076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F18DB7-A642-4BDD-8735-3ECAA5C170C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D128E6-138C-4B3E-AC35-752FDC75D10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3864338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07E3DD-BB81-4B48-8E19-58A38EC5668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4E59E-2F56-4450-B17B-4D99763C29A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9974693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2F040D-2AB9-4DBD-88C6-0B09B856733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3F7F7-CBD0-45CD-AA52-8EC4ACAD4DC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8184820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705042-BE9D-444A-874D-0CA31E02C51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F3D22-54B9-4F0A-A9E1-949B78AB4BD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3202752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58EC-A542-4C2F-97DE-1176A3655507}" type="datetimeFigureOut">
              <a:rPr lang="en-US" smtClean="0"/>
              <a:pPr/>
              <a:t>1/26/2018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8DC6E-96E5-446F-AE46-E530FB421C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213766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B2824-EC50-4F4D-9A49-49B27F34755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2DA80-6CBC-4CBA-B02D-7D93E255FB1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7156670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5D5A7-760E-484D-94C6-908419B2118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ECAA4-12DA-4139-AD5F-48F8763B29A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7503455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00D48-2E92-4C7C-A0E0-F6A34EB9819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F68FE2-B84F-4A89-9348-B24BF297DB8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9859704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90F95-EFA3-45B1-8036-C000A07B3CD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3EE849-C9D7-4CC6-A0D5-1494000DD58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2201408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DAD3B3-BA1A-4542-B918-00A0BA3A988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0175219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FFF54-31ED-4B3E-8C77-EC037243276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79D83-8642-47CF-BC90-606C05FDA7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159423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FFF54-31ED-4B3E-8C77-EC037243276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79D83-8642-47CF-BC90-606C05FDA7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973410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FFF54-31ED-4B3E-8C77-EC037243276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79D83-8642-47CF-BC90-606C05FDA7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67082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FFF54-31ED-4B3E-8C77-EC037243276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79D83-8642-47CF-BC90-606C05FDA7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036948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FFF54-31ED-4B3E-8C77-EC037243276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79D83-8642-47CF-BC90-606C05FDA7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2699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58EC-A542-4C2F-97DE-1176A3655507}" type="datetimeFigureOut">
              <a:rPr lang="en-US" smtClean="0"/>
              <a:pPr/>
              <a:t>1/26/2018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8DC6E-96E5-446F-AE46-E530FB421C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927845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FFF54-31ED-4B3E-8C77-EC037243276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79D83-8642-47CF-BC90-606C05FDA7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847359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FFF54-31ED-4B3E-8C77-EC037243276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79D83-8642-47CF-BC90-606C05FDA7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0928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FFF54-31ED-4B3E-8C77-EC037243276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79D83-8642-47CF-BC90-606C05FDA7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245027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FFF54-31ED-4B3E-8C77-EC037243276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79D83-8642-47CF-BC90-606C05FDA7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36114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FFF54-31ED-4B3E-8C77-EC037243276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79D83-8642-47CF-BC90-606C05FDA7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112866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FFF54-31ED-4B3E-8C77-EC037243276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79D83-8642-47CF-BC90-606C05FDA7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3027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58EC-A542-4C2F-97DE-1176A3655507}" type="datetimeFigureOut">
              <a:rPr lang="en-US" smtClean="0"/>
              <a:pPr/>
              <a:t>1/26/2018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8DC6E-96E5-446F-AE46-E530FB421C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72973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58EC-A542-4C2F-97DE-1176A3655507}" type="datetimeFigureOut">
              <a:rPr lang="en-US" smtClean="0"/>
              <a:pPr/>
              <a:t>1/26/2018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8DC6E-96E5-446F-AE46-E530FB421C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27570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58EC-A542-4C2F-97DE-1176A3655507}" type="datetimeFigureOut">
              <a:rPr lang="en-US" smtClean="0"/>
              <a:pPr/>
              <a:t>1/26/2018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8DC6E-96E5-446F-AE46-E530FB421C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15057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58EC-A542-4C2F-97DE-1176A3655507}" type="datetimeFigureOut">
              <a:rPr lang="en-US" smtClean="0"/>
              <a:pPr/>
              <a:t>1/26/2018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8DC6E-96E5-446F-AE46-E530FB421C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26253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58EC-A542-4C2F-97DE-1176A3655507}" type="datetimeFigureOut">
              <a:rPr lang="en-US" smtClean="0"/>
              <a:pPr/>
              <a:t>1/26/2018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8DC6E-96E5-446F-AE46-E530FB421C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43998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0858EC-A542-4C2F-97DE-1176A3655507}" type="datetimeFigureOut">
              <a:rPr lang="en-US" smtClean="0"/>
              <a:pPr/>
              <a:t>1/26/2018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18DC6E-96E5-446F-AE46-E530FB421C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96674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F747C-1E96-4D97-81E0-2C1E29F2E8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7609FF-E7F6-424B-9BBE-99C6587EE36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695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04F7E1B-436F-4F9F-8914-41103FFA79B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21BC024-AA1F-4B73-897D-F7537EED0DF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7635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CFFF54-31ED-4B3E-8C77-EC037243276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679D83-8642-47CF-BC90-606C05FDA7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4853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13.bin"/><Relationship Id="rId4" Type="http://schemas.openxmlformats.org/officeDocument/2006/relationships/slide" Target="slide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slide" Target="slide9.xml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5.bin"/><Relationship Id="rId5" Type="http://schemas.openxmlformats.org/officeDocument/2006/relationships/oleObject" Target="../embeddings/oleObject14.bin"/><Relationship Id="rId4" Type="http://schemas.openxmlformats.org/officeDocument/2006/relationships/image" Target="../media/image3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8.bin"/><Relationship Id="rId5" Type="http://schemas.openxmlformats.org/officeDocument/2006/relationships/oleObject" Target="../embeddings/oleObject17.bin"/><Relationship Id="rId4" Type="http://schemas.openxmlformats.org/officeDocument/2006/relationships/image" Target="../media/image4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7" Type="http://schemas.openxmlformats.org/officeDocument/2006/relationships/oleObject" Target="../embeddings/oleObject22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1.bin"/><Relationship Id="rId5" Type="http://schemas.openxmlformats.org/officeDocument/2006/relationships/oleObject" Target="../embeddings/oleObject20.bin"/><Relationship Id="rId4" Type="http://schemas.openxmlformats.org/officeDocument/2006/relationships/image" Target="../media/image48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10" Type="http://schemas.openxmlformats.org/officeDocument/2006/relationships/oleObject" Target="../embeddings/oleObject9.bin"/><Relationship Id="rId4" Type="http://schemas.openxmlformats.org/officeDocument/2006/relationships/oleObject" Target="../embeddings/oleObject3.bin"/><Relationship Id="rId9" Type="http://schemas.openxmlformats.org/officeDocument/2006/relationships/oleObject" Target="../embeddings/oleObject8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9.xml"/><Relationship Id="rId6" Type="http://schemas.openxmlformats.org/officeDocument/2006/relationships/slide" Target="slide14.xml"/><Relationship Id="rId5" Type="http://schemas.openxmlformats.org/officeDocument/2006/relationships/slide" Target="slide13.xml"/><Relationship Id="rId4" Type="http://schemas.openxmlformats.org/officeDocument/2006/relationships/slide" Target="slide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63914" y="152400"/>
            <a:ext cx="535128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KIỂM TRA BÀI CŨ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10535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Câu 1: Phát biểu định lí về tổng ba góc trong một tam giác?</a:t>
            </a:r>
            <a:endParaRPr lang="en-US" sz="28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6927" y="2305679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Câu 2: Áp dụng định lí tổng ba góc trong một tam giác, em hãy cho biết số đo góc </a:t>
            </a:r>
            <a:r>
              <a:rPr lang="en-US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en-US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trong hình vẽ sau ?</a:t>
            </a:r>
            <a:endParaRPr lang="en-US" sz="28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4600" y="4005066"/>
            <a:ext cx="3265507" cy="1938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8537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hình ảnh\9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WordArt 8"/>
          <p:cNvSpPr>
            <a:spLocks noChangeArrowheads="1" noChangeShapeType="1" noTextEdit="1"/>
          </p:cNvSpPr>
          <p:nvPr/>
        </p:nvSpPr>
        <p:spPr bwMode="auto">
          <a:xfrm>
            <a:off x="2057400" y="609600"/>
            <a:ext cx="4683126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 dirty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B0F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Hướng dẫn về nhà</a:t>
            </a:r>
            <a:endParaRPr lang="en-US" sz="3600" b="1" kern="10" dirty="0">
              <a:ln w="12700">
                <a:solidFill>
                  <a:srgbClr val="0000FF"/>
                </a:solidFill>
                <a:round/>
                <a:headEnd/>
                <a:tailEnd/>
              </a:ln>
              <a:solidFill>
                <a:srgbClr val="00B0F0"/>
              </a:soli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" y="1982212"/>
            <a:ext cx="914399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50000"/>
              </a:spcBef>
              <a:buFontTx/>
              <a:buChar char="•"/>
            </a:pP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Học thuộc các định lí, định nghĩa đã học.</a:t>
            </a:r>
          </a:p>
          <a:p>
            <a:pPr algn="just">
              <a:spcBef>
                <a:spcPct val="50000"/>
              </a:spcBef>
              <a:buFontTx/>
              <a:buChar char="•"/>
            </a:pP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Xem lại các bài tập đã giải, làm các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bài tập 3, 6, 7 sgk/ tr. 109.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1" y="3119497"/>
            <a:ext cx="914399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50000"/>
              </a:spcBef>
            </a:pPr>
            <a:endParaRPr lang="en-US" sz="32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ct val="50000"/>
              </a:spcBef>
              <a:buFontTx/>
              <a:buChar char="•"/>
            </a:pP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“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”.</a:t>
            </a:r>
          </a:p>
          <a:p>
            <a:pPr algn="just">
              <a:spcBef>
                <a:spcPct val="50000"/>
              </a:spcBef>
            </a:pPr>
            <a:endParaRPr lang="en-US" sz="32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14169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85"/>
          <p:cNvSpPr txBox="1">
            <a:spLocks noChangeArrowheads="1"/>
          </p:cNvSpPr>
          <p:nvPr/>
        </p:nvSpPr>
        <p:spPr bwMode="auto">
          <a:xfrm>
            <a:off x="0" y="0"/>
            <a:ext cx="1600200" cy="430887"/>
          </a:xfrm>
          <a:prstGeom prst="rect">
            <a:avLst/>
          </a:prstGeom>
          <a:gradFill rotWithShape="1">
            <a:gsLst>
              <a:gs pos="0">
                <a:srgbClr val="5E9EFF"/>
              </a:gs>
              <a:gs pos="20000">
                <a:srgbClr val="85C2FF"/>
              </a:gs>
              <a:gs pos="35000">
                <a:srgbClr val="C4D6EB"/>
              </a:gs>
              <a:gs pos="50000">
                <a:srgbClr val="FFEBFA"/>
              </a:gs>
              <a:gs pos="65000">
                <a:srgbClr val="C4D6EB"/>
              </a:gs>
              <a:gs pos="80001">
                <a:srgbClr val="85C2FF"/>
              </a:gs>
              <a:gs pos="100000">
                <a:srgbClr val="5E9EFF"/>
              </a:gs>
            </a:gsLst>
            <a:lin ang="5400000" scaled="1"/>
          </a:gra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200" b="1" dirty="0">
                <a:solidFill>
                  <a:srgbClr val="FF0000"/>
                </a:solidFill>
              </a:rPr>
              <a:t>CÂU 1</a:t>
            </a:r>
          </a:p>
        </p:txBody>
      </p:sp>
      <p:sp>
        <p:nvSpPr>
          <p:cNvPr id="5" name="Right Arrow 4">
            <a:hlinkClick r:id="rId4" action="ppaction://hlinksldjump"/>
          </p:cNvPr>
          <p:cNvSpPr/>
          <p:nvPr/>
        </p:nvSpPr>
        <p:spPr>
          <a:xfrm>
            <a:off x="8305800" y="6629400"/>
            <a:ext cx="714375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838200"/>
            <a:ext cx="9144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Chọn câu trả lời đúng trong các câu sau:</a:t>
            </a:r>
          </a:p>
          <a:p>
            <a:pPr marL="457200" indent="-457200">
              <a:lnSpc>
                <a:spcPct val="150000"/>
              </a:lnSpc>
              <a:buAutoNum type="alphaLcPeriod"/>
            </a:pPr>
            <a:r>
              <a:rPr lang="en-US" sz="3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Tổng ba góc trong tam giác bằng         .</a:t>
            </a:r>
          </a:p>
          <a:p>
            <a:pPr marL="457200" indent="-457200">
              <a:lnSpc>
                <a:spcPct val="150000"/>
              </a:lnSpc>
              <a:buAutoNum type="alphaLcPeriod"/>
            </a:pPr>
            <a:r>
              <a:rPr lang="en-US" sz="3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Trong một tam giác, hai góc nhọn thì phụ nhau.</a:t>
            </a:r>
          </a:p>
          <a:p>
            <a:pPr marL="457200" indent="-457200">
              <a:lnSpc>
                <a:spcPct val="150000"/>
              </a:lnSpc>
              <a:buAutoNum type="alphaLcPeriod"/>
            </a:pPr>
            <a:r>
              <a:rPr lang="en-US" sz="3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Mỗi góc ngoài của tam giác bằng tổng hai góc trong của tam giác.</a:t>
            </a:r>
            <a:endParaRPr lang="en-US" sz="32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549132322"/>
              </p:ext>
            </p:extLst>
          </p:nvPr>
        </p:nvGraphicFramePr>
        <p:xfrm>
          <a:off x="6553200" y="1727200"/>
          <a:ext cx="838200" cy="558800"/>
        </p:xfrm>
        <a:graphic>
          <a:graphicData uri="http://schemas.openxmlformats.org/presentationml/2006/ole">
            <p:oleObj spid="_x0000_s4118" name="Equation" r:id="rId5" imgW="304536" imgH="203024" progId="">
              <p:embed/>
            </p:oleObj>
          </a:graphicData>
        </a:graphic>
      </p:graphicFrame>
      <p:sp>
        <p:nvSpPr>
          <p:cNvPr id="7" name="Oval 6"/>
          <p:cNvSpPr/>
          <p:nvPr/>
        </p:nvSpPr>
        <p:spPr>
          <a:xfrm>
            <a:off x="0" y="1752600"/>
            <a:ext cx="6096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339526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61" name="Text Box 85"/>
          <p:cNvSpPr txBox="1">
            <a:spLocks noChangeArrowheads="1"/>
          </p:cNvSpPr>
          <p:nvPr/>
        </p:nvSpPr>
        <p:spPr bwMode="auto">
          <a:xfrm>
            <a:off x="0" y="0"/>
            <a:ext cx="1600200" cy="430887"/>
          </a:xfrm>
          <a:prstGeom prst="rect">
            <a:avLst/>
          </a:prstGeom>
          <a:gradFill rotWithShape="1">
            <a:gsLst>
              <a:gs pos="0">
                <a:srgbClr val="5E9EFF"/>
              </a:gs>
              <a:gs pos="20000">
                <a:srgbClr val="85C2FF"/>
              </a:gs>
              <a:gs pos="35000">
                <a:srgbClr val="C4D6EB"/>
              </a:gs>
              <a:gs pos="50000">
                <a:srgbClr val="FFEBFA"/>
              </a:gs>
              <a:gs pos="65000">
                <a:srgbClr val="C4D6EB"/>
              </a:gs>
              <a:gs pos="80001">
                <a:srgbClr val="85C2FF"/>
              </a:gs>
              <a:gs pos="100000">
                <a:srgbClr val="5E9EFF"/>
              </a:gs>
            </a:gsLst>
            <a:lin ang="5400000" scaled="1"/>
          </a:gra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200" b="1" dirty="0">
                <a:solidFill>
                  <a:srgbClr val="FF0000"/>
                </a:solidFill>
              </a:rPr>
              <a:t>CÂU </a:t>
            </a:r>
            <a:r>
              <a:rPr lang="en-US" sz="2200" b="1" dirty="0" smtClean="0">
                <a:solidFill>
                  <a:srgbClr val="FF0000"/>
                </a:solidFill>
              </a:rPr>
              <a:t>2</a:t>
            </a:r>
            <a:endParaRPr lang="en-US" sz="2200" b="1" dirty="0">
              <a:solidFill>
                <a:srgbClr val="FF0000"/>
              </a:solidFill>
            </a:endParaRPr>
          </a:p>
        </p:txBody>
      </p:sp>
      <p:sp>
        <p:nvSpPr>
          <p:cNvPr id="86" name="Right Arrow 85">
            <a:hlinkClick r:id="rId3" action="ppaction://hlinksldjump"/>
          </p:cNvPr>
          <p:cNvSpPr/>
          <p:nvPr/>
        </p:nvSpPr>
        <p:spPr>
          <a:xfrm>
            <a:off x="8305800" y="6629400"/>
            <a:ext cx="714375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0" y="228600"/>
            <a:ext cx="9144000" cy="1481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Cho tam giác MHK vuông tại M, khẳng định nào sau đây là đúng?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76650" y="1295400"/>
            <a:ext cx="1790700" cy="212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229227424"/>
              </p:ext>
            </p:extLst>
          </p:nvPr>
        </p:nvGraphicFramePr>
        <p:xfrm>
          <a:off x="457200" y="3433330"/>
          <a:ext cx="2911186" cy="708126"/>
        </p:xfrm>
        <a:graphic>
          <a:graphicData uri="http://schemas.openxmlformats.org/presentationml/2006/ole">
            <p:oleObj spid="_x0000_s5174" name="Equation" r:id="rId5" imgW="939600" imgH="228600" progId="">
              <p:embed/>
            </p:oleObj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592211610"/>
              </p:ext>
            </p:extLst>
          </p:nvPr>
        </p:nvGraphicFramePr>
        <p:xfrm>
          <a:off x="476250" y="4572000"/>
          <a:ext cx="2871788" cy="708025"/>
        </p:xfrm>
        <a:graphic>
          <a:graphicData uri="http://schemas.openxmlformats.org/presentationml/2006/ole">
            <p:oleObj spid="_x0000_s5175" name="Equation" r:id="rId6" imgW="927000" imgH="228600" progId="">
              <p:embed/>
            </p:oleObj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265995827"/>
              </p:ext>
            </p:extLst>
          </p:nvPr>
        </p:nvGraphicFramePr>
        <p:xfrm>
          <a:off x="476250" y="5562600"/>
          <a:ext cx="2871788" cy="708025"/>
        </p:xfrm>
        <a:graphic>
          <a:graphicData uri="http://schemas.openxmlformats.org/presentationml/2006/ole">
            <p:oleObj spid="_x0000_s5176" name="Equation" r:id="rId7" imgW="927000" imgH="228600" progId="">
              <p:embed/>
            </p:oleObj>
          </a:graphicData>
        </a:graphic>
      </p:graphicFrame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4724400"/>
            <a:ext cx="633413" cy="63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72612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61" name="Text Box 85"/>
          <p:cNvSpPr txBox="1">
            <a:spLocks noChangeArrowheads="1"/>
          </p:cNvSpPr>
          <p:nvPr/>
        </p:nvSpPr>
        <p:spPr bwMode="auto">
          <a:xfrm>
            <a:off x="0" y="0"/>
            <a:ext cx="1600200" cy="430887"/>
          </a:xfrm>
          <a:prstGeom prst="rect">
            <a:avLst/>
          </a:prstGeom>
          <a:gradFill rotWithShape="1">
            <a:gsLst>
              <a:gs pos="0">
                <a:srgbClr val="5E9EFF"/>
              </a:gs>
              <a:gs pos="20000">
                <a:srgbClr val="85C2FF"/>
              </a:gs>
              <a:gs pos="35000">
                <a:srgbClr val="C4D6EB"/>
              </a:gs>
              <a:gs pos="50000">
                <a:srgbClr val="FFEBFA"/>
              </a:gs>
              <a:gs pos="65000">
                <a:srgbClr val="C4D6EB"/>
              </a:gs>
              <a:gs pos="80001">
                <a:srgbClr val="85C2FF"/>
              </a:gs>
              <a:gs pos="100000">
                <a:srgbClr val="5E9EFF"/>
              </a:gs>
            </a:gsLst>
            <a:lin ang="5400000" scaled="1"/>
          </a:gra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200" b="1" dirty="0">
                <a:solidFill>
                  <a:srgbClr val="FF0000"/>
                </a:solidFill>
              </a:rPr>
              <a:t>CÂU </a:t>
            </a:r>
            <a:r>
              <a:rPr lang="en-US" sz="2200" b="1" dirty="0" smtClean="0">
                <a:solidFill>
                  <a:srgbClr val="FF0000"/>
                </a:solidFill>
              </a:rPr>
              <a:t>3</a:t>
            </a:r>
            <a:endParaRPr lang="en-US" sz="2200" b="1" dirty="0">
              <a:solidFill>
                <a:srgbClr val="FF0000"/>
              </a:solidFill>
            </a:endParaRPr>
          </a:p>
        </p:txBody>
      </p:sp>
      <p:sp>
        <p:nvSpPr>
          <p:cNvPr id="86" name="Right Arrow 85">
            <a:hlinkClick r:id="rId3" action="ppaction://hlinksldjump"/>
          </p:cNvPr>
          <p:cNvSpPr/>
          <p:nvPr/>
        </p:nvSpPr>
        <p:spPr>
          <a:xfrm>
            <a:off x="8305800" y="6629400"/>
            <a:ext cx="714375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90600" y="381000"/>
            <a:ext cx="74199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Tính số đo góc Q trong hình vẽ:</a:t>
            </a:r>
            <a:endParaRPr lang="en-US" sz="40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0400" y="838200"/>
            <a:ext cx="2576512" cy="314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4114800"/>
            <a:ext cx="541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a. </a:t>
            </a:r>
            <a:endParaRPr lang="en-US" sz="28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92958789"/>
              </p:ext>
            </p:extLst>
          </p:nvPr>
        </p:nvGraphicFramePr>
        <p:xfrm>
          <a:off x="609600" y="3962400"/>
          <a:ext cx="1371600" cy="685800"/>
        </p:xfrm>
        <a:graphic>
          <a:graphicData uri="http://schemas.openxmlformats.org/presentationml/2006/ole">
            <p:oleObj spid="_x0000_s6189" name="Equation" r:id="rId5" imgW="507960" imgH="253800" progId="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4800600"/>
            <a:ext cx="541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en-US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28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5562600"/>
            <a:ext cx="541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28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06698279"/>
              </p:ext>
            </p:extLst>
          </p:nvPr>
        </p:nvGraphicFramePr>
        <p:xfrm>
          <a:off x="533400" y="4648200"/>
          <a:ext cx="1371600" cy="685800"/>
        </p:xfrm>
        <a:graphic>
          <a:graphicData uri="http://schemas.openxmlformats.org/presentationml/2006/ole">
            <p:oleObj spid="_x0000_s6190" name="Equation" r:id="rId6" imgW="507960" imgH="253800" progId="">
              <p:embed/>
            </p:oleObj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945038923"/>
              </p:ext>
            </p:extLst>
          </p:nvPr>
        </p:nvGraphicFramePr>
        <p:xfrm>
          <a:off x="447675" y="5486400"/>
          <a:ext cx="1543050" cy="685800"/>
        </p:xfrm>
        <a:graphic>
          <a:graphicData uri="http://schemas.openxmlformats.org/presentationml/2006/ole">
            <p:oleObj spid="_x0000_s6191" name="Equation" r:id="rId7" imgW="571320" imgH="253800" progId="">
              <p:embed/>
            </p:oleObj>
          </a:graphicData>
        </a:graphic>
      </p:graphicFrame>
      <p:sp>
        <p:nvSpPr>
          <p:cNvPr id="5" name="Oval 4"/>
          <p:cNvSpPr/>
          <p:nvPr/>
        </p:nvSpPr>
        <p:spPr>
          <a:xfrm>
            <a:off x="0" y="4133232"/>
            <a:ext cx="486356" cy="4863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41583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85"/>
          <p:cNvSpPr txBox="1">
            <a:spLocks noChangeArrowheads="1"/>
          </p:cNvSpPr>
          <p:nvPr/>
        </p:nvSpPr>
        <p:spPr bwMode="auto">
          <a:xfrm>
            <a:off x="0" y="0"/>
            <a:ext cx="1600200" cy="430887"/>
          </a:xfrm>
          <a:prstGeom prst="rect">
            <a:avLst/>
          </a:prstGeom>
          <a:gradFill rotWithShape="1">
            <a:gsLst>
              <a:gs pos="0">
                <a:srgbClr val="5E9EFF"/>
              </a:gs>
              <a:gs pos="20000">
                <a:srgbClr val="85C2FF"/>
              </a:gs>
              <a:gs pos="35000">
                <a:srgbClr val="C4D6EB"/>
              </a:gs>
              <a:gs pos="50000">
                <a:srgbClr val="FFEBFA"/>
              </a:gs>
              <a:gs pos="65000">
                <a:srgbClr val="C4D6EB"/>
              </a:gs>
              <a:gs pos="80001">
                <a:srgbClr val="85C2FF"/>
              </a:gs>
              <a:gs pos="100000">
                <a:srgbClr val="5E9EFF"/>
              </a:gs>
            </a:gsLst>
            <a:lin ang="5400000" scaled="1"/>
          </a:gra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200" b="1" dirty="0">
                <a:solidFill>
                  <a:srgbClr val="FF0000"/>
                </a:solidFill>
              </a:rPr>
              <a:t>CÂU 4</a:t>
            </a:r>
          </a:p>
        </p:txBody>
      </p:sp>
      <p:sp>
        <p:nvSpPr>
          <p:cNvPr id="10" name="Right Arrow 9">
            <a:hlinkClick r:id="rId3" action="ppaction://hlinksldjump"/>
          </p:cNvPr>
          <p:cNvSpPr/>
          <p:nvPr/>
        </p:nvSpPr>
        <p:spPr>
          <a:xfrm>
            <a:off x="8305800" y="6629400"/>
            <a:ext cx="714375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17731"/>
            <a:ext cx="3682939" cy="2554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05000" y="0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Tính số đo x trong hình vẽ sau:</a:t>
            </a:r>
            <a:endParaRPr lang="en-US" sz="3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3352800"/>
            <a:ext cx="541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a. </a:t>
            </a:r>
            <a:endParaRPr lang="en-US" sz="44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952341643"/>
              </p:ext>
            </p:extLst>
          </p:nvPr>
        </p:nvGraphicFramePr>
        <p:xfrm>
          <a:off x="601663" y="3276600"/>
          <a:ext cx="1938727" cy="814690"/>
        </p:xfrm>
        <a:graphic>
          <a:graphicData uri="http://schemas.openxmlformats.org/presentationml/2006/ole">
            <p:oleObj spid="_x0000_s7211" name="Equation" r:id="rId5" imgW="482400" imgH="203040" progId="">
              <p:embed/>
            </p:oleObj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-20782" y="4191000"/>
            <a:ext cx="541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en-US" sz="4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44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955" y="5105400"/>
            <a:ext cx="541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4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44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993589063"/>
              </p:ext>
            </p:extLst>
          </p:nvPr>
        </p:nvGraphicFramePr>
        <p:xfrm>
          <a:off x="607163" y="4038600"/>
          <a:ext cx="2364637" cy="878148"/>
        </p:xfrm>
        <a:graphic>
          <a:graphicData uri="http://schemas.openxmlformats.org/presentationml/2006/ole">
            <p:oleObj spid="_x0000_s7212" name="Equation" r:id="rId6" imgW="545760" imgH="203040" progId="">
              <p:embed/>
            </p:oleObj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163829347"/>
              </p:ext>
            </p:extLst>
          </p:nvPr>
        </p:nvGraphicFramePr>
        <p:xfrm>
          <a:off x="701528" y="5029200"/>
          <a:ext cx="1889272" cy="793908"/>
        </p:xfrm>
        <a:graphic>
          <a:graphicData uri="http://schemas.openxmlformats.org/presentationml/2006/ole">
            <p:oleObj spid="_x0000_s7213" name="Equation" r:id="rId7" imgW="482400" imgH="203040" progId="">
              <p:embed/>
            </p:oleObj>
          </a:graphicData>
        </a:graphic>
      </p:graphicFrame>
      <p:sp>
        <p:nvSpPr>
          <p:cNvPr id="6" name="Oval 5"/>
          <p:cNvSpPr/>
          <p:nvPr/>
        </p:nvSpPr>
        <p:spPr>
          <a:xfrm>
            <a:off x="51955" y="5272682"/>
            <a:ext cx="602159" cy="60215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83953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0" y="762000"/>
            <a:ext cx="2590800" cy="333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481674"/>
            <a:ext cx="3429922" cy="2615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0" y="4343400"/>
            <a:ext cx="3805106" cy="2157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13221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71800" y="990600"/>
            <a:ext cx="2659203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71800" y="990600"/>
            <a:ext cx="2652276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71800" y="990600"/>
            <a:ext cx="2659203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2652272" y="518929"/>
            <a:ext cx="3905310" cy="4196209"/>
            <a:chOff x="1885890" y="2552700"/>
            <a:chExt cx="3219510" cy="3187211"/>
          </a:xfrm>
        </p:grpSpPr>
        <p:pic>
          <p:nvPicPr>
            <p:cNvPr id="9" name="Picture 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1200" y="2552700"/>
              <a:ext cx="2659203" cy="3124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 rot="3019508">
              <a:off x="2465637" y="4130156"/>
              <a:ext cx="2819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c</a:t>
              </a:r>
              <a:r>
                <a:rPr lang="en-US" sz="2000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ạnh huyền</a:t>
              </a:r>
              <a:endParaRPr lang="en-US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286000" y="5181600"/>
              <a:ext cx="2819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c</a:t>
              </a:r>
              <a:r>
                <a:rPr lang="en-US" sz="2000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ạnh góc vuông</a:t>
              </a:r>
              <a:endParaRPr lang="en-US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 rot="5400000">
              <a:off x="676245" y="3952845"/>
              <a:ext cx="2819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c</a:t>
              </a:r>
              <a:r>
                <a:rPr lang="en-US" sz="2000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ạnh góc vuông</a:t>
              </a:r>
              <a:endParaRPr lang="en-US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2674" y="1615286"/>
            <a:ext cx="5129816" cy="2499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4600" y="4648200"/>
            <a:ext cx="7848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Cạnh góc vuông: DE, DF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Cạnh huyền: EF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8738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334 0.02315 L -0.2823 0.02315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4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14400" y="4886980"/>
            <a:ext cx="784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Cho tam giác ABC vuông tại A. Tính             ? </a:t>
            </a:r>
            <a:endParaRPr lang="en-US" sz="28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87766272"/>
              </p:ext>
            </p:extLst>
          </p:nvPr>
        </p:nvGraphicFramePr>
        <p:xfrm>
          <a:off x="6858000" y="4800600"/>
          <a:ext cx="914400" cy="548640"/>
        </p:xfrm>
        <a:graphic>
          <a:graphicData uri="http://schemas.openxmlformats.org/presentationml/2006/ole">
            <p:oleObj spid="_x0000_s1045" name="Equation" r:id="rId3" imgW="380880" imgH="228600" progId="">
              <p:embed/>
            </p:oleObj>
          </a:graphicData>
        </a:graphic>
      </p:graphicFrame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19400" y="561367"/>
            <a:ext cx="3124200" cy="3705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3910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66109" y="1524000"/>
            <a:ext cx="3457575" cy="2979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63954" y="1524000"/>
            <a:ext cx="5003646" cy="2979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28921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152400"/>
            <a:ext cx="2286000" cy="52322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 tập nhóm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91440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 điền vào chỗ trống (....) rồi so sánh</a:t>
            </a:r>
          </a:p>
          <a:p>
            <a:r>
              <a:rPr lang="en-US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lang="en-US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828800"/>
            <a:ext cx="9144000" cy="4147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Tổng ba góc trong tam giác ABC bằng             nên                           ........</a:t>
            </a:r>
          </a:p>
          <a:p>
            <a:pPr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Góc ACx là góc ngoài của tam giác ABC nên                                                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            .........</a:t>
            </a:r>
          </a:p>
          <a:p>
            <a:pPr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Vậy:             .......          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126761220"/>
              </p:ext>
            </p:extLst>
          </p:nvPr>
        </p:nvGraphicFramePr>
        <p:xfrm>
          <a:off x="7239000" y="1981200"/>
          <a:ext cx="952500" cy="635000"/>
        </p:xfrm>
        <a:graphic>
          <a:graphicData uri="http://schemas.openxmlformats.org/presentationml/2006/ole">
            <p:oleObj spid="_x0000_s10344" name="Equation" r:id="rId3" imgW="304560" imgH="203040" progId="">
              <p:embed/>
            </p:oleObj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598592426"/>
              </p:ext>
            </p:extLst>
          </p:nvPr>
        </p:nvGraphicFramePr>
        <p:xfrm>
          <a:off x="914400" y="2784475"/>
          <a:ext cx="2652712" cy="644525"/>
        </p:xfrm>
        <a:graphic>
          <a:graphicData uri="http://schemas.openxmlformats.org/presentationml/2006/ole">
            <p:oleObj spid="_x0000_s10345" name="Equation" r:id="rId4" imgW="939600" imgH="228600" progId="">
              <p:embed/>
            </p:oleObj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825216180"/>
              </p:ext>
            </p:extLst>
          </p:nvPr>
        </p:nvGraphicFramePr>
        <p:xfrm>
          <a:off x="1219200" y="5219700"/>
          <a:ext cx="971550" cy="647700"/>
        </p:xfrm>
        <a:graphic>
          <a:graphicData uri="http://schemas.openxmlformats.org/presentationml/2006/ole">
            <p:oleObj spid="_x0000_s10346" name="Equation" r:id="rId5" imgW="342720" imgH="228600" progId="">
              <p:embed/>
            </p:oleObj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206222344"/>
              </p:ext>
            </p:extLst>
          </p:nvPr>
        </p:nvGraphicFramePr>
        <p:xfrm>
          <a:off x="3536577" y="5257800"/>
          <a:ext cx="1111623" cy="609600"/>
        </p:xfrm>
        <a:graphic>
          <a:graphicData uri="http://schemas.openxmlformats.org/presentationml/2006/ole">
            <p:oleObj spid="_x0000_s10347" name="Equation" r:id="rId6" imgW="393480" imgH="215640" progId="">
              <p:embed/>
            </p:oleObj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152056253"/>
              </p:ext>
            </p:extLst>
          </p:nvPr>
        </p:nvGraphicFramePr>
        <p:xfrm>
          <a:off x="261257" y="4381500"/>
          <a:ext cx="2482850" cy="647700"/>
        </p:xfrm>
        <a:graphic>
          <a:graphicData uri="http://schemas.openxmlformats.org/presentationml/2006/ole">
            <p:oleObj spid="_x0000_s10348" name="Equation" r:id="rId7" imgW="876240" imgH="228600" progId="">
              <p:embed/>
            </p:oleObj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622142842"/>
              </p:ext>
            </p:extLst>
          </p:nvPr>
        </p:nvGraphicFramePr>
        <p:xfrm>
          <a:off x="2895600" y="4419600"/>
          <a:ext cx="914400" cy="587828"/>
        </p:xfrm>
        <a:graphic>
          <a:graphicData uri="http://schemas.openxmlformats.org/presentationml/2006/ole">
            <p:oleObj spid="_x0000_s10349" name="Equation" r:id="rId8" imgW="355320" imgH="228600" progId="">
              <p:embed/>
            </p:oleObj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66564615"/>
              </p:ext>
            </p:extLst>
          </p:nvPr>
        </p:nvGraphicFramePr>
        <p:xfrm>
          <a:off x="3733800" y="2721147"/>
          <a:ext cx="990600" cy="636814"/>
        </p:xfrm>
        <a:graphic>
          <a:graphicData uri="http://schemas.openxmlformats.org/presentationml/2006/ole">
            <p:oleObj spid="_x0000_s10350" name="Equation" r:id="rId9" imgW="355320" imgH="228600" progId="">
              <p:embed/>
            </p:oleObj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718219039"/>
              </p:ext>
            </p:extLst>
          </p:nvPr>
        </p:nvGraphicFramePr>
        <p:xfrm>
          <a:off x="2540000" y="5410199"/>
          <a:ext cx="609600" cy="457201"/>
        </p:xfrm>
        <a:graphic>
          <a:graphicData uri="http://schemas.openxmlformats.org/presentationml/2006/ole">
            <p:oleObj spid="_x0000_s10351" name="Equation" r:id="rId10" imgW="126720" imgH="114120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942981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0"/>
            <a:ext cx="891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Tính số đo x và y ở hình vẽ sau</a:t>
            </a:r>
            <a:endParaRPr lang="en-US" sz="40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7000" y="609600"/>
            <a:ext cx="3657600" cy="307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152400" y="3681463"/>
            <a:ext cx="9144000" cy="2677656"/>
            <a:chOff x="0" y="3681463"/>
            <a:chExt cx="9144000" cy="2677656"/>
          </a:xfrm>
        </p:grpSpPr>
        <p:sp>
          <p:nvSpPr>
            <p:cNvPr id="3" name="TextBox 2"/>
            <p:cNvSpPr txBox="1"/>
            <p:nvPr/>
          </p:nvSpPr>
          <p:spPr>
            <a:xfrm>
              <a:off x="0" y="3681463"/>
              <a:ext cx="9144000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Vì tam giác FGH vuông tại H nên: </a:t>
              </a:r>
            </a:p>
            <a:p>
              <a:pPr>
                <a:lnSpc>
                  <a:spcPct val="150000"/>
                </a:lnSpc>
              </a:pP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Hay: </a:t>
              </a:r>
            </a:p>
            <a:p>
              <a:pPr>
                <a:lnSpc>
                  <a:spcPct val="150000"/>
                </a:lnSpc>
              </a:pP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Vì y là góc ngoài của tam giác FGH nên:</a:t>
              </a:r>
            </a:p>
            <a:p>
              <a:pPr>
                <a:lnSpc>
                  <a:spcPct val="150000"/>
                </a:lnSpc>
              </a:pP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endParaRPr lang="en-US" sz="2800" dirty="0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4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3764616356"/>
                </p:ext>
              </p:extLst>
            </p:nvPr>
          </p:nvGraphicFramePr>
          <p:xfrm>
            <a:off x="5486400" y="3733800"/>
            <a:ext cx="2362200" cy="566928"/>
          </p:xfrm>
          <a:graphic>
            <a:graphicData uri="http://schemas.openxmlformats.org/presentationml/2006/ole">
              <p:oleObj spid="_x0000_s8231" name="Equation" r:id="rId4" imgW="952200" imgH="228600" progId="">
                <p:embed/>
              </p:oleObj>
            </a:graphicData>
          </a:graphic>
        </p:graphicFrame>
        <p:graphicFrame>
          <p:nvGraphicFramePr>
            <p:cNvPr id="5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2778655186"/>
                </p:ext>
              </p:extLst>
            </p:nvPr>
          </p:nvGraphicFramePr>
          <p:xfrm>
            <a:off x="1066800" y="4343400"/>
            <a:ext cx="5791200" cy="582356"/>
          </p:xfrm>
          <a:graphic>
            <a:graphicData uri="http://schemas.openxmlformats.org/presentationml/2006/ole">
              <p:oleObj spid="_x0000_s8232" name="Equation" r:id="rId5" imgW="2273040" imgH="228600" progId="">
                <p:embed/>
              </p:oleObj>
            </a:graphicData>
          </a:graphic>
        </p:graphicFrame>
        <p:graphicFrame>
          <p:nvGraphicFramePr>
            <p:cNvPr id="6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1805455700"/>
                </p:ext>
              </p:extLst>
            </p:nvPr>
          </p:nvGraphicFramePr>
          <p:xfrm>
            <a:off x="1143000" y="5486400"/>
            <a:ext cx="4732020" cy="685800"/>
          </p:xfrm>
          <a:graphic>
            <a:graphicData uri="http://schemas.openxmlformats.org/presentationml/2006/ole">
              <p:oleObj spid="_x0000_s8233" name="Equation" r:id="rId6" imgW="1752480" imgH="253800" progId="">
                <p:embed/>
              </p:oleObj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xmlns="" val="1533237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5" name="Picture 11" descr="Cov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70663" y="4514850"/>
            <a:ext cx="2563812" cy="1709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4" name="Picture 10" descr="Cov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43038" y="3187700"/>
            <a:ext cx="5492750" cy="236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3" name="Picture 9" descr="Cov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65825" y="3214688"/>
            <a:ext cx="2911475" cy="128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2" name="Picture 8" descr="Cov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94388" y="2252663"/>
            <a:ext cx="3062287" cy="1211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1" name="Picture 7" descr="Cove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43038" y="2894013"/>
            <a:ext cx="4887912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Cover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9650" y="596900"/>
            <a:ext cx="2600325" cy="121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09" name="Picture 5" descr="Cover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43038" y="784225"/>
            <a:ext cx="5013325" cy="2973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Cover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786063"/>
            <a:ext cx="3355975" cy="141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3542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My Document 2\Downloads\hinh-anh-dep-cau-long-bien-ha-noi-1703_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66800"/>
            <a:ext cx="9144000" cy="5813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0" y="1066800"/>
            <a:ext cx="4572000" cy="2971800"/>
            <a:chOff x="0" y="1066800"/>
            <a:chExt cx="4572000" cy="2971800"/>
          </a:xfrm>
        </p:grpSpPr>
        <p:sp>
          <p:nvSpPr>
            <p:cNvPr id="8" name="Rectangle 7"/>
            <p:cNvSpPr/>
            <p:nvPr/>
          </p:nvSpPr>
          <p:spPr>
            <a:xfrm>
              <a:off x="0" y="1066800"/>
              <a:ext cx="4572000" cy="29718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2" name="TextBox 11">
              <a:hlinkClick r:id="rId3" action="ppaction://hlinksldjump"/>
            </p:cNvPr>
            <p:cNvSpPr txBox="1"/>
            <p:nvPr/>
          </p:nvSpPr>
          <p:spPr>
            <a:xfrm>
              <a:off x="1371600" y="1752600"/>
              <a:ext cx="17526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4572000" y="1066800"/>
            <a:ext cx="4558145" cy="2971800"/>
            <a:chOff x="4572000" y="1066800"/>
            <a:chExt cx="4558145" cy="2971800"/>
          </a:xfrm>
        </p:grpSpPr>
        <p:sp>
          <p:nvSpPr>
            <p:cNvPr id="9" name="Rectangle 8"/>
            <p:cNvSpPr/>
            <p:nvPr/>
          </p:nvSpPr>
          <p:spPr>
            <a:xfrm>
              <a:off x="4572000" y="1066800"/>
              <a:ext cx="4558145" cy="29718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3" name="TextBox 12">
              <a:hlinkClick r:id="rId4" action="ppaction://hlinksldjump"/>
            </p:cNvPr>
            <p:cNvSpPr txBox="1"/>
            <p:nvPr/>
          </p:nvSpPr>
          <p:spPr>
            <a:xfrm>
              <a:off x="6096000" y="1770551"/>
              <a:ext cx="17526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572000" y="4038600"/>
            <a:ext cx="4558145" cy="2819400"/>
            <a:chOff x="4572000" y="4038600"/>
            <a:chExt cx="4558145" cy="2819400"/>
          </a:xfrm>
        </p:grpSpPr>
        <p:sp>
          <p:nvSpPr>
            <p:cNvPr id="11" name="Rectangle 10"/>
            <p:cNvSpPr/>
            <p:nvPr/>
          </p:nvSpPr>
          <p:spPr>
            <a:xfrm>
              <a:off x="4572000" y="4038600"/>
              <a:ext cx="4558145" cy="2819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4" name="TextBox 13">
              <a:hlinkClick r:id="rId5" action="ppaction://hlinksldjump"/>
            </p:cNvPr>
            <p:cNvSpPr txBox="1"/>
            <p:nvPr/>
          </p:nvSpPr>
          <p:spPr>
            <a:xfrm>
              <a:off x="5943600" y="4419600"/>
              <a:ext cx="17526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0" y="4038600"/>
            <a:ext cx="4558145" cy="2819400"/>
            <a:chOff x="0" y="4038600"/>
            <a:chExt cx="4558145" cy="2819400"/>
          </a:xfrm>
        </p:grpSpPr>
        <p:sp>
          <p:nvSpPr>
            <p:cNvPr id="10" name="Rectangle 9"/>
            <p:cNvSpPr/>
            <p:nvPr/>
          </p:nvSpPr>
          <p:spPr>
            <a:xfrm>
              <a:off x="0" y="4038600"/>
              <a:ext cx="4558145" cy="2819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5" name="TextBox 14">
              <a:hlinkClick r:id="rId6" action="ppaction://hlinksldjump"/>
            </p:cNvPr>
            <p:cNvSpPr txBox="1"/>
            <p:nvPr/>
          </p:nvSpPr>
          <p:spPr>
            <a:xfrm>
              <a:off x="1129145" y="4663470"/>
              <a:ext cx="17526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371600" y="0"/>
            <a:ext cx="6096000" cy="70788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LẬT MẢNH GHÉP</a:t>
            </a:r>
          </a:p>
        </p:txBody>
      </p:sp>
    </p:spTree>
    <p:extLst>
      <p:ext uri="{BB962C8B-B14F-4D97-AF65-F5344CB8AC3E}">
        <p14:creationId xmlns:p14="http://schemas.microsoft.com/office/powerpoint/2010/main" xmlns="" val="1175231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Composite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302</Words>
  <Application>Microsoft Office PowerPoint</Application>
  <PresentationFormat>On-screen Show (4:3)</PresentationFormat>
  <Paragraphs>49</Paragraphs>
  <Slides>14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Office Theme</vt:lpstr>
      <vt:lpstr>1_Office Theme</vt:lpstr>
      <vt:lpstr>2_Office Theme</vt:lpstr>
      <vt:lpstr>3_Office Theme</vt:lpstr>
      <vt:lpstr>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KieuOanh</dc:creator>
  <cp:lastModifiedBy>Admin</cp:lastModifiedBy>
  <cp:revision>32</cp:revision>
  <dcterms:created xsi:type="dcterms:W3CDTF">2017-10-29T10:08:56Z</dcterms:created>
  <dcterms:modified xsi:type="dcterms:W3CDTF">2018-01-26T15:35:11Z</dcterms:modified>
</cp:coreProperties>
</file>