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1" r:id="rId2"/>
    <p:sldId id="301" r:id="rId3"/>
    <p:sldId id="294" r:id="rId4"/>
    <p:sldId id="296" r:id="rId5"/>
    <p:sldId id="298" r:id="rId6"/>
    <p:sldId id="304" r:id="rId7"/>
    <p:sldId id="299" r:id="rId8"/>
    <p:sldId id="305" r:id="rId9"/>
    <p:sldId id="307" r:id="rId10"/>
    <p:sldId id="30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37" autoAdjust="0"/>
    <p:restoredTop sz="94660"/>
  </p:normalViewPr>
  <p:slideViewPr>
    <p:cSldViewPr>
      <p:cViewPr>
        <p:scale>
          <a:sx n="94" d="100"/>
          <a:sy n="94" d="100"/>
        </p:scale>
        <p:origin x="-918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44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11" Type="http://schemas.openxmlformats.org/officeDocument/2006/relationships/image" Target="../media/image14.wmf"/><Relationship Id="rId5" Type="http://schemas.openxmlformats.org/officeDocument/2006/relationships/image" Target="../media/image8.wmf"/><Relationship Id="rId10" Type="http://schemas.openxmlformats.org/officeDocument/2006/relationships/image" Target="../media/image13.wmf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5559F-3888-487A-9F4C-C8F50D1FE9BA}" type="datetimeFigureOut">
              <a:rPr lang="en-US" smtClean="0"/>
              <a:pPr/>
              <a:t>27/02/2018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9E1A2-0661-4445-AE10-4D3FC9D10B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032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9E1A2-0661-4445-AE10-4D3FC9D10BA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9E1A2-0661-4445-AE10-4D3FC9D10BA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39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EC5F-8794-4BB1-B639-455631727D87}" type="datetimeFigureOut">
              <a:rPr lang="en-US" smtClean="0"/>
              <a:pPr/>
              <a:t>27/02/2018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C2CE-18AB-45BC-8C3B-83BBF29AE0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9333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EC5F-8794-4BB1-B639-455631727D87}" type="datetimeFigureOut">
              <a:rPr lang="en-US" smtClean="0"/>
              <a:pPr/>
              <a:t>27/02/2018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C2CE-18AB-45BC-8C3B-83BBF29AE0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7599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EC5F-8794-4BB1-B639-455631727D87}" type="datetimeFigureOut">
              <a:rPr lang="en-US" smtClean="0"/>
              <a:pPr/>
              <a:t>27/02/2018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C2CE-18AB-45BC-8C3B-83BBF29AE0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41727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35CA3-DEB7-444D-9E7E-B273563B244B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98540247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7FC5C-FFCD-4F10-A99C-7874C9ED98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21288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EC5F-8794-4BB1-B639-455631727D87}" type="datetimeFigureOut">
              <a:rPr lang="en-US" smtClean="0"/>
              <a:pPr/>
              <a:t>27/02/2018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C2CE-18AB-45BC-8C3B-83BBF29AE0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9544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EC5F-8794-4BB1-B639-455631727D87}" type="datetimeFigureOut">
              <a:rPr lang="en-US" smtClean="0"/>
              <a:pPr/>
              <a:t>27/02/2018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C2CE-18AB-45BC-8C3B-83BBF29AE0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82936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EC5F-8794-4BB1-B639-455631727D87}" type="datetimeFigureOut">
              <a:rPr lang="en-US" smtClean="0"/>
              <a:pPr/>
              <a:t>27/02/2018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C2CE-18AB-45BC-8C3B-83BBF29AE0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1041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EC5F-8794-4BB1-B639-455631727D87}" type="datetimeFigureOut">
              <a:rPr lang="en-US" smtClean="0"/>
              <a:pPr/>
              <a:t>27/02/2018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C2CE-18AB-45BC-8C3B-83BBF29AE0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63565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EC5F-8794-4BB1-B639-455631727D87}" type="datetimeFigureOut">
              <a:rPr lang="en-US" smtClean="0"/>
              <a:pPr/>
              <a:t>27/02/2018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C2CE-18AB-45BC-8C3B-83BBF29AE0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93729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EC5F-8794-4BB1-B639-455631727D87}" type="datetimeFigureOut">
              <a:rPr lang="en-US" smtClean="0"/>
              <a:pPr/>
              <a:t>27/02/2018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C2CE-18AB-45BC-8C3B-83BBF29AE0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78414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EC5F-8794-4BB1-B639-455631727D87}" type="datetimeFigureOut">
              <a:rPr lang="en-US" smtClean="0"/>
              <a:pPr/>
              <a:t>27/02/2018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C2CE-18AB-45BC-8C3B-83BBF29AE0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9832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EC5F-8794-4BB1-B639-455631727D87}" type="datetimeFigureOut">
              <a:rPr lang="en-US" smtClean="0"/>
              <a:pPr/>
              <a:t>27/02/2018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C2CE-18AB-45BC-8C3B-83BBF29AE0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5950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6EC5F-8794-4BB1-B639-455631727D87}" type="datetimeFigureOut">
              <a:rPr lang="en-US" smtClean="0"/>
              <a:pPr/>
              <a:t>27/02/2018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4C2CE-18AB-45BC-8C3B-83BBF29AE0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7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8.wmf"/><Relationship Id="rId18" Type="http://schemas.openxmlformats.org/officeDocument/2006/relationships/oleObject" Target="../embeddings/oleObject11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12.wmf"/><Relationship Id="rId7" Type="http://schemas.openxmlformats.org/officeDocument/2006/relationships/image" Target="../media/image5.wmf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10.wmf"/><Relationship Id="rId25" Type="http://schemas.openxmlformats.org/officeDocument/2006/relationships/image" Target="../media/image14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0.bin"/><Relationship Id="rId20" Type="http://schemas.openxmlformats.org/officeDocument/2006/relationships/oleObject" Target="../embeddings/oleObject12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7.wmf"/><Relationship Id="rId24" Type="http://schemas.openxmlformats.org/officeDocument/2006/relationships/oleObject" Target="../embeddings/oleObject14.bin"/><Relationship Id="rId5" Type="http://schemas.openxmlformats.org/officeDocument/2006/relationships/image" Target="../media/image4.wmf"/><Relationship Id="rId15" Type="http://schemas.openxmlformats.org/officeDocument/2006/relationships/image" Target="../media/image9.wmf"/><Relationship Id="rId23" Type="http://schemas.openxmlformats.org/officeDocument/2006/relationships/image" Target="../media/image13.wmf"/><Relationship Id="rId10" Type="http://schemas.openxmlformats.org/officeDocument/2006/relationships/oleObject" Target="../embeddings/oleObject7.bin"/><Relationship Id="rId19" Type="http://schemas.openxmlformats.org/officeDocument/2006/relationships/image" Target="../media/image11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9.bin"/><Relationship Id="rId22" Type="http://schemas.openxmlformats.org/officeDocument/2006/relationships/oleObject" Target="../embeddings/oleObject1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19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8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0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audio" Target="../media/audio2.wav"/><Relationship Id="rId9" Type="http://schemas.openxmlformats.org/officeDocument/2006/relationships/oleObject" Target="../embeddings/oleObject25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2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NHÓM  (2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H.a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            </a:t>
            </a: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H.b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191000" y="2677886"/>
            <a:ext cx="914400" cy="9144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95800" y="3984172"/>
            <a:ext cx="1524000" cy="914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104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4"/>
          <p:cNvSpPr>
            <a:spLocks noChangeArrowheads="1" noChangeShapeType="1" noTextEdit="1"/>
          </p:cNvSpPr>
          <p:nvPr/>
        </p:nvSpPr>
        <p:spPr bwMode="auto">
          <a:xfrm>
            <a:off x="1981200" y="1066800"/>
            <a:ext cx="49530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vi-VN" sz="3200" u="sng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E1E20"/>
                </a:solidFill>
                <a:latin typeface="Times New Roman" pitchFamily="18" charset="0"/>
                <a:ea typeface="+mj-lt"/>
                <a:cs typeface="Times New Roman" pitchFamily="18" charset="0"/>
              </a:rPr>
              <a:t>HƯỚNG  DẪN VỀ NHÀ</a:t>
            </a:r>
            <a:endParaRPr lang="en-US" sz="3200" u="sng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E1E20"/>
              </a:solidFill>
              <a:latin typeface="Times New Roman" pitchFamily="18" charset="0"/>
              <a:ea typeface="+mj-lt"/>
              <a:cs typeface="Times New Roman" pitchFamily="18" charset="0"/>
            </a:endParaRP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381000" y="1981200"/>
            <a:ext cx="8458200" cy="3200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n-US" sz="2400" b="0" dirty="0">
                <a:solidFill>
                  <a:srgbClr val="0E1E20"/>
                </a:solidFill>
              </a:rPr>
              <a:t> </a:t>
            </a:r>
            <a:r>
              <a:rPr lang="en-US" sz="2800" dirty="0" err="1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dirty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800" dirty="0" smtClean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800" dirty="0" smtClean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800" dirty="0">
              <a:solidFill>
                <a:srgbClr val="0E1E2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n-US" sz="2800" dirty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 D.E </a:t>
            </a:r>
            <a:r>
              <a:rPr lang="en-US" sz="2800" dirty="0" err="1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dirty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5,6 .</a:t>
            </a:r>
            <a:endParaRPr lang="en-US" sz="2800" dirty="0">
              <a:solidFill>
                <a:srgbClr val="0E1E2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sz="2800" dirty="0" smtClean="0">
                <a:solidFill>
                  <a:srgbClr val="0E1E20"/>
                </a:solidFill>
                <a:latin typeface="Times New Roman" pitchFamily="18" charset="0"/>
                <a:cs typeface="Times New Roman" pitchFamily="18" charset="0"/>
              </a:rPr>
              <a:t> *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PHÂN SỐ BẰNG NHAU.</a:t>
            </a:r>
            <a:endParaRPr lang="en-US" sz="2800" dirty="0">
              <a:solidFill>
                <a:srgbClr val="0E1E2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ct val="50000"/>
              </a:spcBef>
              <a:buFontTx/>
              <a:buChar char="-"/>
            </a:pPr>
            <a:endParaRPr lang="en-US" sz="2400" b="0" dirty="0">
              <a:solidFill>
                <a:srgbClr val="0E1E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4369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36"/>
          <p:cNvSpPr txBox="1">
            <a:spLocks noChangeArrowheads="1"/>
          </p:cNvSpPr>
          <p:nvPr/>
        </p:nvSpPr>
        <p:spPr bwMode="auto">
          <a:xfrm>
            <a:off x="61913" y="1600200"/>
            <a:ext cx="4662487" cy="74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3200" i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Người</a:t>
            </a:r>
            <a:r>
              <a:rPr lang="en-US" sz="3200" i="1" dirty="0">
                <a:latin typeface="Times New Roman" pitchFamily="18" charset="0"/>
              </a:rPr>
              <a:t> ta </a:t>
            </a:r>
            <a:r>
              <a:rPr lang="en-US" sz="3200" i="1" dirty="0" err="1">
                <a:latin typeface="Times New Roman" pitchFamily="18" charset="0"/>
              </a:rPr>
              <a:t>gọi</a:t>
            </a:r>
            <a:r>
              <a:rPr lang="en-US" sz="3200" b="0" i="1" dirty="0">
                <a:latin typeface="Times New Roman" pitchFamily="18" charset="0"/>
              </a:rPr>
              <a:t> </a:t>
            </a:r>
          </a:p>
        </p:txBody>
      </p:sp>
      <p:graphicFrame>
        <p:nvGraphicFramePr>
          <p:cNvPr id="8229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8257742"/>
              </p:ext>
            </p:extLst>
          </p:nvPr>
        </p:nvGraphicFramePr>
        <p:xfrm>
          <a:off x="2514600" y="1474573"/>
          <a:ext cx="515937" cy="1082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Equation" r:id="rId3" imgW="152334" imgH="393529" progId="Equation.DSMT4">
                  <p:embed/>
                </p:oleObj>
              </mc:Choice>
              <mc:Fallback>
                <p:oleObj name="Equation" r:id="rId3" imgW="152334" imgH="393529" progId="Equation.DSMT4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474573"/>
                        <a:ext cx="515937" cy="10822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Text Box 38"/>
          <p:cNvSpPr txBox="1">
            <a:spLocks noChangeArrowheads="1"/>
          </p:cNvSpPr>
          <p:nvPr/>
        </p:nvSpPr>
        <p:spPr bwMode="auto">
          <a:xfrm>
            <a:off x="2986087" y="1725979"/>
            <a:ext cx="63865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0" dirty="0" err="1">
                <a:latin typeface="Times New Roman" pitchFamily="18" charset="0"/>
              </a:rPr>
              <a:t>với</a:t>
            </a:r>
            <a:r>
              <a:rPr lang="en-US" sz="3200" b="0" dirty="0">
                <a:latin typeface="Times New Roman" pitchFamily="18" charset="0"/>
              </a:rPr>
              <a:t> </a:t>
            </a:r>
            <a:r>
              <a:rPr lang="en-US" sz="3200" b="0" dirty="0">
                <a:solidFill>
                  <a:srgbClr val="FF0000"/>
                </a:solidFill>
                <a:latin typeface="Times New Roman" pitchFamily="18" charset="0"/>
              </a:rPr>
              <a:t>a, b    Z,  b    </a:t>
            </a:r>
            <a:r>
              <a:rPr lang="en-US" sz="3200" b="0" dirty="0" smtClean="0">
                <a:solidFill>
                  <a:srgbClr val="FF0000"/>
                </a:solidFill>
                <a:latin typeface="Times New Roman" pitchFamily="18" charset="0"/>
              </a:rPr>
              <a:t>0 </a:t>
            </a:r>
            <a:r>
              <a:rPr lang="en-US" sz="3200" b="0" dirty="0" err="1" smtClean="0">
                <a:latin typeface="Times New Roman" pitchFamily="18" charset="0"/>
              </a:rPr>
              <a:t>là</a:t>
            </a:r>
            <a:r>
              <a:rPr lang="en-US" sz="3200" b="0" dirty="0" smtClean="0">
                <a:latin typeface="Times New Roman" pitchFamily="18" charset="0"/>
              </a:rPr>
              <a:t> </a:t>
            </a:r>
            <a:r>
              <a:rPr lang="en-US" sz="3200" b="0" dirty="0" err="1" smtClean="0">
                <a:latin typeface="Times New Roman" pitchFamily="18" charset="0"/>
              </a:rPr>
              <a:t>một</a:t>
            </a:r>
            <a:r>
              <a:rPr lang="en-US" sz="3200" b="0" dirty="0" smtClean="0">
                <a:latin typeface="Times New Roman" pitchFamily="18" charset="0"/>
              </a:rPr>
              <a:t> </a:t>
            </a:r>
            <a:r>
              <a:rPr lang="en-US" sz="3200" b="0" dirty="0" err="1" smtClean="0">
                <a:latin typeface="Times New Roman" pitchFamily="18" charset="0"/>
              </a:rPr>
              <a:t>phân</a:t>
            </a:r>
            <a:r>
              <a:rPr lang="en-US" sz="3200" b="0" dirty="0" smtClean="0">
                <a:latin typeface="Times New Roman" pitchFamily="18" charset="0"/>
              </a:rPr>
              <a:t> </a:t>
            </a:r>
            <a:r>
              <a:rPr lang="en-US" sz="3200" b="0" dirty="0" err="1" smtClean="0">
                <a:latin typeface="Times New Roman" pitchFamily="18" charset="0"/>
              </a:rPr>
              <a:t>số</a:t>
            </a:r>
            <a:r>
              <a:rPr lang="en-US" sz="3200" b="0" dirty="0" smtClean="0">
                <a:latin typeface="Times New Roman" pitchFamily="18" charset="0"/>
              </a:rPr>
              <a:t>,</a:t>
            </a:r>
            <a:endParaRPr lang="en-US" sz="3200" b="0" dirty="0">
              <a:latin typeface="Times New Roman" pitchFamily="18" charset="0"/>
            </a:endParaRPr>
          </a:p>
        </p:txBody>
      </p:sp>
      <p:graphicFrame>
        <p:nvGraphicFramePr>
          <p:cNvPr id="8231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1107417"/>
              </p:ext>
            </p:extLst>
          </p:nvPr>
        </p:nvGraphicFramePr>
        <p:xfrm>
          <a:off x="4211638" y="1795830"/>
          <a:ext cx="360362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Equation" r:id="rId5" imgW="126725" imgH="126725" progId="Equation.DSMT4">
                  <p:embed/>
                </p:oleObj>
              </mc:Choice>
              <mc:Fallback>
                <p:oleObj name="Equation" r:id="rId5" imgW="126725" imgH="126725" progId="Equation.DSMT4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1795830"/>
                        <a:ext cx="360362" cy="509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32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504385"/>
              </p:ext>
            </p:extLst>
          </p:nvPr>
        </p:nvGraphicFramePr>
        <p:xfrm>
          <a:off x="5410200" y="1787098"/>
          <a:ext cx="457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Equation" r:id="rId7" imgW="139700" imgH="139700" progId="Equation.DSMT4">
                  <p:embed/>
                </p:oleObj>
              </mc:Choice>
              <mc:Fallback>
                <p:oleObj name="Equation" r:id="rId7" imgW="139700" imgH="139700" progId="Equation.DSMT4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1787098"/>
                        <a:ext cx="4572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4" name="Text Box 41"/>
          <p:cNvSpPr txBox="1">
            <a:spLocks noChangeArrowheads="1"/>
          </p:cNvSpPr>
          <p:nvPr/>
        </p:nvSpPr>
        <p:spPr bwMode="auto">
          <a:xfrm>
            <a:off x="0" y="2406650"/>
            <a:ext cx="9144000" cy="14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3200" i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i="1" dirty="0">
                <a:latin typeface="Times New Roman" pitchFamily="18" charset="0"/>
              </a:rPr>
              <a:t>a </a:t>
            </a:r>
            <a:r>
              <a:rPr lang="en-US" sz="3200" i="1" dirty="0" err="1">
                <a:latin typeface="Times New Roman" pitchFamily="18" charset="0"/>
              </a:rPr>
              <a:t>là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tử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số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smtClean="0">
                <a:latin typeface="Times New Roman" pitchFamily="18" charset="0"/>
              </a:rPr>
              <a:t>(hay </a:t>
            </a:r>
            <a:r>
              <a:rPr lang="en-US" sz="3200" i="1" dirty="0" err="1" smtClean="0">
                <a:latin typeface="Times New Roman" pitchFamily="18" charset="0"/>
              </a:rPr>
              <a:t>còn</a:t>
            </a:r>
            <a:r>
              <a:rPr lang="en-US" sz="3200" i="1" dirty="0" smtClean="0">
                <a:latin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</a:rPr>
              <a:t>gọi</a:t>
            </a:r>
            <a:r>
              <a:rPr lang="en-US" sz="3200" i="1" dirty="0" smtClean="0">
                <a:latin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</a:rPr>
              <a:t>tắt</a:t>
            </a:r>
            <a:r>
              <a:rPr lang="en-US" sz="3200" i="1" dirty="0" smtClean="0">
                <a:latin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</a:rPr>
              <a:t>là</a:t>
            </a:r>
            <a:r>
              <a:rPr lang="en-US" sz="3200" i="1" dirty="0" smtClean="0">
                <a:latin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</a:rPr>
              <a:t>tử</a:t>
            </a:r>
            <a:r>
              <a:rPr lang="en-US" sz="3200" i="1" dirty="0">
                <a:latin typeface="Times New Roman" pitchFamily="18" charset="0"/>
              </a:rPr>
              <a:t>), b </a:t>
            </a:r>
            <a:r>
              <a:rPr lang="en-US" sz="3200" i="1" dirty="0" err="1">
                <a:latin typeface="Times New Roman" pitchFamily="18" charset="0"/>
              </a:rPr>
              <a:t>là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mẫu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số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smtClean="0">
                <a:latin typeface="Times New Roman" pitchFamily="18" charset="0"/>
              </a:rPr>
              <a:t>(hay </a:t>
            </a:r>
            <a:r>
              <a:rPr lang="en-US" sz="3200" i="1" dirty="0" err="1" smtClean="0">
                <a:latin typeface="Times New Roman" pitchFamily="18" charset="0"/>
              </a:rPr>
              <a:t>còn</a:t>
            </a:r>
            <a:r>
              <a:rPr lang="en-US" sz="3200" i="1" dirty="0" smtClean="0">
                <a:latin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</a:rPr>
              <a:t>gọi</a:t>
            </a:r>
            <a:r>
              <a:rPr lang="en-US" sz="3200" i="1" dirty="0" smtClean="0">
                <a:latin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</a:rPr>
              <a:t>tắt</a:t>
            </a:r>
            <a:r>
              <a:rPr lang="en-US" sz="3200" i="1" dirty="0" smtClean="0">
                <a:latin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</a:rPr>
              <a:t>là</a:t>
            </a:r>
            <a:r>
              <a:rPr lang="en-US" sz="3200" i="1" dirty="0" smtClean="0">
                <a:latin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</a:rPr>
              <a:t>mẫu</a:t>
            </a:r>
            <a:r>
              <a:rPr lang="en-US" sz="3200" i="1" dirty="0">
                <a:latin typeface="Times New Roman" pitchFamily="18" charset="0"/>
              </a:rPr>
              <a:t>) </a:t>
            </a:r>
            <a:r>
              <a:rPr lang="en-US" sz="3200" i="1" dirty="0" err="1">
                <a:latin typeface="Times New Roman" pitchFamily="18" charset="0"/>
              </a:rPr>
              <a:t>của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phân</a:t>
            </a:r>
            <a:r>
              <a:rPr lang="en-US" sz="3200" i="1" dirty="0">
                <a:latin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</a:rPr>
              <a:t>số</a:t>
            </a:r>
            <a:r>
              <a:rPr lang="en-US" sz="3200" i="1" dirty="0">
                <a:latin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059936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(2phút)</a:t>
            </a:r>
          </a:p>
          <a:p>
            <a:pPr marL="514350" indent="-514350">
              <a:buAutoNum type="arabicParenR"/>
            </a:pPr>
            <a:r>
              <a:rPr lang="en-US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a)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-1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4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     “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a)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;        ;         ;         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            “Ba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đây,cách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;        ;          ;</a:t>
            </a:r>
          </a:p>
          <a:p>
            <a:pPr marL="0" indent="0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4897838"/>
              </p:ext>
            </p:extLst>
          </p:nvPr>
        </p:nvGraphicFramePr>
        <p:xfrm>
          <a:off x="3657600" y="1219200"/>
          <a:ext cx="457200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3" name="Equation" r:id="rId4" imgW="215640" imgH="393480" progId="Equation.DSMT4">
                  <p:embed/>
                </p:oleObj>
              </mc:Choice>
              <mc:Fallback>
                <p:oleObj name="Equation" r:id="rId4" imgW="215640" imgH="393480" progId="Equation.DSMT4">
                  <p:embed/>
                  <p:pic>
                    <p:nvPicPr>
                      <p:cNvPr id="0" name="Picture 1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219200"/>
                        <a:ext cx="457200" cy="65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304346"/>
              </p:ext>
            </p:extLst>
          </p:nvPr>
        </p:nvGraphicFramePr>
        <p:xfrm>
          <a:off x="7162800" y="1752600"/>
          <a:ext cx="484188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4" name="Equation" r:id="rId6" imgW="228600" imgH="393480" progId="Equation.DSMT4">
                  <p:embed/>
                </p:oleObj>
              </mc:Choice>
              <mc:Fallback>
                <p:oleObj name="Equation" r:id="rId6" imgW="228600" imgH="393480" progId="Equation.DSMT4">
                  <p:embed/>
                  <p:pic>
                    <p:nvPicPr>
                      <p:cNvPr id="0" name="Picture 1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1752600"/>
                        <a:ext cx="484188" cy="65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4651442"/>
              </p:ext>
            </p:extLst>
          </p:nvPr>
        </p:nvGraphicFramePr>
        <p:xfrm>
          <a:off x="5105400" y="3276600"/>
          <a:ext cx="457200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5" name="Equation" r:id="rId8" imgW="215640" imgH="393480" progId="Equation.DSMT4">
                  <p:embed/>
                </p:oleObj>
              </mc:Choice>
              <mc:Fallback>
                <p:oleObj name="Equation" r:id="rId8" imgW="215640" imgH="393480" progId="Equation.DSMT4">
                  <p:embed/>
                  <p:pic>
                    <p:nvPicPr>
                      <p:cNvPr id="0" name="Picture 1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276600"/>
                        <a:ext cx="457200" cy="65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2049126"/>
              </p:ext>
            </p:extLst>
          </p:nvPr>
        </p:nvGraphicFramePr>
        <p:xfrm>
          <a:off x="4114800" y="3200400"/>
          <a:ext cx="644525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" name="Equation" r:id="rId10" imgW="304560" imgH="393480" progId="Equation.DSMT4">
                  <p:embed/>
                </p:oleObj>
              </mc:Choice>
              <mc:Fallback>
                <p:oleObj name="Equation" r:id="rId10" imgW="304560" imgH="393480" progId="Equation.DSMT4">
                  <p:embed/>
                  <p:pic>
                    <p:nvPicPr>
                      <p:cNvPr id="0" name="Picture 1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200400"/>
                        <a:ext cx="644525" cy="65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5591192"/>
              </p:ext>
            </p:extLst>
          </p:nvPr>
        </p:nvGraphicFramePr>
        <p:xfrm>
          <a:off x="3276600" y="3200400"/>
          <a:ext cx="295275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" name="Equation" r:id="rId12" imgW="139680" imgH="393480" progId="Equation.DSMT4">
                  <p:embed/>
                </p:oleObj>
              </mc:Choice>
              <mc:Fallback>
                <p:oleObj name="Equation" r:id="rId12" imgW="139680" imgH="393480" progId="Equation.DSMT4">
                  <p:embed/>
                  <p:pic>
                    <p:nvPicPr>
                      <p:cNvPr id="0" name="Picture 1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200400"/>
                        <a:ext cx="295275" cy="65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7387306"/>
              </p:ext>
            </p:extLst>
          </p:nvPr>
        </p:nvGraphicFramePr>
        <p:xfrm>
          <a:off x="2286000" y="3200400"/>
          <a:ext cx="484188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" name="Equation" r:id="rId14" imgW="228600" imgH="393480" progId="Equation.DSMT4">
                  <p:embed/>
                </p:oleObj>
              </mc:Choice>
              <mc:Fallback>
                <p:oleObj name="Equation" r:id="rId14" imgW="228600" imgH="393480" progId="Equation.DSMT4">
                  <p:embed/>
                  <p:pic>
                    <p:nvPicPr>
                      <p:cNvPr id="0" name="Picture 1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200400"/>
                        <a:ext cx="484188" cy="65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1922135"/>
              </p:ext>
            </p:extLst>
          </p:nvPr>
        </p:nvGraphicFramePr>
        <p:xfrm>
          <a:off x="1295400" y="3200400"/>
          <a:ext cx="430213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" name="Equation" r:id="rId16" imgW="203040" imgH="393480" progId="Equation.DSMT4">
                  <p:embed/>
                </p:oleObj>
              </mc:Choice>
              <mc:Fallback>
                <p:oleObj name="Equation" r:id="rId16" imgW="203040" imgH="393480" progId="Equation.DSMT4">
                  <p:embed/>
                  <p:pic>
                    <p:nvPicPr>
                      <p:cNvPr id="0" name="Picture 1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200400"/>
                        <a:ext cx="430213" cy="65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8460331"/>
              </p:ext>
            </p:extLst>
          </p:nvPr>
        </p:nvGraphicFramePr>
        <p:xfrm>
          <a:off x="4038600" y="5257800"/>
          <a:ext cx="484187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0" name="Equation" r:id="rId18" imgW="228600" imgH="393480" progId="Equation.DSMT4">
                  <p:embed/>
                </p:oleObj>
              </mc:Choice>
              <mc:Fallback>
                <p:oleObj name="Equation" r:id="rId18" imgW="228600" imgH="393480" progId="Equation.DSMT4">
                  <p:embed/>
                  <p:pic>
                    <p:nvPicPr>
                      <p:cNvPr id="0" name="Picture 1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5257800"/>
                        <a:ext cx="484187" cy="65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6860129"/>
              </p:ext>
            </p:extLst>
          </p:nvPr>
        </p:nvGraphicFramePr>
        <p:xfrm>
          <a:off x="3276600" y="5257800"/>
          <a:ext cx="295275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1" name="Equation" r:id="rId20" imgW="139680" imgH="393480" progId="Equation.DSMT4">
                  <p:embed/>
                </p:oleObj>
              </mc:Choice>
              <mc:Fallback>
                <p:oleObj name="Equation" r:id="rId20" imgW="139680" imgH="393480" progId="Equation.DSMT4">
                  <p:embed/>
                  <p:pic>
                    <p:nvPicPr>
                      <p:cNvPr id="0" name="Picture 1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257800"/>
                        <a:ext cx="295275" cy="65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6148853"/>
              </p:ext>
            </p:extLst>
          </p:nvPr>
        </p:nvGraphicFramePr>
        <p:xfrm>
          <a:off x="5105400" y="5334000"/>
          <a:ext cx="752475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2" name="Equation" r:id="rId22" imgW="355320" imgH="393480" progId="Equation.DSMT4">
                  <p:embed/>
                </p:oleObj>
              </mc:Choice>
              <mc:Fallback>
                <p:oleObj name="Equation" r:id="rId22" imgW="355320" imgH="393480" progId="Equation.DSMT4">
                  <p:embed/>
                  <p:pic>
                    <p:nvPicPr>
                      <p:cNvPr id="0" name="Picture 1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5334000"/>
                        <a:ext cx="752475" cy="65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8944605"/>
              </p:ext>
            </p:extLst>
          </p:nvPr>
        </p:nvGraphicFramePr>
        <p:xfrm>
          <a:off x="1981200" y="5257800"/>
          <a:ext cx="725487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3" name="Equation" r:id="rId24" imgW="342720" imgH="419040" progId="Equation.DSMT4">
                  <p:embed/>
                </p:oleObj>
              </mc:Choice>
              <mc:Fallback>
                <p:oleObj name="Equation" r:id="rId24" imgW="342720" imgH="419040" progId="Equation.DSMT4">
                  <p:embed/>
                  <p:pic>
                    <p:nvPicPr>
                      <p:cNvPr id="0" name="Picture 1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257800"/>
                        <a:ext cx="725487" cy="696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23647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84" name="Object 32"/>
          <p:cNvGraphicFramePr>
            <a:graphicFrameLocks noGrp="1" noChangeAspect="1"/>
          </p:cNvGraphicFramePr>
          <p:nvPr>
            <p:ph sz="half" idx="1"/>
          </p:nvPr>
        </p:nvGraphicFramePr>
        <p:xfrm>
          <a:off x="804863" y="1663700"/>
          <a:ext cx="320675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name="Equation" r:id="rId3" imgW="152334" imgH="393529" progId="Equation.3">
                  <p:embed/>
                </p:oleObj>
              </mc:Choice>
              <mc:Fallback>
                <p:oleObj name="Equation" r:id="rId3" imgW="152334" imgH="393529" progId="Equation.3">
                  <p:embed/>
                  <p:pic>
                    <p:nvPicPr>
                      <p:cNvPr id="0" name="Picture 5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863" y="1663700"/>
                        <a:ext cx="320675" cy="830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Slide Number Placeholder 6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576B-0A87-4FF2-BE61-826519950EC7}" type="slidenum">
              <a:rPr lang="en-US"/>
              <a:pPr/>
              <a:t>4</a:t>
            </a:fld>
            <a:endParaRPr lang="en-US"/>
          </a:p>
        </p:txBody>
      </p:sp>
      <p:sp>
        <p:nvSpPr>
          <p:cNvPr id="74775" name="Rectangle 23"/>
          <p:cNvSpPr>
            <a:spLocks noChangeArrowheads="1"/>
          </p:cNvSpPr>
          <p:nvPr/>
        </p:nvSpPr>
        <p:spPr bwMode="auto">
          <a:xfrm>
            <a:off x="1524000" y="3721100"/>
            <a:ext cx="1905000" cy="17145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76" name="AutoShape 24"/>
          <p:cNvSpPr>
            <a:spLocks noChangeArrowheads="1"/>
          </p:cNvSpPr>
          <p:nvPr/>
        </p:nvSpPr>
        <p:spPr bwMode="auto">
          <a:xfrm>
            <a:off x="1536700" y="4584700"/>
            <a:ext cx="1905000" cy="838200"/>
          </a:xfrm>
          <a:prstGeom prst="triangle">
            <a:avLst>
              <a:gd name="adj" fmla="val 50000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4898" name="Group 146"/>
          <p:cNvGrpSpPr>
            <a:grpSpLocks/>
          </p:cNvGrpSpPr>
          <p:nvPr/>
        </p:nvGrpSpPr>
        <p:grpSpPr bwMode="auto">
          <a:xfrm>
            <a:off x="1295400" y="1282700"/>
            <a:ext cx="2438400" cy="1524000"/>
            <a:chOff x="816" y="808"/>
            <a:chExt cx="1536" cy="960"/>
          </a:xfrm>
        </p:grpSpPr>
        <p:grpSp>
          <p:nvGrpSpPr>
            <p:cNvPr id="74755" name="Group 3"/>
            <p:cNvGrpSpPr>
              <a:grpSpLocks/>
            </p:cNvGrpSpPr>
            <p:nvPr/>
          </p:nvGrpSpPr>
          <p:grpSpPr bwMode="auto">
            <a:xfrm>
              <a:off x="816" y="856"/>
              <a:ext cx="1536" cy="912"/>
              <a:chOff x="240" y="720"/>
              <a:chExt cx="1920" cy="1056"/>
            </a:xfrm>
          </p:grpSpPr>
          <p:sp>
            <p:nvSpPr>
              <p:cNvPr id="74756" name="AutoShape 4"/>
              <p:cNvSpPr>
                <a:spLocks noChangeArrowheads="1"/>
              </p:cNvSpPr>
              <p:nvPr/>
            </p:nvSpPr>
            <p:spPr bwMode="auto">
              <a:xfrm>
                <a:off x="240" y="720"/>
                <a:ext cx="1920" cy="1056"/>
              </a:xfrm>
              <a:prstGeom prst="diamond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57" name="Line 5"/>
              <p:cNvSpPr>
                <a:spLocks noChangeShapeType="1"/>
              </p:cNvSpPr>
              <p:nvPr/>
            </p:nvSpPr>
            <p:spPr bwMode="auto">
              <a:xfrm>
                <a:off x="541" y="1078"/>
                <a:ext cx="96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758" name="Line 6"/>
              <p:cNvSpPr>
                <a:spLocks noChangeShapeType="1"/>
              </p:cNvSpPr>
              <p:nvPr/>
            </p:nvSpPr>
            <p:spPr bwMode="auto">
              <a:xfrm>
                <a:off x="864" y="886"/>
                <a:ext cx="96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759" name="Line 7"/>
              <p:cNvSpPr>
                <a:spLocks noChangeShapeType="1"/>
              </p:cNvSpPr>
              <p:nvPr/>
            </p:nvSpPr>
            <p:spPr bwMode="auto">
              <a:xfrm flipH="1">
                <a:off x="567" y="894"/>
                <a:ext cx="951" cy="5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760" name="Line 8"/>
              <p:cNvSpPr>
                <a:spLocks noChangeShapeType="1"/>
              </p:cNvSpPr>
              <p:nvPr/>
            </p:nvSpPr>
            <p:spPr bwMode="auto">
              <a:xfrm flipH="1">
                <a:off x="864" y="1069"/>
                <a:ext cx="951" cy="5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761" name="AutoShape 9"/>
              <p:cNvSpPr>
                <a:spLocks noChangeArrowheads="1"/>
              </p:cNvSpPr>
              <p:nvPr/>
            </p:nvSpPr>
            <p:spPr bwMode="auto">
              <a:xfrm>
                <a:off x="266" y="1078"/>
                <a:ext cx="576" cy="336"/>
              </a:xfrm>
              <a:prstGeom prst="diamond">
                <a:avLst/>
              </a:prstGeom>
              <a:solidFill>
                <a:srgbClr val="3366FF">
                  <a:alpha val="91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62" name="AutoShape 10"/>
              <p:cNvSpPr>
                <a:spLocks noChangeArrowheads="1"/>
              </p:cNvSpPr>
              <p:nvPr/>
            </p:nvSpPr>
            <p:spPr bwMode="auto">
              <a:xfrm>
                <a:off x="576" y="1248"/>
                <a:ext cx="576" cy="336"/>
              </a:xfrm>
              <a:prstGeom prst="diamond">
                <a:avLst/>
              </a:prstGeom>
              <a:solidFill>
                <a:srgbClr val="3366FF">
                  <a:alpha val="91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4780" name="Text Box 28"/>
            <p:cNvSpPr txBox="1">
              <a:spLocks noChangeArrowheads="1"/>
            </p:cNvSpPr>
            <p:nvPr/>
          </p:nvSpPr>
          <p:spPr bwMode="auto">
            <a:xfrm>
              <a:off x="816" y="80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FF"/>
                  </a:solidFill>
                </a:rPr>
                <a:t>a)</a:t>
              </a:r>
            </a:p>
          </p:txBody>
        </p:sp>
      </p:grpSp>
      <p:sp>
        <p:nvSpPr>
          <p:cNvPr id="74781" name="Text Box 29"/>
          <p:cNvSpPr txBox="1">
            <a:spLocks noChangeArrowheads="1"/>
          </p:cNvSpPr>
          <p:nvPr/>
        </p:nvSpPr>
        <p:spPr bwMode="auto">
          <a:xfrm>
            <a:off x="5029200" y="14351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b)</a:t>
            </a:r>
          </a:p>
        </p:txBody>
      </p:sp>
      <p:sp>
        <p:nvSpPr>
          <p:cNvPr id="74782" name="Text Box 30"/>
          <p:cNvSpPr txBox="1">
            <a:spLocks noChangeArrowheads="1"/>
          </p:cNvSpPr>
          <p:nvPr/>
        </p:nvSpPr>
        <p:spPr bwMode="auto">
          <a:xfrm>
            <a:off x="762000" y="37973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c)</a:t>
            </a:r>
          </a:p>
        </p:txBody>
      </p:sp>
      <p:sp>
        <p:nvSpPr>
          <p:cNvPr id="74783" name="Text Box 31"/>
          <p:cNvSpPr txBox="1">
            <a:spLocks noChangeArrowheads="1"/>
          </p:cNvSpPr>
          <p:nvPr/>
        </p:nvSpPr>
        <p:spPr bwMode="auto">
          <a:xfrm>
            <a:off x="5791200" y="39497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d)</a:t>
            </a:r>
          </a:p>
        </p:txBody>
      </p:sp>
      <p:graphicFrame>
        <p:nvGraphicFramePr>
          <p:cNvPr id="74786" name="Object 34"/>
          <p:cNvGraphicFramePr>
            <a:graphicFrameLocks noChangeAspect="1"/>
          </p:cNvGraphicFramePr>
          <p:nvPr/>
        </p:nvGraphicFramePr>
        <p:xfrm>
          <a:off x="838200" y="4483100"/>
          <a:ext cx="4572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Equation" r:id="rId5" imgW="152334" imgH="393529" progId="Equation.3">
                  <p:embed/>
                </p:oleObj>
              </mc:Choice>
              <mc:Fallback>
                <p:oleObj name="Equation" r:id="rId5" imgW="152334" imgH="393529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483100"/>
                        <a:ext cx="4572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94" name="Line 42"/>
          <p:cNvSpPr>
            <a:spLocks noChangeShapeType="1"/>
          </p:cNvSpPr>
          <p:nvPr/>
        </p:nvSpPr>
        <p:spPr bwMode="auto">
          <a:xfrm flipH="1">
            <a:off x="1536700" y="3721100"/>
            <a:ext cx="19050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95" name="Line 43"/>
          <p:cNvSpPr>
            <a:spLocks noChangeShapeType="1"/>
          </p:cNvSpPr>
          <p:nvPr/>
        </p:nvSpPr>
        <p:spPr bwMode="auto">
          <a:xfrm>
            <a:off x="1524000" y="3721100"/>
            <a:ext cx="19050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807" name="Text Box 55"/>
          <p:cNvSpPr txBox="1">
            <a:spLocks noChangeArrowheads="1"/>
          </p:cNvSpPr>
          <p:nvPr/>
        </p:nvSpPr>
        <p:spPr bwMode="auto">
          <a:xfrm>
            <a:off x="381000" y="154100"/>
            <a:ext cx="876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74838" name="Object 86"/>
          <p:cNvGraphicFramePr>
            <a:graphicFrameLocks noChangeAspect="1"/>
          </p:cNvGraphicFramePr>
          <p:nvPr/>
        </p:nvGraphicFramePr>
        <p:xfrm>
          <a:off x="4800600" y="1892300"/>
          <a:ext cx="39846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Equation" r:id="rId7" imgW="215713" imgH="393359" progId="Equation.DSMT4">
                  <p:embed/>
                </p:oleObj>
              </mc:Choice>
              <mc:Fallback>
                <p:oleObj name="Equation" r:id="rId7" imgW="215713" imgH="393359" progId="Equation.DSMT4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892300"/>
                        <a:ext cx="398463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839" name="Text Box 87"/>
          <p:cNvSpPr txBox="1">
            <a:spLocks noChangeArrowheads="1"/>
          </p:cNvSpPr>
          <p:nvPr/>
        </p:nvSpPr>
        <p:spPr bwMode="auto">
          <a:xfrm>
            <a:off x="609600" y="609600"/>
            <a:ext cx="6705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b="1" dirty="0">
              <a:solidFill>
                <a:srgbClr val="0000FF"/>
              </a:solidFill>
            </a:endParaRPr>
          </a:p>
        </p:txBody>
      </p:sp>
      <p:graphicFrame>
        <p:nvGraphicFramePr>
          <p:cNvPr id="74840" name="Object 88"/>
          <p:cNvGraphicFramePr>
            <a:graphicFrameLocks noChangeAspect="1"/>
          </p:cNvGraphicFramePr>
          <p:nvPr/>
        </p:nvGraphicFramePr>
        <p:xfrm>
          <a:off x="5734050" y="4559300"/>
          <a:ext cx="6096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Equation" r:id="rId9" imgW="203112" imgH="393529" progId="Equation.DSMT4">
                  <p:embed/>
                </p:oleObj>
              </mc:Choice>
              <mc:Fallback>
                <p:oleObj name="Equation" r:id="rId9" imgW="203112" imgH="393529" progId="Equation.DSMT4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4050" y="4559300"/>
                        <a:ext cx="6096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890" name="Group 138"/>
          <p:cNvGraphicFramePr>
            <a:graphicFrameLocks noGrp="1"/>
          </p:cNvGraphicFramePr>
          <p:nvPr/>
        </p:nvGraphicFramePr>
        <p:xfrm>
          <a:off x="5715000" y="1358900"/>
          <a:ext cx="3124200" cy="1554480"/>
        </p:xfrm>
        <a:graphic>
          <a:graphicData uri="http://schemas.openxmlformats.org/drawingml/2006/table">
            <a:tbl>
              <a:tblPr/>
              <a:tblGrid>
                <a:gridCol w="781050"/>
                <a:gridCol w="781050"/>
                <a:gridCol w="781050"/>
                <a:gridCol w="781050"/>
              </a:tblGrid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4879" name="Line 127"/>
          <p:cNvSpPr>
            <a:spLocks noChangeShapeType="1"/>
          </p:cNvSpPr>
          <p:nvPr/>
        </p:nvSpPr>
        <p:spPr bwMode="auto">
          <a:xfrm>
            <a:off x="7289800" y="1333500"/>
            <a:ext cx="0" cy="1066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880" name="Line 128"/>
          <p:cNvSpPr>
            <a:spLocks noChangeShapeType="1"/>
          </p:cNvSpPr>
          <p:nvPr/>
        </p:nvSpPr>
        <p:spPr bwMode="auto">
          <a:xfrm>
            <a:off x="6477000" y="2387600"/>
            <a:ext cx="8382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881" name="Line 129"/>
          <p:cNvSpPr>
            <a:spLocks noChangeShapeType="1"/>
          </p:cNvSpPr>
          <p:nvPr/>
        </p:nvSpPr>
        <p:spPr bwMode="auto">
          <a:xfrm>
            <a:off x="6489700" y="1866900"/>
            <a:ext cx="0" cy="533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882" name="Line 130"/>
          <p:cNvSpPr>
            <a:spLocks noChangeShapeType="1"/>
          </p:cNvSpPr>
          <p:nvPr/>
        </p:nvSpPr>
        <p:spPr bwMode="auto">
          <a:xfrm>
            <a:off x="5727700" y="1866900"/>
            <a:ext cx="762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883" name="Line 131"/>
          <p:cNvSpPr>
            <a:spLocks noChangeShapeType="1"/>
          </p:cNvSpPr>
          <p:nvPr/>
        </p:nvSpPr>
        <p:spPr bwMode="auto">
          <a:xfrm>
            <a:off x="8064500" y="1892300"/>
            <a:ext cx="762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884" name="Line 132"/>
          <p:cNvSpPr>
            <a:spLocks noChangeShapeType="1"/>
          </p:cNvSpPr>
          <p:nvPr/>
        </p:nvSpPr>
        <p:spPr bwMode="auto">
          <a:xfrm>
            <a:off x="8051800" y="1866900"/>
            <a:ext cx="0" cy="533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885" name="Line 133"/>
          <p:cNvSpPr>
            <a:spLocks noChangeShapeType="1"/>
          </p:cNvSpPr>
          <p:nvPr/>
        </p:nvSpPr>
        <p:spPr bwMode="auto">
          <a:xfrm>
            <a:off x="7289800" y="2387600"/>
            <a:ext cx="0" cy="533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886" name="Line 134"/>
          <p:cNvSpPr>
            <a:spLocks noChangeShapeType="1"/>
          </p:cNvSpPr>
          <p:nvPr/>
        </p:nvSpPr>
        <p:spPr bwMode="auto">
          <a:xfrm>
            <a:off x="7226300" y="2387600"/>
            <a:ext cx="8382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4896" name="Group 144"/>
          <p:cNvGrpSpPr>
            <a:grpSpLocks/>
          </p:cNvGrpSpPr>
          <p:nvPr/>
        </p:nvGrpSpPr>
        <p:grpSpPr bwMode="auto">
          <a:xfrm>
            <a:off x="4267200" y="2730500"/>
            <a:ext cx="1295400" cy="889000"/>
            <a:chOff x="2688" y="1584"/>
            <a:chExt cx="816" cy="560"/>
          </a:xfrm>
        </p:grpSpPr>
        <p:sp>
          <p:nvSpPr>
            <p:cNvPr id="74892" name="Text Box 140"/>
            <p:cNvSpPr txBox="1">
              <a:spLocks noChangeArrowheads="1"/>
            </p:cNvSpPr>
            <p:nvPr/>
          </p:nvSpPr>
          <p:spPr bwMode="auto">
            <a:xfrm>
              <a:off x="2688" y="1680"/>
              <a:ext cx="7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hoặc</a:t>
              </a:r>
            </a:p>
          </p:txBody>
        </p:sp>
        <p:graphicFrame>
          <p:nvGraphicFramePr>
            <p:cNvPr id="74893" name="Object 141"/>
            <p:cNvGraphicFramePr>
              <a:graphicFrameLocks noChangeAspect="1"/>
            </p:cNvGraphicFramePr>
            <p:nvPr/>
          </p:nvGraphicFramePr>
          <p:xfrm>
            <a:off x="3216" y="1584"/>
            <a:ext cx="288" cy="5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9" name="Equation" r:id="rId11" imgW="152334" imgH="393529" progId="Equation.DSMT4">
                    <p:embed/>
                  </p:oleObj>
                </mc:Choice>
                <mc:Fallback>
                  <p:oleObj name="Equation" r:id="rId11" imgW="152334" imgH="393529" progId="Equation.DSMT4">
                    <p:embed/>
                    <p:pic>
                      <p:nvPicPr>
                        <p:cNvPr id="0" name="Picture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1584"/>
                          <a:ext cx="288" cy="5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4907" name="AutoShape 155"/>
          <p:cNvSpPr>
            <a:spLocks noChangeArrowheads="1"/>
          </p:cNvSpPr>
          <p:nvPr/>
        </p:nvSpPr>
        <p:spPr bwMode="auto">
          <a:xfrm>
            <a:off x="6553200" y="3733800"/>
            <a:ext cx="2362200" cy="1981200"/>
          </a:xfrm>
          <a:prstGeom prst="hexagon">
            <a:avLst>
              <a:gd name="adj" fmla="val 29808"/>
              <a:gd name="vf" fmla="val 115470"/>
            </a:avLst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912" name="Line 160"/>
          <p:cNvSpPr>
            <a:spLocks noChangeShapeType="1"/>
          </p:cNvSpPr>
          <p:nvPr/>
        </p:nvSpPr>
        <p:spPr bwMode="auto">
          <a:xfrm flipV="1">
            <a:off x="7734300" y="3733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913" name="AutoShape 161"/>
          <p:cNvSpPr>
            <a:spLocks noChangeArrowheads="1"/>
          </p:cNvSpPr>
          <p:nvPr/>
        </p:nvSpPr>
        <p:spPr bwMode="auto">
          <a:xfrm rot="10800000">
            <a:off x="7162800" y="3733800"/>
            <a:ext cx="584200" cy="1003300"/>
          </a:xfrm>
          <a:prstGeom prst="rtTriangle">
            <a:avLst/>
          </a:prstGeom>
          <a:solidFill>
            <a:srgbClr val="0066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550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4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4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4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4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4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4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4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4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74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4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4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4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74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74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74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74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74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74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74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74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74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74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7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74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74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7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75" grpId="0" animBg="1"/>
      <p:bldP spid="74776" grpId="0" animBg="1"/>
      <p:bldP spid="74781" grpId="0"/>
      <p:bldP spid="74782" grpId="0"/>
      <p:bldP spid="74783" grpId="0"/>
      <p:bldP spid="74794" grpId="0" animBg="1"/>
      <p:bldP spid="74795" grpId="0" animBg="1"/>
      <p:bldP spid="74807" grpId="0"/>
      <p:bldP spid="74839" grpId="0"/>
      <p:bldP spid="74879" grpId="0" animBg="1"/>
      <p:bldP spid="74880" grpId="0" animBg="1"/>
      <p:bldP spid="74881" grpId="0" animBg="1"/>
      <p:bldP spid="74882" grpId="0" animBg="1"/>
      <p:bldP spid="74883" grpId="0" animBg="1"/>
      <p:bldP spid="74884" grpId="0" animBg="1"/>
      <p:bldP spid="74885" grpId="0" animBg="1"/>
      <p:bldP spid="74886" grpId="0" animBg="1"/>
      <p:bldP spid="74907" grpId="0" animBg="1"/>
      <p:bldP spid="74912" grpId="0" animBg="1"/>
      <p:bldP spid="749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Line 3"/>
          <p:cNvSpPr>
            <a:spLocks noChangeShapeType="1"/>
          </p:cNvSpPr>
          <p:nvPr/>
        </p:nvSpPr>
        <p:spPr bwMode="auto">
          <a:xfrm flipH="1">
            <a:off x="6019800" y="7239000"/>
            <a:ext cx="26988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 flipH="1" flipV="1">
            <a:off x="6553200" y="38862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>
            <a:off x="3268663" y="2333625"/>
            <a:ext cx="7937" cy="3200400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609600" y="2333625"/>
            <a:ext cx="3505200" cy="3200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Oval 7"/>
          <p:cNvSpPr>
            <a:spLocks noChangeArrowheads="1"/>
          </p:cNvSpPr>
          <p:nvPr/>
        </p:nvSpPr>
        <p:spPr bwMode="auto">
          <a:xfrm>
            <a:off x="1379538" y="2257425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2" name="Oval 8"/>
          <p:cNvSpPr>
            <a:spLocks noChangeArrowheads="1"/>
          </p:cNvSpPr>
          <p:nvPr/>
        </p:nvSpPr>
        <p:spPr bwMode="auto">
          <a:xfrm>
            <a:off x="2293938" y="2257425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3" name="Oval 9"/>
          <p:cNvSpPr>
            <a:spLocks noChangeArrowheads="1"/>
          </p:cNvSpPr>
          <p:nvPr/>
        </p:nvSpPr>
        <p:spPr bwMode="auto">
          <a:xfrm>
            <a:off x="3200400" y="2257425"/>
            <a:ext cx="144463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Oval 10"/>
          <p:cNvSpPr>
            <a:spLocks noChangeArrowheads="1"/>
          </p:cNvSpPr>
          <p:nvPr/>
        </p:nvSpPr>
        <p:spPr bwMode="auto">
          <a:xfrm>
            <a:off x="541338" y="3028950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b="0">
              <a:latin typeface="Times New Roman" pitchFamily="18" charset="0"/>
            </a:endParaRPr>
          </a:p>
        </p:txBody>
      </p:sp>
      <p:sp>
        <p:nvSpPr>
          <p:cNvPr id="41995" name="Oval 11"/>
          <p:cNvSpPr>
            <a:spLocks noChangeArrowheads="1"/>
          </p:cNvSpPr>
          <p:nvPr/>
        </p:nvSpPr>
        <p:spPr bwMode="auto">
          <a:xfrm>
            <a:off x="1379538" y="5467350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Oval 12"/>
          <p:cNvSpPr>
            <a:spLocks noChangeArrowheads="1"/>
          </p:cNvSpPr>
          <p:nvPr/>
        </p:nvSpPr>
        <p:spPr bwMode="auto">
          <a:xfrm>
            <a:off x="533400" y="4695825"/>
            <a:ext cx="144463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Oval 13"/>
          <p:cNvSpPr>
            <a:spLocks noChangeArrowheads="1"/>
          </p:cNvSpPr>
          <p:nvPr/>
        </p:nvSpPr>
        <p:spPr bwMode="auto">
          <a:xfrm>
            <a:off x="533400" y="3857625"/>
            <a:ext cx="144463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b="0">
              <a:latin typeface="Times New Roman" pitchFamily="18" charset="0"/>
            </a:endParaRPr>
          </a:p>
        </p:txBody>
      </p:sp>
      <p:sp>
        <p:nvSpPr>
          <p:cNvPr id="41998" name="Oval 14"/>
          <p:cNvSpPr>
            <a:spLocks noChangeArrowheads="1"/>
          </p:cNvSpPr>
          <p:nvPr/>
        </p:nvSpPr>
        <p:spPr bwMode="auto">
          <a:xfrm>
            <a:off x="4038600" y="3019425"/>
            <a:ext cx="144463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Oval 15"/>
          <p:cNvSpPr>
            <a:spLocks noChangeArrowheads="1"/>
          </p:cNvSpPr>
          <p:nvPr/>
        </p:nvSpPr>
        <p:spPr bwMode="auto">
          <a:xfrm>
            <a:off x="4038600" y="3857625"/>
            <a:ext cx="144463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Oval 16"/>
          <p:cNvSpPr>
            <a:spLocks noChangeArrowheads="1"/>
          </p:cNvSpPr>
          <p:nvPr/>
        </p:nvSpPr>
        <p:spPr bwMode="auto">
          <a:xfrm>
            <a:off x="4038600" y="4705350"/>
            <a:ext cx="144463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Oval 17"/>
          <p:cNvSpPr>
            <a:spLocks noChangeArrowheads="1"/>
          </p:cNvSpPr>
          <p:nvPr/>
        </p:nvSpPr>
        <p:spPr bwMode="auto">
          <a:xfrm>
            <a:off x="2293938" y="5467350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Oval 18"/>
          <p:cNvSpPr>
            <a:spLocks noChangeArrowheads="1"/>
          </p:cNvSpPr>
          <p:nvPr/>
        </p:nvSpPr>
        <p:spPr bwMode="auto">
          <a:xfrm>
            <a:off x="3208338" y="5467350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03" name="Line 19"/>
          <p:cNvSpPr>
            <a:spLocks noChangeShapeType="1"/>
          </p:cNvSpPr>
          <p:nvPr/>
        </p:nvSpPr>
        <p:spPr bwMode="auto">
          <a:xfrm>
            <a:off x="609600" y="4748213"/>
            <a:ext cx="3505200" cy="23812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04" name="Line 20"/>
          <p:cNvSpPr>
            <a:spLocks noChangeShapeType="1"/>
          </p:cNvSpPr>
          <p:nvPr/>
        </p:nvSpPr>
        <p:spPr bwMode="auto">
          <a:xfrm>
            <a:off x="609600" y="3910013"/>
            <a:ext cx="3505200" cy="23812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05" name="Line 21"/>
          <p:cNvSpPr>
            <a:spLocks noChangeShapeType="1"/>
          </p:cNvSpPr>
          <p:nvPr/>
        </p:nvSpPr>
        <p:spPr bwMode="auto">
          <a:xfrm>
            <a:off x="609600" y="3086100"/>
            <a:ext cx="3505200" cy="23813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06" name="Line 22"/>
          <p:cNvSpPr>
            <a:spLocks noChangeShapeType="1"/>
          </p:cNvSpPr>
          <p:nvPr/>
        </p:nvSpPr>
        <p:spPr bwMode="auto">
          <a:xfrm>
            <a:off x="2354263" y="2333625"/>
            <a:ext cx="7937" cy="3200400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07" name="Line 23"/>
          <p:cNvSpPr>
            <a:spLocks noChangeShapeType="1"/>
          </p:cNvSpPr>
          <p:nvPr/>
        </p:nvSpPr>
        <p:spPr bwMode="auto">
          <a:xfrm>
            <a:off x="1439863" y="2305050"/>
            <a:ext cx="7937" cy="3200400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08" name="Rectangle 24"/>
          <p:cNvSpPr>
            <a:spLocks noChangeArrowheads="1"/>
          </p:cNvSpPr>
          <p:nvPr/>
        </p:nvSpPr>
        <p:spPr bwMode="auto">
          <a:xfrm>
            <a:off x="609600" y="3095625"/>
            <a:ext cx="1752600" cy="2438400"/>
          </a:xfrm>
          <a:prstGeom prst="rect">
            <a:avLst/>
          </a:prstGeom>
          <a:solidFill>
            <a:srgbClr val="E50505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09" name="Rectangle 25"/>
          <p:cNvSpPr>
            <a:spLocks noChangeArrowheads="1"/>
          </p:cNvSpPr>
          <p:nvPr/>
        </p:nvSpPr>
        <p:spPr bwMode="auto">
          <a:xfrm>
            <a:off x="609600" y="2333625"/>
            <a:ext cx="838200" cy="762000"/>
          </a:xfrm>
          <a:prstGeom prst="rect">
            <a:avLst/>
          </a:prstGeom>
          <a:solidFill>
            <a:srgbClr val="E5050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18" name="Text Box 34"/>
          <p:cNvSpPr txBox="1">
            <a:spLocks noChangeArrowheads="1"/>
          </p:cNvSpPr>
          <p:nvPr/>
        </p:nvSpPr>
        <p:spPr bwMode="auto">
          <a:xfrm>
            <a:off x="244475" y="152400"/>
            <a:ext cx="88392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</a:rPr>
              <a:t> 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HOẠT ĐỘNG CẶP ĐÔI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(2phút)   </a:t>
            </a: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</a:rPr>
              <a:t>             </a:t>
            </a:r>
            <a:r>
              <a:rPr lang="en-US" sz="2800" dirty="0" err="1" smtClean="0">
                <a:latin typeface="Times New Roman" pitchFamily="18" charset="0"/>
              </a:rPr>
              <a:t>Hãy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tô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màu</a:t>
            </a:r>
            <a:r>
              <a:rPr lang="en-US" sz="2800" dirty="0" smtClean="0">
                <a:latin typeface="Times New Roman" pitchFamily="18" charset="0"/>
              </a:rPr>
              <a:t> :    </a:t>
            </a: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</a:rPr>
              <a:t>    </a:t>
            </a:r>
            <a:r>
              <a:rPr lang="en-US" sz="2800" dirty="0" err="1" smtClean="0">
                <a:latin typeface="VNI-Times" pitchFamily="2" charset="0"/>
              </a:rPr>
              <a:t>cuûa</a:t>
            </a:r>
            <a:r>
              <a:rPr lang="en-US" sz="2800" dirty="0" smtClean="0">
                <a:latin typeface="VNI-Times" pitchFamily="2" charset="0"/>
              </a:rPr>
              <a:t> </a:t>
            </a:r>
            <a:r>
              <a:rPr lang="en-US" sz="2800" dirty="0" err="1" smtClean="0">
                <a:latin typeface="VNI-Times" pitchFamily="2" charset="0"/>
              </a:rPr>
              <a:t>hình</a:t>
            </a:r>
            <a:r>
              <a:rPr lang="en-US" sz="2800" dirty="0" smtClean="0">
                <a:latin typeface="VNI-Times" pitchFamily="2" charset="0"/>
              </a:rPr>
              <a:t> </a:t>
            </a:r>
            <a:r>
              <a:rPr lang="en-US" sz="2800" dirty="0" err="1" smtClean="0">
                <a:latin typeface="VNI-Times" pitchFamily="2" charset="0"/>
              </a:rPr>
              <a:t>vuoâng</a:t>
            </a:r>
            <a:r>
              <a:rPr lang="en-US" sz="2800" dirty="0" smtClean="0">
                <a:latin typeface="VNI-Times" pitchFamily="2" charset="0"/>
              </a:rPr>
              <a:t>  (</a:t>
            </a:r>
            <a:r>
              <a:rPr lang="en-US" sz="2800" dirty="0" err="1" smtClean="0">
                <a:latin typeface="VNI-Times" pitchFamily="2" charset="0"/>
              </a:rPr>
              <a:t>H.b</a:t>
            </a:r>
            <a:r>
              <a:rPr lang="en-US" sz="2800" dirty="0" smtClean="0">
                <a:latin typeface="VNI-Times" pitchFamily="2" charset="0"/>
              </a:rPr>
              <a:t> )               </a:t>
            </a:r>
            <a:r>
              <a:rPr lang="en-US" sz="2800" dirty="0" err="1" smtClean="0">
                <a:latin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chữ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nhật</a:t>
            </a:r>
            <a:r>
              <a:rPr lang="en-US" sz="2800" dirty="0" smtClean="0">
                <a:latin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</a:rPr>
              <a:t>H.a</a:t>
            </a:r>
            <a:r>
              <a:rPr lang="en-US" sz="2800" dirty="0" smtClean="0">
                <a:latin typeface="Times New Roman" pitchFamily="18" charset="0"/>
              </a:rPr>
              <a:t>)</a:t>
            </a:r>
            <a:r>
              <a:rPr lang="en-US" sz="2800" dirty="0" smtClean="0">
                <a:latin typeface="VNI-Times" pitchFamily="2" charset="0"/>
              </a:rPr>
              <a:t>)</a:t>
            </a:r>
            <a:endParaRPr lang="en-US" sz="2800" dirty="0">
              <a:latin typeface="VNI-Times" pitchFamily="2" charset="0"/>
            </a:endParaRPr>
          </a:p>
          <a:p>
            <a:pPr>
              <a:spcBef>
                <a:spcPct val="50000"/>
              </a:spcBef>
            </a:pPr>
            <a:endParaRPr lang="en-US" sz="28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        </a:t>
            </a:r>
            <a:r>
              <a:rPr lang="en-US" sz="2800" dirty="0" smtClean="0">
                <a:latin typeface="Times New Roman" pitchFamily="18" charset="0"/>
              </a:rPr>
              <a:t>         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42022" name="Rectangle 38"/>
          <p:cNvSpPr>
            <a:spLocks noChangeArrowheads="1"/>
          </p:cNvSpPr>
          <p:nvPr/>
        </p:nvSpPr>
        <p:spPr bwMode="auto">
          <a:xfrm>
            <a:off x="5562600" y="3913188"/>
            <a:ext cx="3124200" cy="1524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24" name="Text Box 40"/>
          <p:cNvSpPr txBox="1">
            <a:spLocks noChangeArrowheads="1"/>
          </p:cNvSpPr>
          <p:nvPr/>
        </p:nvSpPr>
        <p:spPr bwMode="auto">
          <a:xfrm>
            <a:off x="5943600" y="5867400"/>
            <a:ext cx="32004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0" dirty="0" smtClean="0">
                <a:latin typeface="VNI-Times" pitchFamily="2" charset="0"/>
              </a:rPr>
              <a:t> </a:t>
            </a:r>
            <a:endParaRPr lang="en-US" sz="3000" b="0" dirty="0">
              <a:latin typeface="VNI-Times" pitchFamily="2" charset="0"/>
            </a:endParaRPr>
          </a:p>
        </p:txBody>
      </p:sp>
      <p:sp>
        <p:nvSpPr>
          <p:cNvPr id="42025" name="Oval 41"/>
          <p:cNvSpPr>
            <a:spLocks noChangeArrowheads="1"/>
          </p:cNvSpPr>
          <p:nvPr/>
        </p:nvSpPr>
        <p:spPr bwMode="auto">
          <a:xfrm>
            <a:off x="7551738" y="5370513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26" name="Oval 42"/>
          <p:cNvSpPr>
            <a:spLocks noChangeArrowheads="1"/>
          </p:cNvSpPr>
          <p:nvPr/>
        </p:nvSpPr>
        <p:spPr bwMode="auto">
          <a:xfrm>
            <a:off x="6503988" y="5356225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27" name="Oval 43"/>
          <p:cNvSpPr>
            <a:spLocks noChangeArrowheads="1"/>
          </p:cNvSpPr>
          <p:nvPr/>
        </p:nvSpPr>
        <p:spPr bwMode="auto">
          <a:xfrm>
            <a:off x="7543800" y="3836988"/>
            <a:ext cx="144463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28" name="Oval 44"/>
          <p:cNvSpPr>
            <a:spLocks noChangeArrowheads="1"/>
          </p:cNvSpPr>
          <p:nvPr/>
        </p:nvSpPr>
        <p:spPr bwMode="auto">
          <a:xfrm>
            <a:off x="6503988" y="3822700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32" name="Rectangle 48"/>
          <p:cNvSpPr>
            <a:spLocks noChangeArrowheads="1"/>
          </p:cNvSpPr>
          <p:nvPr/>
        </p:nvSpPr>
        <p:spPr bwMode="auto">
          <a:xfrm>
            <a:off x="5562600" y="3910013"/>
            <a:ext cx="1000125" cy="1524000"/>
          </a:xfrm>
          <a:prstGeom prst="rect">
            <a:avLst/>
          </a:prstGeom>
          <a:solidFill>
            <a:srgbClr val="091EE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33" name="Rectangle 49"/>
          <p:cNvSpPr>
            <a:spLocks noChangeArrowheads="1"/>
          </p:cNvSpPr>
          <p:nvPr/>
        </p:nvSpPr>
        <p:spPr bwMode="auto">
          <a:xfrm>
            <a:off x="6553200" y="3900488"/>
            <a:ext cx="1066800" cy="1524000"/>
          </a:xfrm>
          <a:prstGeom prst="rect">
            <a:avLst/>
          </a:prstGeom>
          <a:solidFill>
            <a:srgbClr val="091EE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41" name="Line 57"/>
          <p:cNvSpPr>
            <a:spLocks noChangeShapeType="1"/>
          </p:cNvSpPr>
          <p:nvPr/>
        </p:nvSpPr>
        <p:spPr bwMode="auto">
          <a:xfrm>
            <a:off x="609600" y="48006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42" name="Line 58"/>
          <p:cNvSpPr>
            <a:spLocks noChangeShapeType="1"/>
          </p:cNvSpPr>
          <p:nvPr/>
        </p:nvSpPr>
        <p:spPr bwMode="auto">
          <a:xfrm>
            <a:off x="609600" y="3962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43" name="Line 59"/>
          <p:cNvSpPr>
            <a:spLocks noChangeShapeType="1"/>
          </p:cNvSpPr>
          <p:nvPr/>
        </p:nvSpPr>
        <p:spPr bwMode="auto">
          <a:xfrm>
            <a:off x="609600" y="31242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44" name="Line 60"/>
          <p:cNvSpPr>
            <a:spLocks noChangeShapeType="1"/>
          </p:cNvSpPr>
          <p:nvPr/>
        </p:nvSpPr>
        <p:spPr bwMode="auto">
          <a:xfrm>
            <a:off x="1447800" y="2333625"/>
            <a:ext cx="0" cy="320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34" name="Line 50"/>
          <p:cNvSpPr>
            <a:spLocks noChangeShapeType="1"/>
          </p:cNvSpPr>
          <p:nvPr/>
        </p:nvSpPr>
        <p:spPr bwMode="auto">
          <a:xfrm>
            <a:off x="6581775" y="3900488"/>
            <a:ext cx="0" cy="1524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31" name="Line 47"/>
          <p:cNvSpPr>
            <a:spLocks noChangeShapeType="1"/>
          </p:cNvSpPr>
          <p:nvPr/>
        </p:nvSpPr>
        <p:spPr bwMode="auto">
          <a:xfrm>
            <a:off x="7620000" y="3886200"/>
            <a:ext cx="0" cy="1524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930162436"/>
              </p:ext>
            </p:extLst>
          </p:nvPr>
        </p:nvGraphicFramePr>
        <p:xfrm>
          <a:off x="228600" y="1371600"/>
          <a:ext cx="433388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9" name="Equation" r:id="rId3" imgW="203112" imgH="393529" progId="Equation.DSMT4">
                  <p:embed/>
                </p:oleObj>
              </mc:Choice>
              <mc:Fallback>
                <p:oleObj name="Equation" r:id="rId3" imgW="203112" imgH="393529" progId="Equation.DSMT4">
                  <p:embed/>
                  <p:pic>
                    <p:nvPicPr>
                      <p:cNvPr id="0" name="Picture 5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371600"/>
                        <a:ext cx="433388" cy="614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462834300"/>
              </p:ext>
            </p:extLst>
          </p:nvPr>
        </p:nvGraphicFramePr>
        <p:xfrm>
          <a:off x="4953000" y="1447800"/>
          <a:ext cx="325438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0" name="Equation" r:id="rId5" imgW="152280" imgH="393480" progId="Equation.DSMT4">
                  <p:embed/>
                </p:oleObj>
              </mc:Choice>
              <mc:Fallback>
                <p:oleObj name="Equation" r:id="rId5" imgW="152280" imgH="393480" progId="Equation.DSMT4">
                  <p:embed/>
                  <p:pic>
                    <p:nvPicPr>
                      <p:cNvPr id="0" name="Picture 5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447800"/>
                        <a:ext cx="325438" cy="614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49668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2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2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2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2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1000"/>
                                        <p:tgtEl>
                                          <p:spTgt spid="42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2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2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2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1000"/>
                                        <p:tgtEl>
                                          <p:spTgt spid="42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1000"/>
                                        <p:tgtEl>
                                          <p:spTgt spid="4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6" dur="10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1000"/>
                                        <p:tgtEl>
                                          <p:spTgt spid="42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1000"/>
                                        <p:tgtEl>
                                          <p:spTgt spid="42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1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42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42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42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42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42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42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animBg="1"/>
      <p:bldP spid="41989" grpId="0" animBg="1"/>
      <p:bldP spid="42003" grpId="0" animBg="1"/>
      <p:bldP spid="42004" grpId="0" animBg="1"/>
      <p:bldP spid="42005" grpId="0" animBg="1"/>
      <p:bldP spid="42006" grpId="0" animBg="1"/>
      <p:bldP spid="42007" grpId="0" animBg="1"/>
      <p:bldP spid="42008" grpId="0" animBg="1"/>
      <p:bldP spid="42009" grpId="0" animBg="1"/>
      <p:bldP spid="42025" grpId="0" animBg="1"/>
      <p:bldP spid="42026" grpId="0" animBg="1"/>
      <p:bldP spid="42027" grpId="0" animBg="1"/>
      <p:bldP spid="42028" grpId="0" animBg="1"/>
      <p:bldP spid="42032" grpId="0" animBg="1"/>
      <p:bldP spid="42033" grpId="0" animBg="1"/>
      <p:bldP spid="42041" grpId="0" animBg="1"/>
      <p:bldP spid="42042" grpId="0" animBg="1"/>
      <p:bldP spid="42043" grpId="0" animBg="1"/>
      <p:bldP spid="42044" grpId="0" animBg="1"/>
      <p:bldP spid="42034" grpId="0" animBg="1"/>
      <p:bldP spid="420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Line 3"/>
          <p:cNvSpPr>
            <a:spLocks noChangeShapeType="1"/>
          </p:cNvSpPr>
          <p:nvPr/>
        </p:nvSpPr>
        <p:spPr bwMode="auto">
          <a:xfrm flipH="1">
            <a:off x="6019800" y="7239000"/>
            <a:ext cx="26988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 flipH="1" flipV="1">
            <a:off x="6553200" y="38862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>
            <a:off x="3268663" y="2333625"/>
            <a:ext cx="7937" cy="3200400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609600" y="2333625"/>
            <a:ext cx="3505200" cy="3200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Oval 7"/>
          <p:cNvSpPr>
            <a:spLocks noChangeArrowheads="1"/>
          </p:cNvSpPr>
          <p:nvPr/>
        </p:nvSpPr>
        <p:spPr bwMode="auto">
          <a:xfrm>
            <a:off x="1379538" y="2257425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2" name="Oval 8"/>
          <p:cNvSpPr>
            <a:spLocks noChangeArrowheads="1"/>
          </p:cNvSpPr>
          <p:nvPr/>
        </p:nvSpPr>
        <p:spPr bwMode="auto">
          <a:xfrm>
            <a:off x="2293938" y="2257425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3" name="Oval 9"/>
          <p:cNvSpPr>
            <a:spLocks noChangeArrowheads="1"/>
          </p:cNvSpPr>
          <p:nvPr/>
        </p:nvSpPr>
        <p:spPr bwMode="auto">
          <a:xfrm>
            <a:off x="3200400" y="2257425"/>
            <a:ext cx="144463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Oval 10"/>
          <p:cNvSpPr>
            <a:spLocks noChangeArrowheads="1"/>
          </p:cNvSpPr>
          <p:nvPr/>
        </p:nvSpPr>
        <p:spPr bwMode="auto">
          <a:xfrm>
            <a:off x="541338" y="3028950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b="0">
              <a:latin typeface="Times New Roman" pitchFamily="18" charset="0"/>
            </a:endParaRPr>
          </a:p>
        </p:txBody>
      </p:sp>
      <p:sp>
        <p:nvSpPr>
          <p:cNvPr id="41995" name="Oval 11"/>
          <p:cNvSpPr>
            <a:spLocks noChangeArrowheads="1"/>
          </p:cNvSpPr>
          <p:nvPr/>
        </p:nvSpPr>
        <p:spPr bwMode="auto">
          <a:xfrm>
            <a:off x="1379538" y="5467350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Oval 12"/>
          <p:cNvSpPr>
            <a:spLocks noChangeArrowheads="1"/>
          </p:cNvSpPr>
          <p:nvPr/>
        </p:nvSpPr>
        <p:spPr bwMode="auto">
          <a:xfrm>
            <a:off x="533400" y="4695825"/>
            <a:ext cx="144463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Oval 13"/>
          <p:cNvSpPr>
            <a:spLocks noChangeArrowheads="1"/>
          </p:cNvSpPr>
          <p:nvPr/>
        </p:nvSpPr>
        <p:spPr bwMode="auto">
          <a:xfrm>
            <a:off x="533400" y="3857625"/>
            <a:ext cx="144463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b="0">
              <a:latin typeface="Times New Roman" pitchFamily="18" charset="0"/>
            </a:endParaRPr>
          </a:p>
        </p:txBody>
      </p:sp>
      <p:sp>
        <p:nvSpPr>
          <p:cNvPr id="41998" name="Oval 14"/>
          <p:cNvSpPr>
            <a:spLocks noChangeArrowheads="1"/>
          </p:cNvSpPr>
          <p:nvPr/>
        </p:nvSpPr>
        <p:spPr bwMode="auto">
          <a:xfrm>
            <a:off x="4038600" y="3019425"/>
            <a:ext cx="144463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Oval 15"/>
          <p:cNvSpPr>
            <a:spLocks noChangeArrowheads="1"/>
          </p:cNvSpPr>
          <p:nvPr/>
        </p:nvSpPr>
        <p:spPr bwMode="auto">
          <a:xfrm>
            <a:off x="4038600" y="3857625"/>
            <a:ext cx="144463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Oval 16"/>
          <p:cNvSpPr>
            <a:spLocks noChangeArrowheads="1"/>
          </p:cNvSpPr>
          <p:nvPr/>
        </p:nvSpPr>
        <p:spPr bwMode="auto">
          <a:xfrm>
            <a:off x="4038600" y="4705350"/>
            <a:ext cx="144463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Oval 17"/>
          <p:cNvSpPr>
            <a:spLocks noChangeArrowheads="1"/>
          </p:cNvSpPr>
          <p:nvPr/>
        </p:nvSpPr>
        <p:spPr bwMode="auto">
          <a:xfrm>
            <a:off x="2293938" y="5467350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Oval 18"/>
          <p:cNvSpPr>
            <a:spLocks noChangeArrowheads="1"/>
          </p:cNvSpPr>
          <p:nvPr/>
        </p:nvSpPr>
        <p:spPr bwMode="auto">
          <a:xfrm>
            <a:off x="3208338" y="5467350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03" name="Line 19"/>
          <p:cNvSpPr>
            <a:spLocks noChangeShapeType="1"/>
          </p:cNvSpPr>
          <p:nvPr/>
        </p:nvSpPr>
        <p:spPr bwMode="auto">
          <a:xfrm>
            <a:off x="609600" y="4748213"/>
            <a:ext cx="3505200" cy="23812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04" name="Line 20"/>
          <p:cNvSpPr>
            <a:spLocks noChangeShapeType="1"/>
          </p:cNvSpPr>
          <p:nvPr/>
        </p:nvSpPr>
        <p:spPr bwMode="auto">
          <a:xfrm>
            <a:off x="609600" y="3910013"/>
            <a:ext cx="3505200" cy="23812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05" name="Line 21"/>
          <p:cNvSpPr>
            <a:spLocks noChangeShapeType="1"/>
          </p:cNvSpPr>
          <p:nvPr/>
        </p:nvSpPr>
        <p:spPr bwMode="auto">
          <a:xfrm>
            <a:off x="609600" y="3086100"/>
            <a:ext cx="3505200" cy="23813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06" name="Line 22"/>
          <p:cNvSpPr>
            <a:spLocks noChangeShapeType="1"/>
          </p:cNvSpPr>
          <p:nvPr/>
        </p:nvSpPr>
        <p:spPr bwMode="auto">
          <a:xfrm>
            <a:off x="2354263" y="2333625"/>
            <a:ext cx="7937" cy="3200400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07" name="Line 23"/>
          <p:cNvSpPr>
            <a:spLocks noChangeShapeType="1"/>
          </p:cNvSpPr>
          <p:nvPr/>
        </p:nvSpPr>
        <p:spPr bwMode="auto">
          <a:xfrm>
            <a:off x="1439863" y="2305050"/>
            <a:ext cx="7937" cy="3200400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08" name="Rectangle 24"/>
          <p:cNvSpPr>
            <a:spLocks noChangeArrowheads="1"/>
          </p:cNvSpPr>
          <p:nvPr/>
        </p:nvSpPr>
        <p:spPr bwMode="auto">
          <a:xfrm>
            <a:off x="609600" y="3095625"/>
            <a:ext cx="1752600" cy="2438400"/>
          </a:xfrm>
          <a:prstGeom prst="rect">
            <a:avLst/>
          </a:prstGeom>
          <a:solidFill>
            <a:srgbClr val="E50505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09" name="Rectangle 25"/>
          <p:cNvSpPr>
            <a:spLocks noChangeArrowheads="1"/>
          </p:cNvSpPr>
          <p:nvPr/>
        </p:nvSpPr>
        <p:spPr bwMode="auto">
          <a:xfrm>
            <a:off x="609600" y="2333625"/>
            <a:ext cx="838200" cy="762000"/>
          </a:xfrm>
          <a:prstGeom prst="rect">
            <a:avLst/>
          </a:prstGeom>
          <a:solidFill>
            <a:srgbClr val="E5050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18" name="Text Box 34"/>
          <p:cNvSpPr txBox="1">
            <a:spLocks noChangeArrowheads="1"/>
          </p:cNvSpPr>
          <p:nvPr/>
        </p:nvSpPr>
        <p:spPr bwMode="auto">
          <a:xfrm>
            <a:off x="244475" y="152400"/>
            <a:ext cx="88392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ĐÁP ÁN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THANG ĐIỂM :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Mỗi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hình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tô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đúng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được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5điểm</a:t>
            </a: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</a:rPr>
              <a:t>            </a:t>
            </a:r>
            <a:r>
              <a:rPr lang="en-US" sz="2800" dirty="0" err="1" smtClean="0">
                <a:latin typeface="Times New Roman" pitchFamily="18" charset="0"/>
              </a:rPr>
              <a:t>Hãy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tô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màu</a:t>
            </a:r>
            <a:r>
              <a:rPr lang="en-US" sz="2800" dirty="0" smtClean="0">
                <a:latin typeface="Times New Roman" pitchFamily="18" charset="0"/>
              </a:rPr>
              <a:t> :  </a:t>
            </a: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</a:rPr>
              <a:t>    </a:t>
            </a:r>
            <a:r>
              <a:rPr lang="en-US" sz="2800" dirty="0" err="1" smtClean="0">
                <a:latin typeface="VNI-Times" pitchFamily="2" charset="0"/>
              </a:rPr>
              <a:t>cuûa</a:t>
            </a:r>
            <a:r>
              <a:rPr lang="en-US" sz="2800" dirty="0" smtClean="0">
                <a:latin typeface="VNI-Times" pitchFamily="2" charset="0"/>
              </a:rPr>
              <a:t> </a:t>
            </a:r>
            <a:r>
              <a:rPr lang="en-US" sz="2800" dirty="0" err="1" smtClean="0">
                <a:latin typeface="VNI-Times" pitchFamily="2" charset="0"/>
              </a:rPr>
              <a:t>hình</a:t>
            </a:r>
            <a:r>
              <a:rPr lang="en-US" sz="2800" dirty="0" smtClean="0">
                <a:latin typeface="VNI-Times" pitchFamily="2" charset="0"/>
              </a:rPr>
              <a:t> </a:t>
            </a:r>
            <a:r>
              <a:rPr lang="en-US" sz="2800" dirty="0" err="1" smtClean="0">
                <a:latin typeface="VNI-Times" pitchFamily="2" charset="0"/>
              </a:rPr>
              <a:t>vuoâng</a:t>
            </a:r>
            <a:r>
              <a:rPr lang="en-US" sz="2800" dirty="0" smtClean="0">
                <a:latin typeface="VNI-Times" pitchFamily="2" charset="0"/>
              </a:rPr>
              <a:t>  (</a:t>
            </a:r>
            <a:r>
              <a:rPr lang="en-US" sz="2800" dirty="0" err="1" smtClean="0">
                <a:latin typeface="VNI-Times" pitchFamily="2" charset="0"/>
              </a:rPr>
              <a:t>H.b</a:t>
            </a:r>
            <a:r>
              <a:rPr lang="en-US" sz="2800" dirty="0" smtClean="0">
                <a:latin typeface="VNI-Times" pitchFamily="2" charset="0"/>
              </a:rPr>
              <a:t> )               </a:t>
            </a:r>
            <a:r>
              <a:rPr lang="en-US" sz="2800" dirty="0" err="1" smtClean="0">
                <a:latin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chữ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nhật</a:t>
            </a:r>
            <a:r>
              <a:rPr lang="en-US" sz="2800" dirty="0" smtClean="0">
                <a:latin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</a:rPr>
              <a:t>H.a</a:t>
            </a:r>
            <a:r>
              <a:rPr lang="en-US" sz="2800" dirty="0" smtClean="0">
                <a:latin typeface="Times New Roman" pitchFamily="18" charset="0"/>
              </a:rPr>
              <a:t>)</a:t>
            </a:r>
            <a:r>
              <a:rPr lang="en-US" sz="2800" dirty="0" smtClean="0">
                <a:latin typeface="VNI-Times" pitchFamily="2" charset="0"/>
              </a:rPr>
              <a:t>)</a:t>
            </a:r>
            <a:endParaRPr lang="en-US" sz="2800" dirty="0">
              <a:latin typeface="VNI-Times" pitchFamily="2" charset="0"/>
            </a:endParaRPr>
          </a:p>
          <a:p>
            <a:pPr>
              <a:spcBef>
                <a:spcPct val="50000"/>
              </a:spcBef>
            </a:pPr>
            <a:endParaRPr lang="en-US" sz="28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        </a:t>
            </a:r>
            <a:r>
              <a:rPr lang="en-US" sz="2800" dirty="0" smtClean="0">
                <a:latin typeface="Times New Roman" pitchFamily="18" charset="0"/>
              </a:rPr>
              <a:t>         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42022" name="Rectangle 38"/>
          <p:cNvSpPr>
            <a:spLocks noChangeArrowheads="1"/>
          </p:cNvSpPr>
          <p:nvPr/>
        </p:nvSpPr>
        <p:spPr bwMode="auto">
          <a:xfrm>
            <a:off x="5562600" y="3913188"/>
            <a:ext cx="3124200" cy="1524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24" name="Text Box 40"/>
          <p:cNvSpPr txBox="1">
            <a:spLocks noChangeArrowheads="1"/>
          </p:cNvSpPr>
          <p:nvPr/>
        </p:nvSpPr>
        <p:spPr bwMode="auto">
          <a:xfrm>
            <a:off x="5943600" y="5791200"/>
            <a:ext cx="32004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0" dirty="0" smtClean="0">
                <a:latin typeface="VNI-Times" pitchFamily="2" charset="0"/>
              </a:rPr>
              <a:t> </a:t>
            </a:r>
            <a:endParaRPr lang="en-US" sz="3000" b="0" dirty="0">
              <a:latin typeface="VNI-Times" pitchFamily="2" charset="0"/>
            </a:endParaRPr>
          </a:p>
        </p:txBody>
      </p:sp>
      <p:sp>
        <p:nvSpPr>
          <p:cNvPr id="42025" name="Oval 41"/>
          <p:cNvSpPr>
            <a:spLocks noChangeArrowheads="1"/>
          </p:cNvSpPr>
          <p:nvPr/>
        </p:nvSpPr>
        <p:spPr bwMode="auto">
          <a:xfrm>
            <a:off x="7551738" y="5370513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26" name="Oval 42"/>
          <p:cNvSpPr>
            <a:spLocks noChangeArrowheads="1"/>
          </p:cNvSpPr>
          <p:nvPr/>
        </p:nvSpPr>
        <p:spPr bwMode="auto">
          <a:xfrm>
            <a:off x="6503988" y="5356225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27" name="Oval 43"/>
          <p:cNvSpPr>
            <a:spLocks noChangeArrowheads="1"/>
          </p:cNvSpPr>
          <p:nvPr/>
        </p:nvSpPr>
        <p:spPr bwMode="auto">
          <a:xfrm>
            <a:off x="7543800" y="3836988"/>
            <a:ext cx="144463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28" name="Oval 44"/>
          <p:cNvSpPr>
            <a:spLocks noChangeArrowheads="1"/>
          </p:cNvSpPr>
          <p:nvPr/>
        </p:nvSpPr>
        <p:spPr bwMode="auto">
          <a:xfrm>
            <a:off x="6503988" y="3822700"/>
            <a:ext cx="144462" cy="142875"/>
          </a:xfrm>
          <a:prstGeom prst="ellipse">
            <a:avLst/>
          </a:prstGeom>
          <a:solidFill>
            <a:srgbClr val="FD596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32" name="Rectangle 48"/>
          <p:cNvSpPr>
            <a:spLocks noChangeArrowheads="1"/>
          </p:cNvSpPr>
          <p:nvPr/>
        </p:nvSpPr>
        <p:spPr bwMode="auto">
          <a:xfrm>
            <a:off x="5562600" y="3910013"/>
            <a:ext cx="1000125" cy="1524000"/>
          </a:xfrm>
          <a:prstGeom prst="rect">
            <a:avLst/>
          </a:prstGeom>
          <a:solidFill>
            <a:srgbClr val="091EE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33" name="Rectangle 49"/>
          <p:cNvSpPr>
            <a:spLocks noChangeArrowheads="1"/>
          </p:cNvSpPr>
          <p:nvPr/>
        </p:nvSpPr>
        <p:spPr bwMode="auto">
          <a:xfrm>
            <a:off x="6553200" y="3900488"/>
            <a:ext cx="1066800" cy="1524000"/>
          </a:xfrm>
          <a:prstGeom prst="rect">
            <a:avLst/>
          </a:prstGeom>
          <a:solidFill>
            <a:srgbClr val="091EE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041" name="Line 57"/>
          <p:cNvSpPr>
            <a:spLocks noChangeShapeType="1"/>
          </p:cNvSpPr>
          <p:nvPr/>
        </p:nvSpPr>
        <p:spPr bwMode="auto">
          <a:xfrm>
            <a:off x="609600" y="48006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42" name="Line 58"/>
          <p:cNvSpPr>
            <a:spLocks noChangeShapeType="1"/>
          </p:cNvSpPr>
          <p:nvPr/>
        </p:nvSpPr>
        <p:spPr bwMode="auto">
          <a:xfrm>
            <a:off x="609600" y="3962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43" name="Line 59"/>
          <p:cNvSpPr>
            <a:spLocks noChangeShapeType="1"/>
          </p:cNvSpPr>
          <p:nvPr/>
        </p:nvSpPr>
        <p:spPr bwMode="auto">
          <a:xfrm>
            <a:off x="609600" y="31242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44" name="Line 60"/>
          <p:cNvSpPr>
            <a:spLocks noChangeShapeType="1"/>
          </p:cNvSpPr>
          <p:nvPr/>
        </p:nvSpPr>
        <p:spPr bwMode="auto">
          <a:xfrm>
            <a:off x="1447800" y="2333625"/>
            <a:ext cx="0" cy="320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34" name="Line 50"/>
          <p:cNvSpPr>
            <a:spLocks noChangeShapeType="1"/>
          </p:cNvSpPr>
          <p:nvPr/>
        </p:nvSpPr>
        <p:spPr bwMode="auto">
          <a:xfrm>
            <a:off x="6581775" y="3900488"/>
            <a:ext cx="0" cy="1524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031" name="Line 47"/>
          <p:cNvSpPr>
            <a:spLocks noChangeShapeType="1"/>
          </p:cNvSpPr>
          <p:nvPr/>
        </p:nvSpPr>
        <p:spPr bwMode="auto">
          <a:xfrm>
            <a:off x="7620000" y="3886200"/>
            <a:ext cx="0" cy="1524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930162436"/>
              </p:ext>
            </p:extLst>
          </p:nvPr>
        </p:nvGraphicFramePr>
        <p:xfrm>
          <a:off x="228600" y="1371600"/>
          <a:ext cx="433388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0" name="Equation" r:id="rId3" imgW="203112" imgH="393529" progId="Equation.DSMT4">
                  <p:embed/>
                </p:oleObj>
              </mc:Choice>
              <mc:Fallback>
                <p:oleObj name="Equation" r:id="rId3" imgW="203112" imgH="393529" progId="Equation.DSMT4">
                  <p:embed/>
                  <p:pic>
                    <p:nvPicPr>
                      <p:cNvPr id="0" name="Picture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371600"/>
                        <a:ext cx="433388" cy="614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462834300"/>
              </p:ext>
            </p:extLst>
          </p:nvPr>
        </p:nvGraphicFramePr>
        <p:xfrm>
          <a:off x="4953000" y="1447800"/>
          <a:ext cx="325438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1" name="Equation" r:id="rId5" imgW="152280" imgH="393480" progId="Equation.DSMT4">
                  <p:embed/>
                </p:oleObj>
              </mc:Choice>
              <mc:Fallback>
                <p:oleObj name="Equation" r:id="rId5" imgW="152280" imgH="393480" progId="Equation.DSMT4">
                  <p:embed/>
                  <p:pic>
                    <p:nvPicPr>
                      <p:cNvPr id="0" name="Picture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447800"/>
                        <a:ext cx="325438" cy="614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49668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2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2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2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2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000"/>
                                        <p:tgtEl>
                                          <p:spTgt spid="42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2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2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1000"/>
                                        <p:tgtEl>
                                          <p:spTgt spid="4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10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1000"/>
                                        <p:tgtEl>
                                          <p:spTgt spid="42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1000"/>
                                        <p:tgtEl>
                                          <p:spTgt spid="42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1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42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2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42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2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42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animBg="1"/>
      <p:bldP spid="42003" grpId="0" animBg="1"/>
      <p:bldP spid="42004" grpId="0" animBg="1"/>
      <p:bldP spid="42006" grpId="0" animBg="1"/>
      <p:bldP spid="42007" grpId="0" animBg="1"/>
      <p:bldP spid="42009" grpId="0" animBg="1"/>
      <p:bldP spid="42025" grpId="0" animBg="1"/>
      <p:bldP spid="42026" grpId="0" animBg="1"/>
      <p:bldP spid="42027" grpId="0" animBg="1"/>
      <p:bldP spid="42028" grpId="0" animBg="1"/>
      <p:bldP spid="42033" grpId="0" animBg="1"/>
      <p:bldP spid="42041" grpId="0" animBg="1"/>
      <p:bldP spid="42042" grpId="0" animBg="1"/>
      <p:bldP spid="42043" grpId="0" animBg="1"/>
      <p:bldP spid="42044" grpId="0" animBg="1"/>
      <p:bldP spid="42034" grpId="0" animBg="1"/>
      <p:bldP spid="420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j023413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62200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990600" y="6096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1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9906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2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0668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3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9906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4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5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1066800" y="6096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6</a:t>
            </a: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990600" y="7620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7</a:t>
            </a: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10668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8</a:t>
            </a:r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990600" y="7620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9</a:t>
            </a:r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10668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10</a:t>
            </a:r>
          </a:p>
        </p:txBody>
      </p:sp>
      <p:sp>
        <p:nvSpPr>
          <p:cNvPr id="39949" name="Text Box 13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11</a:t>
            </a:r>
          </a:p>
        </p:txBody>
      </p:sp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8382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12</a:t>
            </a:r>
          </a:p>
        </p:txBody>
      </p:sp>
      <p:sp>
        <p:nvSpPr>
          <p:cNvPr id="39951" name="Text Box 15"/>
          <p:cNvSpPr txBox="1">
            <a:spLocks noChangeArrowheads="1"/>
          </p:cNvSpPr>
          <p:nvPr/>
        </p:nvSpPr>
        <p:spPr bwMode="auto">
          <a:xfrm>
            <a:off x="990600" y="6096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13</a:t>
            </a:r>
          </a:p>
        </p:txBody>
      </p:sp>
      <p:sp>
        <p:nvSpPr>
          <p:cNvPr id="39952" name="Text Box 16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14</a:t>
            </a:r>
          </a:p>
        </p:txBody>
      </p:sp>
      <p:sp>
        <p:nvSpPr>
          <p:cNvPr id="39953" name="Text Box 17"/>
          <p:cNvSpPr txBox="1">
            <a:spLocks noChangeArrowheads="1"/>
          </p:cNvSpPr>
          <p:nvPr/>
        </p:nvSpPr>
        <p:spPr bwMode="auto">
          <a:xfrm>
            <a:off x="9906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15</a:t>
            </a:r>
          </a:p>
        </p:txBody>
      </p:sp>
      <p:sp>
        <p:nvSpPr>
          <p:cNvPr id="39954" name="Text Box 18"/>
          <p:cNvSpPr txBox="1">
            <a:spLocks noChangeArrowheads="1"/>
          </p:cNvSpPr>
          <p:nvPr/>
        </p:nvSpPr>
        <p:spPr bwMode="auto">
          <a:xfrm>
            <a:off x="7620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16</a:t>
            </a:r>
          </a:p>
        </p:txBody>
      </p:sp>
      <p:sp>
        <p:nvSpPr>
          <p:cNvPr id="39955" name="Text Box 19"/>
          <p:cNvSpPr txBox="1">
            <a:spLocks noChangeArrowheads="1"/>
          </p:cNvSpPr>
          <p:nvPr/>
        </p:nvSpPr>
        <p:spPr bwMode="auto">
          <a:xfrm>
            <a:off x="838200" y="5334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17</a:t>
            </a:r>
          </a:p>
        </p:txBody>
      </p:sp>
      <p:sp>
        <p:nvSpPr>
          <p:cNvPr id="39956" name="Text Box 20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18</a:t>
            </a:r>
          </a:p>
        </p:txBody>
      </p:sp>
      <p:sp>
        <p:nvSpPr>
          <p:cNvPr id="39957" name="Text Box 21"/>
          <p:cNvSpPr txBox="1">
            <a:spLocks noChangeArrowheads="1"/>
          </p:cNvSpPr>
          <p:nvPr/>
        </p:nvSpPr>
        <p:spPr bwMode="auto">
          <a:xfrm>
            <a:off x="7620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19</a:t>
            </a:r>
          </a:p>
        </p:txBody>
      </p:sp>
      <p:sp>
        <p:nvSpPr>
          <p:cNvPr id="39958" name="Text Box 22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20</a:t>
            </a:r>
          </a:p>
        </p:txBody>
      </p:sp>
      <p:sp>
        <p:nvSpPr>
          <p:cNvPr id="39959" name="Text Box 23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21</a:t>
            </a:r>
          </a:p>
        </p:txBody>
      </p:sp>
      <p:sp>
        <p:nvSpPr>
          <p:cNvPr id="39960" name="Text Box 24"/>
          <p:cNvSpPr txBox="1">
            <a:spLocks noChangeArrowheads="1"/>
          </p:cNvSpPr>
          <p:nvPr/>
        </p:nvSpPr>
        <p:spPr bwMode="auto">
          <a:xfrm>
            <a:off x="914400" y="6096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22</a:t>
            </a:r>
          </a:p>
        </p:txBody>
      </p:sp>
      <p:sp>
        <p:nvSpPr>
          <p:cNvPr id="39961" name="Text Box 25"/>
          <p:cNvSpPr txBox="1">
            <a:spLocks noChangeArrowheads="1"/>
          </p:cNvSpPr>
          <p:nvPr/>
        </p:nvSpPr>
        <p:spPr bwMode="auto">
          <a:xfrm>
            <a:off x="990600" y="6096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23</a:t>
            </a:r>
          </a:p>
        </p:txBody>
      </p:sp>
      <p:sp>
        <p:nvSpPr>
          <p:cNvPr id="39962" name="Text Box 26"/>
          <p:cNvSpPr txBox="1">
            <a:spLocks noChangeArrowheads="1"/>
          </p:cNvSpPr>
          <p:nvPr/>
        </p:nvSpPr>
        <p:spPr bwMode="auto">
          <a:xfrm>
            <a:off x="838200" y="6096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24</a:t>
            </a:r>
          </a:p>
        </p:txBody>
      </p:sp>
      <p:sp>
        <p:nvSpPr>
          <p:cNvPr id="39963" name="Text Box 27"/>
          <p:cNvSpPr txBox="1">
            <a:spLocks noChangeArrowheads="1"/>
          </p:cNvSpPr>
          <p:nvPr/>
        </p:nvSpPr>
        <p:spPr bwMode="auto">
          <a:xfrm>
            <a:off x="9906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25</a:t>
            </a:r>
          </a:p>
        </p:txBody>
      </p:sp>
      <p:sp>
        <p:nvSpPr>
          <p:cNvPr id="39964" name="Text Box 28"/>
          <p:cNvSpPr txBox="1">
            <a:spLocks noChangeArrowheads="1"/>
          </p:cNvSpPr>
          <p:nvPr/>
        </p:nvSpPr>
        <p:spPr bwMode="auto">
          <a:xfrm>
            <a:off x="762000" y="6096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26</a:t>
            </a:r>
          </a:p>
        </p:txBody>
      </p:sp>
      <p:sp>
        <p:nvSpPr>
          <p:cNvPr id="39965" name="Text Box 29"/>
          <p:cNvSpPr txBox="1">
            <a:spLocks noChangeArrowheads="1"/>
          </p:cNvSpPr>
          <p:nvPr/>
        </p:nvSpPr>
        <p:spPr bwMode="auto">
          <a:xfrm>
            <a:off x="914400" y="6096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27</a:t>
            </a:r>
          </a:p>
        </p:txBody>
      </p:sp>
      <p:sp>
        <p:nvSpPr>
          <p:cNvPr id="39966" name="Text Box 30"/>
          <p:cNvSpPr txBox="1">
            <a:spLocks noChangeArrowheads="1"/>
          </p:cNvSpPr>
          <p:nvPr/>
        </p:nvSpPr>
        <p:spPr bwMode="auto">
          <a:xfrm>
            <a:off x="914400" y="7620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28</a:t>
            </a:r>
          </a:p>
        </p:txBody>
      </p:sp>
      <p:sp>
        <p:nvSpPr>
          <p:cNvPr id="39967" name="Text Box 31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29</a:t>
            </a:r>
          </a:p>
        </p:txBody>
      </p:sp>
      <p:sp>
        <p:nvSpPr>
          <p:cNvPr id="39968" name="Text Box 32"/>
          <p:cNvSpPr txBox="1">
            <a:spLocks noChangeArrowheads="1"/>
          </p:cNvSpPr>
          <p:nvPr/>
        </p:nvSpPr>
        <p:spPr bwMode="auto">
          <a:xfrm>
            <a:off x="9906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30</a:t>
            </a:r>
          </a:p>
        </p:txBody>
      </p:sp>
      <p:sp>
        <p:nvSpPr>
          <p:cNvPr id="39969" name="Text Box 33"/>
          <p:cNvSpPr txBox="1">
            <a:spLocks noChangeArrowheads="1"/>
          </p:cNvSpPr>
          <p:nvPr/>
        </p:nvSpPr>
        <p:spPr bwMode="auto">
          <a:xfrm>
            <a:off x="10668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31</a:t>
            </a:r>
          </a:p>
        </p:txBody>
      </p:sp>
      <p:sp>
        <p:nvSpPr>
          <p:cNvPr id="39970" name="Text Box 34"/>
          <p:cNvSpPr txBox="1">
            <a:spLocks noChangeArrowheads="1"/>
          </p:cNvSpPr>
          <p:nvPr/>
        </p:nvSpPr>
        <p:spPr bwMode="auto">
          <a:xfrm>
            <a:off x="990600" y="7620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32</a:t>
            </a:r>
          </a:p>
        </p:txBody>
      </p:sp>
      <p:sp>
        <p:nvSpPr>
          <p:cNvPr id="39971" name="Text Box 35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33</a:t>
            </a:r>
          </a:p>
        </p:txBody>
      </p:sp>
      <p:sp>
        <p:nvSpPr>
          <p:cNvPr id="39972" name="Text Box 36"/>
          <p:cNvSpPr txBox="1">
            <a:spLocks noChangeArrowheads="1"/>
          </p:cNvSpPr>
          <p:nvPr/>
        </p:nvSpPr>
        <p:spPr bwMode="auto">
          <a:xfrm>
            <a:off x="9906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34</a:t>
            </a:r>
          </a:p>
        </p:txBody>
      </p:sp>
      <p:sp>
        <p:nvSpPr>
          <p:cNvPr id="39973" name="Text Box 37"/>
          <p:cNvSpPr txBox="1">
            <a:spLocks noChangeArrowheads="1"/>
          </p:cNvSpPr>
          <p:nvPr/>
        </p:nvSpPr>
        <p:spPr bwMode="auto">
          <a:xfrm>
            <a:off x="8382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35</a:t>
            </a:r>
          </a:p>
        </p:txBody>
      </p:sp>
      <p:sp>
        <p:nvSpPr>
          <p:cNvPr id="39974" name="Text Box 38"/>
          <p:cNvSpPr txBox="1">
            <a:spLocks noChangeArrowheads="1"/>
          </p:cNvSpPr>
          <p:nvPr/>
        </p:nvSpPr>
        <p:spPr bwMode="auto">
          <a:xfrm>
            <a:off x="838200" y="6096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36</a:t>
            </a:r>
          </a:p>
        </p:txBody>
      </p:sp>
      <p:sp>
        <p:nvSpPr>
          <p:cNvPr id="39975" name="Text Box 39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37</a:t>
            </a:r>
          </a:p>
        </p:txBody>
      </p:sp>
      <p:sp>
        <p:nvSpPr>
          <p:cNvPr id="39976" name="Text Box 40"/>
          <p:cNvSpPr txBox="1">
            <a:spLocks noChangeArrowheads="1"/>
          </p:cNvSpPr>
          <p:nvPr/>
        </p:nvSpPr>
        <p:spPr bwMode="auto">
          <a:xfrm>
            <a:off x="10668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38</a:t>
            </a:r>
          </a:p>
        </p:txBody>
      </p:sp>
      <p:sp>
        <p:nvSpPr>
          <p:cNvPr id="39977" name="Text Box 41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39</a:t>
            </a:r>
          </a:p>
        </p:txBody>
      </p:sp>
      <p:sp>
        <p:nvSpPr>
          <p:cNvPr id="39978" name="Text Box 42"/>
          <p:cNvSpPr txBox="1">
            <a:spLocks noChangeArrowheads="1"/>
          </p:cNvSpPr>
          <p:nvPr/>
        </p:nvSpPr>
        <p:spPr bwMode="auto">
          <a:xfrm>
            <a:off x="914400" y="7620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40</a:t>
            </a:r>
          </a:p>
        </p:txBody>
      </p:sp>
      <p:sp>
        <p:nvSpPr>
          <p:cNvPr id="39979" name="Text Box 43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41</a:t>
            </a:r>
          </a:p>
        </p:txBody>
      </p:sp>
      <p:sp>
        <p:nvSpPr>
          <p:cNvPr id="39980" name="Text Box 44"/>
          <p:cNvSpPr txBox="1">
            <a:spLocks noChangeArrowheads="1"/>
          </p:cNvSpPr>
          <p:nvPr/>
        </p:nvSpPr>
        <p:spPr bwMode="auto">
          <a:xfrm>
            <a:off x="990600" y="7620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42</a:t>
            </a:r>
          </a:p>
        </p:txBody>
      </p:sp>
      <p:sp>
        <p:nvSpPr>
          <p:cNvPr id="39981" name="Text Box 45"/>
          <p:cNvSpPr txBox="1">
            <a:spLocks noChangeArrowheads="1"/>
          </p:cNvSpPr>
          <p:nvPr/>
        </p:nvSpPr>
        <p:spPr bwMode="auto">
          <a:xfrm>
            <a:off x="990600" y="6096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43</a:t>
            </a:r>
          </a:p>
        </p:txBody>
      </p:sp>
      <p:sp>
        <p:nvSpPr>
          <p:cNvPr id="39982" name="Text Box 46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44</a:t>
            </a:r>
          </a:p>
        </p:txBody>
      </p:sp>
      <p:sp>
        <p:nvSpPr>
          <p:cNvPr id="39983" name="Text Box 47"/>
          <p:cNvSpPr txBox="1">
            <a:spLocks noChangeArrowheads="1"/>
          </p:cNvSpPr>
          <p:nvPr/>
        </p:nvSpPr>
        <p:spPr bwMode="auto">
          <a:xfrm>
            <a:off x="9906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45</a:t>
            </a:r>
          </a:p>
        </p:txBody>
      </p:sp>
      <p:sp>
        <p:nvSpPr>
          <p:cNvPr id="39984" name="Text Box 48"/>
          <p:cNvSpPr txBox="1">
            <a:spLocks noChangeArrowheads="1"/>
          </p:cNvSpPr>
          <p:nvPr/>
        </p:nvSpPr>
        <p:spPr bwMode="auto">
          <a:xfrm>
            <a:off x="914400" y="6096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46</a:t>
            </a:r>
          </a:p>
        </p:txBody>
      </p:sp>
      <p:sp>
        <p:nvSpPr>
          <p:cNvPr id="39985" name="Text Box 49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47</a:t>
            </a:r>
          </a:p>
        </p:txBody>
      </p:sp>
      <p:sp>
        <p:nvSpPr>
          <p:cNvPr id="39986" name="Text Box 50"/>
          <p:cNvSpPr txBox="1">
            <a:spLocks noChangeArrowheads="1"/>
          </p:cNvSpPr>
          <p:nvPr/>
        </p:nvSpPr>
        <p:spPr bwMode="auto">
          <a:xfrm>
            <a:off x="990600" y="7620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48</a:t>
            </a:r>
          </a:p>
        </p:txBody>
      </p:sp>
      <p:sp>
        <p:nvSpPr>
          <p:cNvPr id="39987" name="Text Box 51"/>
          <p:cNvSpPr txBox="1">
            <a:spLocks noChangeArrowheads="1"/>
          </p:cNvSpPr>
          <p:nvPr/>
        </p:nvSpPr>
        <p:spPr bwMode="auto">
          <a:xfrm>
            <a:off x="8382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49</a:t>
            </a:r>
          </a:p>
        </p:txBody>
      </p:sp>
      <p:sp>
        <p:nvSpPr>
          <p:cNvPr id="39988" name="Text Box 52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50</a:t>
            </a:r>
          </a:p>
        </p:txBody>
      </p:sp>
      <p:sp>
        <p:nvSpPr>
          <p:cNvPr id="39989" name="Text Box 53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51</a:t>
            </a:r>
          </a:p>
        </p:txBody>
      </p:sp>
      <p:sp>
        <p:nvSpPr>
          <p:cNvPr id="39990" name="Text Box 54"/>
          <p:cNvSpPr txBox="1">
            <a:spLocks noChangeArrowheads="1"/>
          </p:cNvSpPr>
          <p:nvPr/>
        </p:nvSpPr>
        <p:spPr bwMode="auto">
          <a:xfrm>
            <a:off x="9906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52</a:t>
            </a:r>
          </a:p>
        </p:txBody>
      </p:sp>
      <p:sp>
        <p:nvSpPr>
          <p:cNvPr id="39991" name="Text Box 55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53</a:t>
            </a:r>
          </a:p>
        </p:txBody>
      </p:sp>
      <p:sp>
        <p:nvSpPr>
          <p:cNvPr id="39992" name="Text Box 56"/>
          <p:cNvSpPr txBox="1">
            <a:spLocks noChangeArrowheads="1"/>
          </p:cNvSpPr>
          <p:nvPr/>
        </p:nvSpPr>
        <p:spPr bwMode="auto">
          <a:xfrm>
            <a:off x="9144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54</a:t>
            </a:r>
          </a:p>
        </p:txBody>
      </p:sp>
      <p:sp>
        <p:nvSpPr>
          <p:cNvPr id="39993" name="Text Box 57"/>
          <p:cNvSpPr txBox="1">
            <a:spLocks noChangeArrowheads="1"/>
          </p:cNvSpPr>
          <p:nvPr/>
        </p:nvSpPr>
        <p:spPr bwMode="auto">
          <a:xfrm>
            <a:off x="914400" y="6096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55</a:t>
            </a:r>
          </a:p>
        </p:txBody>
      </p:sp>
      <p:sp>
        <p:nvSpPr>
          <p:cNvPr id="39994" name="Text Box 58"/>
          <p:cNvSpPr txBox="1">
            <a:spLocks noChangeArrowheads="1"/>
          </p:cNvSpPr>
          <p:nvPr/>
        </p:nvSpPr>
        <p:spPr bwMode="auto">
          <a:xfrm>
            <a:off x="914400" y="7620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56</a:t>
            </a:r>
          </a:p>
        </p:txBody>
      </p:sp>
      <p:sp>
        <p:nvSpPr>
          <p:cNvPr id="39995" name="Text Box 59"/>
          <p:cNvSpPr txBox="1">
            <a:spLocks noChangeArrowheads="1"/>
          </p:cNvSpPr>
          <p:nvPr/>
        </p:nvSpPr>
        <p:spPr bwMode="auto">
          <a:xfrm>
            <a:off x="1066800" y="6096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57</a:t>
            </a:r>
          </a:p>
        </p:txBody>
      </p:sp>
      <p:sp>
        <p:nvSpPr>
          <p:cNvPr id="39996" name="Text Box 60"/>
          <p:cNvSpPr txBox="1">
            <a:spLocks noChangeArrowheads="1"/>
          </p:cNvSpPr>
          <p:nvPr/>
        </p:nvSpPr>
        <p:spPr bwMode="auto">
          <a:xfrm>
            <a:off x="7620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58</a:t>
            </a:r>
          </a:p>
        </p:txBody>
      </p:sp>
      <p:sp>
        <p:nvSpPr>
          <p:cNvPr id="39997" name="Text Box 61"/>
          <p:cNvSpPr txBox="1">
            <a:spLocks noChangeArrowheads="1"/>
          </p:cNvSpPr>
          <p:nvPr/>
        </p:nvSpPr>
        <p:spPr bwMode="auto">
          <a:xfrm>
            <a:off x="914400" y="5334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59</a:t>
            </a:r>
          </a:p>
        </p:txBody>
      </p:sp>
      <p:sp>
        <p:nvSpPr>
          <p:cNvPr id="39998" name="Text Box 62"/>
          <p:cNvSpPr txBox="1">
            <a:spLocks noChangeArrowheads="1"/>
          </p:cNvSpPr>
          <p:nvPr/>
        </p:nvSpPr>
        <p:spPr bwMode="auto">
          <a:xfrm>
            <a:off x="838200" y="685800"/>
            <a:ext cx="335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>
                <a:solidFill>
                  <a:srgbClr val="D60093"/>
                </a:solidFill>
                <a:latin typeface="Tahoma" pitchFamily="34" charset="0"/>
                <a:cs typeface="Arial" charset="0"/>
              </a:rPr>
              <a:t>60</a:t>
            </a:r>
          </a:p>
        </p:txBody>
      </p:sp>
      <p:sp>
        <p:nvSpPr>
          <p:cNvPr id="40059" name="AutoShape 123"/>
          <p:cNvSpPr>
            <a:spLocks noChangeArrowheads="1"/>
          </p:cNvSpPr>
          <p:nvPr/>
        </p:nvSpPr>
        <p:spPr bwMode="auto">
          <a:xfrm>
            <a:off x="-152400" y="-228600"/>
            <a:ext cx="3124200" cy="2362200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sp>
        <p:nvSpPr>
          <p:cNvPr id="10305" name="AutoShape 124"/>
          <p:cNvSpPr>
            <a:spLocks noChangeArrowheads="1"/>
          </p:cNvSpPr>
          <p:nvPr/>
        </p:nvSpPr>
        <p:spPr bwMode="auto">
          <a:xfrm>
            <a:off x="2438400" y="0"/>
            <a:ext cx="6400800" cy="1905000"/>
          </a:xfrm>
          <a:prstGeom prst="star32">
            <a:avLst>
              <a:gd name="adj" fmla="val 37500"/>
            </a:avLst>
          </a:prstGeom>
          <a:solidFill>
            <a:srgbClr val="CCFF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0306" name="Picture 12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30243" y="-19843"/>
            <a:ext cx="1941513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7" name="Picture 126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76200"/>
            <a:ext cx="179228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9" name="Text Box 128"/>
          <p:cNvSpPr txBox="1">
            <a:spLocks noChangeArrowheads="1"/>
          </p:cNvSpPr>
          <p:nvPr/>
        </p:nvSpPr>
        <p:spPr bwMode="auto">
          <a:xfrm>
            <a:off x="0" y="1841500"/>
            <a:ext cx="883920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chơi:Mỗi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chơi.Nhiệm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là:</a:t>
            </a:r>
            <a:r>
              <a:rPr lang="en-US" sz="3200" dirty="0" err="1">
                <a:solidFill>
                  <a:srgbClr val="091EE1"/>
                </a:solidFill>
                <a:latin typeface="Times New Roman" pitchFamily="18" charset="0"/>
              </a:rPr>
              <a:t>Dùng</a:t>
            </a:r>
            <a:r>
              <a:rPr lang="en-US" sz="3200" dirty="0">
                <a:solidFill>
                  <a:srgbClr val="091EE1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91EE1"/>
                </a:solidFill>
                <a:latin typeface="Times New Roman" pitchFamily="18" charset="0"/>
              </a:rPr>
              <a:t>hai</a:t>
            </a:r>
            <a:r>
              <a:rPr lang="en-US" sz="3200" dirty="0">
                <a:solidFill>
                  <a:srgbClr val="091EE1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91EE1"/>
                </a:solidFill>
                <a:latin typeface="Times New Roman" pitchFamily="18" charset="0"/>
              </a:rPr>
              <a:t>trong</a:t>
            </a:r>
            <a:r>
              <a:rPr lang="en-US" sz="3200" dirty="0">
                <a:solidFill>
                  <a:srgbClr val="091EE1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91EE1"/>
                </a:solidFill>
                <a:latin typeface="Times New Roman" pitchFamily="18" charset="0"/>
              </a:rPr>
              <a:t>ba</a:t>
            </a:r>
            <a:r>
              <a:rPr lang="en-US" sz="3200" dirty="0">
                <a:solidFill>
                  <a:srgbClr val="091EE1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91EE1"/>
                </a:solidFill>
                <a:latin typeface="Times New Roman" pitchFamily="18" charset="0"/>
              </a:rPr>
              <a:t>sô</a:t>
            </a:r>
            <a:r>
              <a:rPr lang="en-US" sz="3200" dirty="0">
                <a:solidFill>
                  <a:srgbClr val="091EE1"/>
                </a:solidFill>
                <a:latin typeface="Times New Roman" pitchFamily="18" charset="0"/>
              </a:rPr>
              <a:t>́ -2;  0 </a:t>
            </a:r>
            <a:r>
              <a:rPr lang="en-US" sz="3200" dirty="0" err="1">
                <a:solidFill>
                  <a:srgbClr val="091EE1"/>
                </a:solidFill>
                <a:latin typeface="Times New Roman" pitchFamily="18" charset="0"/>
              </a:rPr>
              <a:t>va</a:t>
            </a:r>
            <a:r>
              <a:rPr lang="en-US" sz="3200" dirty="0">
                <a:solidFill>
                  <a:srgbClr val="091EE1"/>
                </a:solidFill>
                <a:latin typeface="Times New Roman" pitchFamily="18" charset="0"/>
              </a:rPr>
              <a:t>̀ 7 </a:t>
            </a:r>
            <a:r>
              <a:rPr lang="en-US" sz="3200" dirty="0" err="1">
                <a:solidFill>
                  <a:srgbClr val="091EE1"/>
                </a:solidFill>
                <a:latin typeface="Times New Roman" pitchFamily="18" charset="0"/>
              </a:rPr>
              <a:t>đê</a:t>
            </a:r>
            <a:r>
              <a:rPr lang="en-US" sz="3200" dirty="0">
                <a:solidFill>
                  <a:srgbClr val="091EE1"/>
                </a:solidFill>
                <a:latin typeface="Times New Roman" pitchFamily="18" charset="0"/>
              </a:rPr>
              <a:t>̉ </a:t>
            </a:r>
            <a:r>
              <a:rPr lang="en-US" sz="3200" dirty="0" err="1">
                <a:solidFill>
                  <a:srgbClr val="091EE1"/>
                </a:solidFill>
                <a:latin typeface="Times New Roman" pitchFamily="18" charset="0"/>
              </a:rPr>
              <a:t>viết</a:t>
            </a:r>
            <a:r>
              <a:rPr lang="en-US" sz="3200" dirty="0">
                <a:solidFill>
                  <a:srgbClr val="091EE1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91EE1"/>
                </a:solidFill>
                <a:latin typeface="Times New Roman" pitchFamily="18" charset="0"/>
              </a:rPr>
              <a:t>thành</a:t>
            </a:r>
            <a:r>
              <a:rPr lang="en-US" sz="3200" dirty="0">
                <a:solidFill>
                  <a:srgbClr val="091EE1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91EE1"/>
                </a:solidFill>
                <a:latin typeface="Times New Roman" pitchFamily="18" charset="0"/>
              </a:rPr>
              <a:t>phân</a:t>
            </a:r>
            <a:r>
              <a:rPr lang="en-US" sz="3200" dirty="0">
                <a:solidFill>
                  <a:srgbClr val="091EE1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091EE1"/>
                </a:solidFill>
                <a:latin typeface="Times New Roman" pitchFamily="18" charset="0"/>
              </a:rPr>
              <a:t>sô</a:t>
            </a:r>
            <a:r>
              <a:rPr lang="en-US" sz="3200" dirty="0">
                <a:solidFill>
                  <a:srgbClr val="091EE1"/>
                </a:solidFill>
                <a:latin typeface="Times New Roman" pitchFamily="18" charset="0"/>
              </a:rPr>
              <a:t>́ </a:t>
            </a:r>
            <a:r>
              <a:rPr lang="en-US" sz="3200" dirty="0" smtClean="0">
                <a:solidFill>
                  <a:srgbClr val="091EE1"/>
                </a:solidFill>
                <a:latin typeface="Times New Roman" pitchFamily="18" charset="0"/>
              </a:rPr>
              <a:t>(</a:t>
            </a:r>
            <a:r>
              <a:rPr lang="en-US" sz="3200" dirty="0" err="1" smtClean="0">
                <a:solidFill>
                  <a:srgbClr val="091EE1"/>
                </a:solidFill>
                <a:latin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91EE1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91EE1"/>
                </a:solidFill>
                <a:latin typeface="Times New Roman" pitchFamily="18" charset="0"/>
              </a:rPr>
              <a:t>tử</a:t>
            </a:r>
            <a:r>
              <a:rPr lang="en-US" sz="3200" dirty="0" smtClean="0">
                <a:solidFill>
                  <a:srgbClr val="091EE1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91EE1"/>
                </a:solidFill>
                <a:latin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091EE1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91EE1"/>
                </a:solidFill>
                <a:latin typeface="Times New Roman" pitchFamily="18" charset="0"/>
              </a:rPr>
              <a:t>mẫu</a:t>
            </a:r>
            <a:r>
              <a:rPr lang="en-US" sz="3200" dirty="0" smtClean="0">
                <a:solidFill>
                  <a:srgbClr val="091EE1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91EE1"/>
                </a:solidFill>
                <a:latin typeface="Times New Roman" pitchFamily="18" charset="0"/>
              </a:rPr>
              <a:t>khác</a:t>
            </a:r>
            <a:r>
              <a:rPr lang="en-US" sz="3200" dirty="0" smtClean="0">
                <a:solidFill>
                  <a:srgbClr val="091EE1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91EE1"/>
                </a:solidFill>
                <a:latin typeface="Times New Roman" pitchFamily="18" charset="0"/>
              </a:rPr>
              <a:t>nhau</a:t>
            </a:r>
            <a:r>
              <a:rPr lang="en-US" sz="3200" dirty="0" smtClean="0">
                <a:solidFill>
                  <a:srgbClr val="091EE1"/>
                </a:solidFill>
                <a:latin typeface="Times New Roman" pitchFamily="18" charset="0"/>
              </a:rPr>
              <a:t>).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Trong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vòng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1phút,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đội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nào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nhanh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nhất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và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đúng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nhiều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nhất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sẽ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giành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chiến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thắng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và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nhận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được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một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món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  <a:latin typeface="Times New Roman" pitchFamily="18" charset="0"/>
              </a:rPr>
              <a:t>quà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endParaRPr lang="en-US" sz="3200" dirty="0" smtClean="0">
              <a:solidFill>
                <a:srgbClr val="091EE1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3200" dirty="0">
              <a:solidFill>
                <a:srgbClr val="091EE1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3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2" name="Text Box 131"/>
          <p:cNvSpPr txBox="1">
            <a:spLocks noChangeArrowheads="1"/>
          </p:cNvSpPr>
          <p:nvPr/>
        </p:nvSpPr>
        <p:spPr bwMode="auto">
          <a:xfrm>
            <a:off x="3124200" y="122238"/>
            <a:ext cx="50292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600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Ai </a:t>
            </a:r>
            <a:r>
              <a:rPr lang="en-US" sz="3600" dirty="0" err="1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3600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600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069" name="Text Box 133"/>
          <p:cNvSpPr txBox="1">
            <a:spLocks noChangeArrowheads="1"/>
          </p:cNvSpPr>
          <p:nvPr/>
        </p:nvSpPr>
        <p:spPr bwMode="auto">
          <a:xfrm>
            <a:off x="2068284" y="4952998"/>
            <a:ext cx="6172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dirty="0" err="1">
                <a:solidFill>
                  <a:srgbClr val="091EE1"/>
                </a:solidFill>
                <a:latin typeface="Times New Roman" pitchFamily="18" charset="0"/>
              </a:rPr>
              <a:t>Các</a:t>
            </a:r>
            <a:r>
              <a:rPr lang="en-US" sz="3400" dirty="0">
                <a:solidFill>
                  <a:srgbClr val="091EE1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091EE1"/>
                </a:solidFill>
                <a:latin typeface="Times New Roman" pitchFamily="18" charset="0"/>
              </a:rPr>
              <a:t>phân</a:t>
            </a:r>
            <a:r>
              <a:rPr lang="en-US" sz="3400" dirty="0">
                <a:solidFill>
                  <a:srgbClr val="091EE1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091EE1"/>
                </a:solidFill>
                <a:latin typeface="Times New Roman" pitchFamily="18" charset="0"/>
              </a:rPr>
              <a:t>sô</a:t>
            </a:r>
            <a:r>
              <a:rPr lang="en-US" sz="3400" dirty="0">
                <a:solidFill>
                  <a:srgbClr val="091EE1"/>
                </a:solidFill>
                <a:latin typeface="Times New Roman" pitchFamily="18" charset="0"/>
              </a:rPr>
              <a:t>́ </a:t>
            </a:r>
            <a:r>
              <a:rPr lang="en-US" sz="3400" dirty="0" err="1">
                <a:solidFill>
                  <a:srgbClr val="091EE1"/>
                </a:solidFill>
                <a:latin typeface="Times New Roman" pitchFamily="18" charset="0"/>
              </a:rPr>
              <a:t>được</a:t>
            </a:r>
            <a:r>
              <a:rPr lang="en-US" sz="3400" dirty="0">
                <a:solidFill>
                  <a:srgbClr val="091EE1"/>
                </a:solidFill>
                <a:latin typeface="Times New Roman" pitchFamily="18" charset="0"/>
              </a:rPr>
              <a:t> </a:t>
            </a:r>
            <a:r>
              <a:rPr lang="en-US" sz="3400" dirty="0" err="1">
                <a:solidFill>
                  <a:srgbClr val="091EE1"/>
                </a:solidFill>
                <a:latin typeface="Times New Roman" pitchFamily="18" charset="0"/>
              </a:rPr>
              <a:t>viết</a:t>
            </a:r>
            <a:r>
              <a:rPr lang="en-US" sz="3400" dirty="0">
                <a:solidFill>
                  <a:srgbClr val="091EE1"/>
                </a:solidFill>
                <a:latin typeface="Times New Roman" pitchFamily="18" charset="0"/>
              </a:rPr>
              <a:t> là:</a:t>
            </a:r>
          </a:p>
        </p:txBody>
      </p:sp>
      <p:sp>
        <p:nvSpPr>
          <p:cNvPr id="40074" name="Text Box 138"/>
          <p:cNvSpPr txBox="1">
            <a:spLocks noChangeArrowheads="1"/>
          </p:cNvSpPr>
          <p:nvPr/>
        </p:nvSpPr>
        <p:spPr bwMode="auto">
          <a:xfrm>
            <a:off x="-642257" y="4920341"/>
            <a:ext cx="3733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u="sng" dirty="0">
                <a:solidFill>
                  <a:srgbClr val="FF66FF"/>
                </a:solidFill>
                <a:latin typeface="Times New Roman" pitchFamily="18" charset="0"/>
              </a:rPr>
              <a:t>ĐÁP </a:t>
            </a:r>
            <a:r>
              <a:rPr lang="en-US" sz="3200" u="sng" dirty="0" smtClean="0">
                <a:solidFill>
                  <a:srgbClr val="FF66FF"/>
                </a:solidFill>
                <a:latin typeface="Times New Roman" pitchFamily="18" charset="0"/>
              </a:rPr>
              <a:t>ÁN:</a:t>
            </a:r>
            <a:endParaRPr lang="en-US" sz="3200" u="sng" dirty="0">
              <a:solidFill>
                <a:srgbClr val="FF66FF"/>
              </a:solidFill>
              <a:latin typeface="Times New Roman" pitchFamily="18" charset="0"/>
            </a:endParaRPr>
          </a:p>
        </p:txBody>
      </p:sp>
      <p:graphicFrame>
        <p:nvGraphicFramePr>
          <p:cNvPr id="8267" name="Object 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9411419"/>
              </p:ext>
            </p:extLst>
          </p:nvPr>
        </p:nvGraphicFramePr>
        <p:xfrm>
          <a:off x="1600200" y="5499779"/>
          <a:ext cx="50292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7" imgW="901309" imgH="393529" progId="Equation.DSMT4">
                  <p:embed/>
                </p:oleObj>
              </mc:Choice>
              <mc:Fallback>
                <p:oleObj name="Equation" r:id="rId7" imgW="901309" imgH="393529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5499779"/>
                        <a:ext cx="50292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9411419"/>
              </p:ext>
            </p:extLst>
          </p:nvPr>
        </p:nvGraphicFramePr>
        <p:xfrm>
          <a:off x="1600200" y="5486400"/>
          <a:ext cx="50292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9" imgW="901309" imgH="393529" progId="Equation.DSMT4">
                  <p:embed/>
                </p:oleObj>
              </mc:Choice>
              <mc:Fallback>
                <p:oleObj name="Equation" r:id="rId9" imgW="901309" imgH="393529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5486400"/>
                        <a:ext cx="50292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73336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1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"/>
                                            </p:cond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"/>
                                            </p:cond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"/>
                                            </p:cond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1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"/>
                                            </p:cond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10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"/>
                                            </p:cond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10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10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4"/>
                                            </p:cond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10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8"/>
                                            </p:cond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10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2"/>
                                            </p:cond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10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6"/>
                                            </p:cond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10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1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6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10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8"/>
                                            </p:cond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7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10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7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10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6"/>
                                            </p:cond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8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10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8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10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4"/>
                                            </p:cond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8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1000"/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8"/>
                                            </p:cond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9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1000"/>
                                        <p:tgtEl>
                                          <p:spTgt spid="399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2"/>
                                            </p:cond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9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1000"/>
                                        <p:tgtEl>
                                          <p:spTgt spid="399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6"/>
                                            </p:cond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0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1000"/>
                                        <p:tgtEl>
                                          <p:spTgt spid="399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0"/>
                                            </p:cond>
                                          </p:stCondLst>
                                        </p:cTn>
                                        <p:tgtEl>
                                          <p:spTgt spid="3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0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1000"/>
                                        <p:tgtEl>
                                          <p:spTgt spid="399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4"/>
                                            </p:cond>
                                          </p:stCondLst>
                                        </p:cTn>
                                        <p:tgtEl>
                                          <p:spTgt spid="39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0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1000"/>
                                        <p:tgtEl>
                                          <p:spTgt spid="399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8"/>
                                            </p:cond>
                                          </p:stCondLst>
                                        </p:cTn>
                                        <p:tgtEl>
                                          <p:spTgt spid="39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11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1000"/>
                                        <p:tgtEl>
                                          <p:spTgt spid="399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2"/>
                                            </p:cond>
                                          </p:stCondLst>
                                        </p:cTn>
                                        <p:tgtEl>
                                          <p:spTgt spid="39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8" dur="1000"/>
                                        <p:tgtEl>
                                          <p:spTgt spid="399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6"/>
                                            </p:cond>
                                          </p:stCondLst>
                                        </p:cTn>
                                        <p:tgtEl>
                                          <p:spTgt spid="3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1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1000"/>
                                        <p:tgtEl>
                                          <p:spTgt spid="399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0"/>
                                            </p:cond>
                                          </p:stCondLst>
                                        </p:cTn>
                                        <p:tgtEl>
                                          <p:spTgt spid="39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6" dur="1000"/>
                                        <p:tgtEl>
                                          <p:spTgt spid="399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4"/>
                                            </p:cond>
                                          </p:stCondLst>
                                        </p:cTn>
                                        <p:tgtEl>
                                          <p:spTgt spid="3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1000"/>
                                        <p:tgtEl>
                                          <p:spTgt spid="399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8"/>
                                            </p:cond>
                                          </p:stCondLst>
                                        </p:cTn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1000"/>
                                        <p:tgtEl>
                                          <p:spTgt spid="399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2"/>
                                            </p:cond>
                                          </p:stCondLst>
                                        </p:cTn>
                                        <p:tgtEl>
                                          <p:spTgt spid="3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1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8" dur="1000"/>
                                        <p:tgtEl>
                                          <p:spTgt spid="399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6"/>
                                            </p:cond>
                                          </p:stCondLst>
                                        </p:cTn>
                                        <p:tgtEl>
                                          <p:spTgt spid="3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4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1000"/>
                                        <p:tgtEl>
                                          <p:spTgt spid="399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0"/>
                                            </p:cond>
                                          </p:stCondLst>
                                        </p:cTn>
                                        <p:tgtEl>
                                          <p:spTgt spid="3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14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6" dur="1000"/>
                                        <p:tgtEl>
                                          <p:spTgt spid="399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4"/>
                                            </p:cond>
                                          </p:stCondLst>
                                        </p:cTn>
                                        <p:tgtEl>
                                          <p:spTgt spid="39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0" dur="1000"/>
                                        <p:tgtEl>
                                          <p:spTgt spid="399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8"/>
                                            </p:cond>
                                          </p:stCondLst>
                                        </p:cTn>
                                        <p:tgtEl>
                                          <p:spTgt spid="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1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1000"/>
                                        <p:tgtEl>
                                          <p:spTgt spid="399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2"/>
                                            </p:cond>
                                          </p:stCondLst>
                                        </p:cTn>
                                        <p:tgtEl>
                                          <p:spTgt spid="3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5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8" dur="1000"/>
                                        <p:tgtEl>
                                          <p:spTgt spid="399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6"/>
                                            </p:cond>
                                          </p:stCondLst>
                                        </p:cTn>
                                        <p:tgtEl>
                                          <p:spTgt spid="39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1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2" dur="1000"/>
                                        <p:tgtEl>
                                          <p:spTgt spid="399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0"/>
                                            </p:cond>
                                          </p:stCondLst>
                                        </p:cTn>
                                        <p:tgtEl>
                                          <p:spTgt spid="39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6" dur="1000"/>
                                        <p:tgtEl>
                                          <p:spTgt spid="399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4"/>
                                            </p:cond>
                                          </p:stCondLst>
                                        </p:cTn>
                                        <p:tgtEl>
                                          <p:spTgt spid="39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16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0" dur="1000"/>
                                        <p:tgtEl>
                                          <p:spTgt spid="399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8"/>
                                            </p:cond>
                                          </p:stCondLst>
                                        </p:cTn>
                                        <p:tgtEl>
                                          <p:spTgt spid="39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17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4" dur="1000"/>
                                        <p:tgtEl>
                                          <p:spTgt spid="399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2"/>
                                            </p:cond>
                                          </p:stCondLst>
                                        </p:cTn>
                                        <p:tgtEl>
                                          <p:spTgt spid="39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17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8" dur="1000"/>
                                        <p:tgtEl>
                                          <p:spTgt spid="399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6"/>
                                            </p:cond>
                                          </p:stCondLst>
                                        </p:cTn>
                                        <p:tgtEl>
                                          <p:spTgt spid="39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 nodeType="afterGroup">
                            <p:stCondLst>
                              <p:cond delay="43000"/>
                            </p:stCondLst>
                            <p:childTnLst>
                              <p:par>
                                <p:cTn id="18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2" dur="1000"/>
                                        <p:tgtEl>
                                          <p:spTgt spid="399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0"/>
                                            </p:cond>
                                          </p:stCondLst>
                                        </p:cTn>
                                        <p:tgtEl>
                                          <p:spTgt spid="39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8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6" dur="1000"/>
                                        <p:tgtEl>
                                          <p:spTgt spid="399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4"/>
                                            </p:cond>
                                          </p:stCondLst>
                                        </p:cTn>
                                        <p:tgtEl>
                                          <p:spTgt spid="39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18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0" dur="1000"/>
                                        <p:tgtEl>
                                          <p:spTgt spid="399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8"/>
                                            </p:cond>
                                          </p:stCondLst>
                                        </p:cTn>
                                        <p:tgtEl>
                                          <p:spTgt spid="3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9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4" dur="1000"/>
                                        <p:tgtEl>
                                          <p:spTgt spid="399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2"/>
                                            </p:cond>
                                          </p:stCondLst>
                                        </p:cTn>
                                        <p:tgtEl>
                                          <p:spTgt spid="39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19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8" dur="1000"/>
                                        <p:tgtEl>
                                          <p:spTgt spid="39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6"/>
                                            </p:cond>
                                          </p:stCondLst>
                                        </p:cTn>
                                        <p:tgtEl>
                                          <p:spTgt spid="3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20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2" dur="1000"/>
                                        <p:tgtEl>
                                          <p:spTgt spid="399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0"/>
                                            </p:cond>
                                          </p:stCondLst>
                                        </p:cTn>
                                        <p:tgtEl>
                                          <p:spTgt spid="3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20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6" dur="1000"/>
                                        <p:tgtEl>
                                          <p:spTgt spid="399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4"/>
                                            </p:cond>
                                          </p:stCondLst>
                                        </p:cTn>
                                        <p:tgtEl>
                                          <p:spTgt spid="3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20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0" dur="1000"/>
                                        <p:tgtEl>
                                          <p:spTgt spid="399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8"/>
                                            </p:cond>
                                          </p:stCondLst>
                                        </p:cTn>
                                        <p:tgtEl>
                                          <p:spTgt spid="3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 nodeType="afterGroup">
                            <p:stCondLst>
                              <p:cond delay="51000"/>
                            </p:stCondLst>
                            <p:childTnLst>
                              <p:par>
                                <p:cTn id="21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4" dur="1000"/>
                                        <p:tgtEl>
                                          <p:spTgt spid="399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2"/>
                                            </p:cond>
                                          </p:stCondLst>
                                        </p:cTn>
                                        <p:tgtEl>
                                          <p:spTgt spid="3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2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8" dur="1000"/>
                                        <p:tgtEl>
                                          <p:spTgt spid="399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6"/>
                                            </p:cond>
                                          </p:stCondLst>
                                        </p:cTn>
                                        <p:tgtEl>
                                          <p:spTgt spid="3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 nodeType="afterGroup">
                            <p:stCondLst>
                              <p:cond delay="53000"/>
                            </p:stCondLst>
                            <p:childTnLst>
                              <p:par>
                                <p:cTn id="2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2" dur="1000"/>
                                        <p:tgtEl>
                                          <p:spTgt spid="399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0"/>
                                            </p:cond>
                                          </p:stCondLst>
                                        </p:cTn>
                                        <p:tgtEl>
                                          <p:spTgt spid="39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2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6" dur="1000"/>
                                        <p:tgtEl>
                                          <p:spTgt spid="399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4"/>
                                            </p:cond>
                                          </p:stCondLst>
                                        </p:cTn>
                                        <p:tgtEl>
                                          <p:spTgt spid="39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 nodeType="afterGroup">
                            <p:stCondLst>
                              <p:cond delay="55000"/>
                            </p:stCondLst>
                            <p:childTnLst>
                              <p:par>
                                <p:cTn id="2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0" dur="1000"/>
                                        <p:tgtEl>
                                          <p:spTgt spid="399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8"/>
                                            </p:cond>
                                          </p:stCondLst>
                                        </p:cTn>
                                        <p:tgtEl>
                                          <p:spTgt spid="39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2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4" dur="1000"/>
                                        <p:tgtEl>
                                          <p:spTgt spid="399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2"/>
                                            </p:cond>
                                          </p:stCondLst>
                                        </p:cTn>
                                        <p:tgtEl>
                                          <p:spTgt spid="3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 nodeType="afterGroup">
                            <p:stCondLst>
                              <p:cond delay="57000"/>
                            </p:stCondLst>
                            <p:childTnLst>
                              <p:par>
                                <p:cTn id="2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8" dur="1000"/>
                                        <p:tgtEl>
                                          <p:spTgt spid="399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6"/>
                                            </p:cond>
                                          </p:stCondLst>
                                        </p:cTn>
                                        <p:tgtEl>
                                          <p:spTgt spid="39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24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2" dur="1000"/>
                                        <p:tgtEl>
                                          <p:spTgt spid="399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0"/>
                                            </p:cond>
                                          </p:stCondLst>
                                        </p:cTn>
                                        <p:tgtEl>
                                          <p:spTgt spid="39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 nodeType="afterGroup">
                            <p:stCondLst>
                              <p:cond delay="59000"/>
                            </p:stCondLst>
                            <p:childTnLst>
                              <p:par>
                                <p:cTn id="24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6" dur="1000"/>
                                        <p:tgtEl>
                                          <p:spTgt spid="399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4"/>
                                            </p:cond>
                                          </p:stCondLst>
                                        </p:cTn>
                                        <p:tgtEl>
                                          <p:spTgt spid="3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2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500"/>
                                        <p:tgtEl>
                                          <p:spTgt spid="400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6000"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 nodeType="clickPar">
                      <p:stCondLst>
                        <p:cond delay="indefinite"/>
                      </p:stCondLst>
                      <p:childTnLst>
                        <p:par>
                          <p:cTn id="2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4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7" dur="1000"/>
                                        <p:tgtEl>
                                          <p:spTgt spid="40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6000"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 nodeType="clickPar">
                      <p:stCondLst>
                        <p:cond delay="indefinite"/>
                      </p:stCondLst>
                      <p:childTnLst>
                        <p:par>
                          <p:cTn id="2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3" dur="500"/>
                                        <p:tgtEl>
                                          <p:spTgt spid="40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6" dur="500"/>
                                        <p:tgtEl>
                                          <p:spTgt spid="40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9" dur="500"/>
                                        <p:tgtEl>
                                          <p:spTgt spid="8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/>
      <p:bldP spid="39941" grpId="0"/>
      <p:bldP spid="39942" grpId="0"/>
      <p:bldP spid="39943" grpId="0"/>
      <p:bldP spid="39944" grpId="0"/>
      <p:bldP spid="39945" grpId="0"/>
      <p:bldP spid="39946" grpId="0"/>
      <p:bldP spid="39947" grpId="0"/>
      <p:bldP spid="39948" grpId="0"/>
      <p:bldP spid="39949" grpId="0"/>
      <p:bldP spid="39950" grpId="0"/>
      <p:bldP spid="39951" grpId="0"/>
      <p:bldP spid="39952" grpId="0"/>
      <p:bldP spid="39953" grpId="0"/>
      <p:bldP spid="39954" grpId="0"/>
      <p:bldP spid="39955" grpId="0"/>
      <p:bldP spid="39956" grpId="0"/>
      <p:bldP spid="39957" grpId="0"/>
      <p:bldP spid="39958" grpId="0"/>
      <p:bldP spid="39959" grpId="0"/>
      <p:bldP spid="39960" grpId="0"/>
      <p:bldP spid="39961" grpId="0"/>
      <p:bldP spid="39962" grpId="0"/>
      <p:bldP spid="39963" grpId="0"/>
      <p:bldP spid="39964" grpId="0"/>
      <p:bldP spid="39965" grpId="0"/>
      <p:bldP spid="39966" grpId="0"/>
      <p:bldP spid="39967" grpId="0"/>
      <p:bldP spid="39968" grpId="0"/>
      <p:bldP spid="39969" grpId="0"/>
      <p:bldP spid="39970" grpId="0"/>
      <p:bldP spid="39971" grpId="0"/>
      <p:bldP spid="39972" grpId="0"/>
      <p:bldP spid="39973" grpId="0"/>
      <p:bldP spid="39974" grpId="0"/>
      <p:bldP spid="39975" grpId="0"/>
      <p:bldP spid="39976" grpId="0"/>
      <p:bldP spid="39977" grpId="0"/>
      <p:bldP spid="39978" grpId="0"/>
      <p:bldP spid="39979" grpId="0"/>
      <p:bldP spid="39980" grpId="0"/>
      <p:bldP spid="39981" grpId="0"/>
      <p:bldP spid="39982" grpId="0"/>
      <p:bldP spid="39983" grpId="0"/>
      <p:bldP spid="39984" grpId="0"/>
      <p:bldP spid="39985" grpId="0"/>
      <p:bldP spid="39986" grpId="0"/>
      <p:bldP spid="39987" grpId="0"/>
      <p:bldP spid="39988" grpId="0"/>
      <p:bldP spid="39989" grpId="0"/>
      <p:bldP spid="39990" grpId="0"/>
      <p:bldP spid="39991" grpId="0"/>
      <p:bldP spid="39992" grpId="0"/>
      <p:bldP spid="39993" grpId="0"/>
      <p:bldP spid="39994" grpId="0"/>
      <p:bldP spid="39995" grpId="0"/>
      <p:bldP spid="39996" grpId="0"/>
      <p:bldP spid="39997" grpId="0"/>
      <p:bldP spid="39998" grpId="0"/>
      <p:bldP spid="40059" grpId="0" animBg="1"/>
      <p:bldP spid="40069" grpId="0"/>
      <p:bldP spid="400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 DỤNG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đựng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hãng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khát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C2,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pepsi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Coca Cola,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Lavie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,……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TÌM TÒI ,MỞ RỘNG</a:t>
            </a:r>
          </a:p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        ;            ;            ;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6288081"/>
              </p:ext>
            </p:extLst>
          </p:nvPr>
        </p:nvGraphicFramePr>
        <p:xfrm>
          <a:off x="1905000" y="2362200"/>
          <a:ext cx="609600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6" name="Equation" r:id="rId3" imgW="152280" imgH="393480" progId="Equation.DSMT4">
                  <p:embed/>
                </p:oleObj>
              </mc:Choice>
              <mc:Fallback>
                <p:oleObj name="Equation" r:id="rId3" imgW="152280" imgH="39348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362200"/>
                        <a:ext cx="609600" cy="88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5386963"/>
              </p:ext>
            </p:extLst>
          </p:nvPr>
        </p:nvGraphicFramePr>
        <p:xfrm>
          <a:off x="3124200" y="2362200"/>
          <a:ext cx="914400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7" name="Equation" r:id="rId5" imgW="228600" imgH="393480" progId="Equation.DSMT4">
                  <p:embed/>
                </p:oleObj>
              </mc:Choice>
              <mc:Fallback>
                <p:oleObj name="Equation" r:id="rId5" imgW="228600" imgH="3934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362200"/>
                        <a:ext cx="914400" cy="88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2248718"/>
              </p:ext>
            </p:extLst>
          </p:nvPr>
        </p:nvGraphicFramePr>
        <p:xfrm>
          <a:off x="4495800" y="2286000"/>
          <a:ext cx="609600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8" name="Equation" r:id="rId7" imgW="152280" imgH="393480" progId="Equation.DSMT4">
                  <p:embed/>
                </p:oleObj>
              </mc:Choice>
              <mc:Fallback>
                <p:oleObj name="Equation" r:id="rId7" imgW="15228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286000"/>
                        <a:ext cx="609600" cy="88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2293550"/>
              </p:ext>
            </p:extLst>
          </p:nvPr>
        </p:nvGraphicFramePr>
        <p:xfrm>
          <a:off x="5791200" y="2362200"/>
          <a:ext cx="914400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9" name="Equation" r:id="rId9" imgW="228600" imgH="393480" progId="Equation.DSMT4">
                  <p:embed/>
                </p:oleObj>
              </mc:Choice>
              <mc:Fallback>
                <p:oleObj name="Equation" r:id="rId9" imgW="22860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362200"/>
                        <a:ext cx="914400" cy="88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29414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1057</TotalTime>
  <Words>576</Words>
  <Application>Microsoft Office PowerPoint</Application>
  <PresentationFormat>On-screen Show (4:3)</PresentationFormat>
  <Paragraphs>123</Paragraphs>
  <Slides>10</Slides>
  <Notes>2</Notes>
  <HiddenSlides>2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Equation</vt:lpstr>
      <vt:lpstr>HOẠT ĐỘNG NHÓM  (2 phút)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HOẠT ĐỘNG NHÓM ( 5 phút)</dc:title>
  <dc:creator>huan</dc:creator>
  <cp:lastModifiedBy>Nguyen</cp:lastModifiedBy>
  <cp:revision>117</cp:revision>
  <dcterms:created xsi:type="dcterms:W3CDTF">2017-10-25T13:48:44Z</dcterms:created>
  <dcterms:modified xsi:type="dcterms:W3CDTF">2018-02-27T04:04:50Z</dcterms:modified>
</cp:coreProperties>
</file>