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77" r:id="rId3"/>
    <p:sldId id="278" r:id="rId4"/>
    <p:sldId id="256" r:id="rId5"/>
    <p:sldId id="280" r:id="rId6"/>
    <p:sldId id="281" r:id="rId7"/>
    <p:sldId id="282" r:id="rId8"/>
    <p:sldId id="283" r:id="rId9"/>
    <p:sldId id="295" r:id="rId10"/>
    <p:sldId id="296" r:id="rId11"/>
    <p:sldId id="284" r:id="rId12"/>
    <p:sldId id="289" r:id="rId13"/>
    <p:sldId id="286" r:id="rId14"/>
    <p:sldId id="290" r:id="rId15"/>
    <p:sldId id="287" r:id="rId16"/>
    <p:sldId id="288" r:id="rId17"/>
    <p:sldId id="285" r:id="rId18"/>
    <p:sldId id="297" r:id="rId19"/>
    <p:sldId id="29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3300"/>
    <a:srgbClr val="0000CC"/>
    <a:srgbClr val="FF0066"/>
    <a:srgbClr val="CC00CC"/>
    <a:srgbClr val="FF66CC"/>
    <a:srgbClr val="FF0000"/>
    <a:srgbClr val="FFCCCC"/>
    <a:srgbClr val="FF99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8" autoAdjust="0"/>
    <p:restoredTop sz="94660"/>
  </p:normalViewPr>
  <p:slideViewPr>
    <p:cSldViewPr>
      <p:cViewPr>
        <p:scale>
          <a:sx n="94" d="100"/>
          <a:sy n="94" d="100"/>
        </p:scale>
        <p:origin x="-116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6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6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F348E-12BF-4291-A8CD-4607E97917E7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46A99-42F4-4BBA-A7E4-ACC23AE8E5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40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46A99-42F4-4BBA-A7E4-ACC23AE8E55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36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7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30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3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41.bin"/><Relationship Id="rId3" Type="http://schemas.openxmlformats.org/officeDocument/2006/relationships/audio" Target="../media/audio2.wav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gif"/><Relationship Id="rId11" Type="http://schemas.openxmlformats.org/officeDocument/2006/relationships/oleObject" Target="../embeddings/oleObject40.bin"/><Relationship Id="rId5" Type="http://schemas.openxmlformats.org/officeDocument/2006/relationships/image" Target="../media/image9.png"/><Relationship Id="rId10" Type="http://schemas.openxmlformats.org/officeDocument/2006/relationships/image" Target="../media/image39.w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48.bin"/><Relationship Id="rId3" Type="http://schemas.openxmlformats.org/officeDocument/2006/relationships/image" Target="../media/image18.png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4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7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45.wmf"/><Relationship Id="rId5" Type="http://schemas.openxmlformats.org/officeDocument/2006/relationships/image" Target="../media/image19.png"/><Relationship Id="rId15" Type="http://schemas.openxmlformats.org/officeDocument/2006/relationships/image" Target="../media/image47.wmf"/><Relationship Id="rId10" Type="http://schemas.openxmlformats.org/officeDocument/2006/relationships/oleObject" Target="../embeddings/oleObject44.bin"/><Relationship Id="rId19" Type="http://schemas.openxmlformats.org/officeDocument/2006/relationships/image" Target="../media/image49.wmf"/><Relationship Id="rId4" Type="http://schemas.openxmlformats.org/officeDocument/2006/relationships/image" Target="../media/image9.png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4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oleObject" Target="../embeddings/oleObject52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4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0.wmf"/><Relationship Id="rId11" Type="http://schemas.openxmlformats.org/officeDocument/2006/relationships/image" Target="../media/image53.gif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52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5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image" Target="../media/image18.png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54.gif"/><Relationship Id="rId4" Type="http://schemas.openxmlformats.org/officeDocument/2006/relationships/image" Target="../media/image9.png"/><Relationship Id="rId9" Type="http://schemas.openxmlformats.org/officeDocument/2006/relationships/image" Target="../media/image56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13" Type="http://schemas.openxmlformats.org/officeDocument/2006/relationships/oleObject" Target="../embeddings/oleObject58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5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2.gif"/><Relationship Id="rId11" Type="http://schemas.openxmlformats.org/officeDocument/2006/relationships/oleObject" Target="../embeddings/oleObject57.bin"/><Relationship Id="rId5" Type="http://schemas.openxmlformats.org/officeDocument/2006/relationships/image" Target="../media/image61.gif"/><Relationship Id="rId15" Type="http://schemas.openxmlformats.org/officeDocument/2006/relationships/image" Target="../media/image63.gif"/><Relationship Id="rId10" Type="http://schemas.openxmlformats.org/officeDocument/2006/relationships/image" Target="../media/image58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6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63.bin"/><Relationship Id="rId3" Type="http://schemas.openxmlformats.org/officeDocument/2006/relationships/audio" Target="../media/audio2.wav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6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66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6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13" Type="http://schemas.openxmlformats.org/officeDocument/2006/relationships/image" Target="../media/image73.wmf"/><Relationship Id="rId3" Type="http://schemas.openxmlformats.org/officeDocument/2006/relationships/image" Target="../media/image9.png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5.bin"/><Relationship Id="rId11" Type="http://schemas.openxmlformats.org/officeDocument/2006/relationships/image" Target="../media/image72.wmf"/><Relationship Id="rId5" Type="http://schemas.openxmlformats.org/officeDocument/2006/relationships/image" Target="../media/image69.wmf"/><Relationship Id="rId10" Type="http://schemas.openxmlformats.org/officeDocument/2006/relationships/oleObject" Target="../embeddings/oleObject67.bin"/><Relationship Id="rId4" Type="http://schemas.openxmlformats.org/officeDocument/2006/relationships/oleObject" Target="../embeddings/oleObject64.bin"/><Relationship Id="rId9" Type="http://schemas.openxmlformats.org/officeDocument/2006/relationships/image" Target="../media/image7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gif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image" Target="../media/image6.wmf"/><Relationship Id="rId5" Type="http://schemas.openxmlformats.org/officeDocument/2006/relationships/image" Target="../media/image9.png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2.bin"/><Relationship Id="rId4" Type="http://schemas.openxmlformats.org/officeDocument/2006/relationships/audio" Target="../media/audio2.wav"/><Relationship Id="rId9" Type="http://schemas.openxmlformats.org/officeDocument/2006/relationships/image" Target="../media/image5.wmf"/><Relationship Id="rId1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audio" Target="../media/audio2.wav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10" Type="http://schemas.openxmlformats.org/officeDocument/2006/relationships/image" Target="../media/image13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7.wmf"/><Relationship Id="rId3" Type="http://schemas.openxmlformats.org/officeDocument/2006/relationships/image" Target="../media/image18.png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6.wmf"/><Relationship Id="rId5" Type="http://schemas.openxmlformats.org/officeDocument/2006/relationships/image" Target="../media/image19.pn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9.png"/><Relationship Id="rId9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9.png"/><Relationship Id="rId9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18.pn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4.wmf"/><Relationship Id="rId5" Type="http://schemas.openxmlformats.org/officeDocument/2006/relationships/image" Target="../media/image19.png"/><Relationship Id="rId10" Type="http://schemas.openxmlformats.org/officeDocument/2006/relationships/oleObject" Target="../embeddings/oleObject15.bin"/><Relationship Id="rId4" Type="http://schemas.openxmlformats.org/officeDocument/2006/relationships/image" Target="../media/image9.png"/><Relationship Id="rId9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image" Target="../media/image26.gi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4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9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7.bin"/><Relationship Id="rId18" Type="http://schemas.openxmlformats.org/officeDocument/2006/relationships/oleObject" Target="../embeddings/oleObject30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1.wmf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9.bin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30.w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9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rongdo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Picture2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304800"/>
            <a:ext cx="4310063" cy="762000"/>
          </a:xfrm>
          <a:prstGeom prst="rect">
            <a:avLst/>
          </a:prstGeom>
          <a:noFill/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743200" y="4648200"/>
            <a:ext cx="35814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0" dirty="0" err="1">
                <a:latin typeface="VNI-Free" pitchFamily="2" charset="0"/>
              </a:rPr>
              <a:t>Moân</a:t>
            </a:r>
            <a:endParaRPr lang="en-US" sz="6600" b="0">
              <a:latin typeface="VNI-Free" pitchFamily="2" charset="0"/>
            </a:endParaRPr>
          </a:p>
        </p:txBody>
      </p:sp>
      <p:pic>
        <p:nvPicPr>
          <p:cNvPr id="6" name="Picture 12" descr="Picture6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5257800"/>
            <a:ext cx="4876800" cy="1600200"/>
          </a:xfrm>
          <a:prstGeom prst="rect">
            <a:avLst/>
          </a:prstGeom>
          <a:noFill/>
        </p:spPr>
      </p:pic>
      <p:pic>
        <p:nvPicPr>
          <p:cNvPr id="7" name="Picture 13" descr="Picture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5181600"/>
            <a:ext cx="1524000" cy="1295400"/>
          </a:xfrm>
          <a:prstGeom prst="rect">
            <a:avLst/>
          </a:prstGeom>
          <a:noFill/>
        </p:spPr>
      </p:pic>
      <p:pic>
        <p:nvPicPr>
          <p:cNvPr id="8" name="Picture 14" descr="Picture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15200" y="5181600"/>
            <a:ext cx="1333500" cy="1171575"/>
          </a:xfrm>
          <a:prstGeom prst="rect">
            <a:avLst/>
          </a:prstGeom>
          <a:noFill/>
        </p:spPr>
      </p:pic>
      <p:sp>
        <p:nvSpPr>
          <p:cNvPr id="9" name="WordArt 15" descr="Paper bag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9829800" cy="240347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Quí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thaày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coâ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 </a:t>
            </a:r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VNI-Thufap2"/>
              </a:rPr>
              <a:t>giaùo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rgbClr val="FFFF00"/>
              </a:solidFill>
              <a:latin typeface="VNI-Thufap2"/>
            </a:endParaRPr>
          </a:p>
        </p:txBody>
      </p:sp>
    </p:spTree>
  </p:cSld>
  <p:clrMapOvr>
    <a:masterClrMapping/>
  </p:clrMapOvr>
  <p:transition spd="slow"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990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/>
        </p:nvGraphicFramePr>
        <p:xfrm>
          <a:off x="457199" y="1676400"/>
          <a:ext cx="349134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Equation" r:id="rId5" imgW="1587240" imgH="393480" progId="Equation.3">
                  <p:embed/>
                </p:oleObj>
              </mc:Choice>
              <mc:Fallback>
                <p:oleObj name="Equation" r:id="rId5" imgW="15872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1676400"/>
                        <a:ext cx="3491345" cy="9144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5E9EFF"/>
                          </a:gs>
                          <a:gs pos="39999">
                            <a:srgbClr val="85C2FF"/>
                          </a:gs>
                          <a:gs pos="70000">
                            <a:srgbClr val="C4D6EB"/>
                          </a:gs>
                          <a:gs pos="100000">
                            <a:srgbClr val="FFEBFA"/>
                          </a:gs>
                        </a:gsLst>
                        <a:lin ang="5400000" scaled="1"/>
                      </a:gradFill>
                      <a:ln w="76200" cmpd="tri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2" name="Object 10"/>
          <p:cNvGraphicFramePr>
            <a:graphicFrameLocks noChangeAspect="1"/>
          </p:cNvGraphicFramePr>
          <p:nvPr/>
        </p:nvGraphicFramePr>
        <p:xfrm>
          <a:off x="4572000" y="1662332"/>
          <a:ext cx="4304715" cy="92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Equation" r:id="rId7" imgW="1612800" imgH="393480" progId="Equation.3">
                  <p:embed/>
                </p:oleObj>
              </mc:Choice>
              <mc:Fallback>
                <p:oleObj name="Equation" r:id="rId7" imgW="161280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62332"/>
                        <a:ext cx="4304715" cy="92846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5E9EFF"/>
                          </a:gs>
                          <a:gs pos="39999">
                            <a:srgbClr val="85C2FF"/>
                          </a:gs>
                          <a:gs pos="70000">
                            <a:srgbClr val="C4D6EB"/>
                          </a:gs>
                          <a:gs pos="100000">
                            <a:srgbClr val="FFEBFA"/>
                          </a:gs>
                        </a:gsLst>
                        <a:lin ang="5400000" scaled="1"/>
                      </a:gradFill>
                      <a:ln w="76200" cmpd="tri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5800" y="28956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266950" y="2743200"/>
          <a:ext cx="344805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2" name="Equation" r:id="rId9" imgW="1320480" imgH="393480" progId="Equation.DSMT4">
                  <p:embed/>
                </p:oleObj>
              </mc:Choice>
              <mc:Fallback>
                <p:oleObj name="Equation" r:id="rId9" imgW="13204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2743200"/>
                        <a:ext cx="344805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2000" y="39624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31" name="Object 11"/>
          <p:cNvGraphicFramePr>
            <a:graphicFrameLocks noChangeAspect="1"/>
          </p:cNvGraphicFramePr>
          <p:nvPr/>
        </p:nvGraphicFramePr>
        <p:xfrm>
          <a:off x="3048000" y="3771900"/>
          <a:ext cx="169068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3" name="Equation" r:id="rId11" imgW="647640" imgH="393480" progId="Equation.DSMT4">
                  <p:embed/>
                </p:oleObj>
              </mc:Choice>
              <mc:Fallback>
                <p:oleObj name="Equation" r:id="rId11" imgW="647640" imgH="39348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771900"/>
                        <a:ext cx="1690687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4876800" y="39624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0" y="4977825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30732" name="Object 12"/>
          <p:cNvGraphicFramePr>
            <a:graphicFrameLocks noChangeAspect="1"/>
          </p:cNvGraphicFramePr>
          <p:nvPr/>
        </p:nvGraphicFramePr>
        <p:xfrm>
          <a:off x="5943600" y="4762500"/>
          <a:ext cx="79533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4" name="Equation" r:id="rId13" imgW="304560" imgH="393480" progId="Equation.DSMT4">
                  <p:embed/>
                </p:oleObj>
              </mc:Choice>
              <mc:Fallback>
                <p:oleObj name="Equation" r:id="rId13" imgW="304560" imgH="39348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762500"/>
                        <a:ext cx="795337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3" name="Object 13"/>
          <p:cNvGraphicFramePr>
            <a:graphicFrameLocks noChangeAspect="1"/>
          </p:cNvGraphicFramePr>
          <p:nvPr/>
        </p:nvGraphicFramePr>
        <p:xfrm>
          <a:off x="1371600" y="54864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5" name="Equation" r:id="rId15" imgW="228600" imgH="393480" progId="Equation.DSMT4">
                  <p:embed/>
                </p:oleObj>
              </mc:Choice>
              <mc:Fallback>
                <p:oleObj name="Equation" r:id="rId15" imgW="228600" imgH="39348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4864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81000" y="5663625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4-Point Star 26"/>
          <p:cNvSpPr/>
          <p:nvPr/>
        </p:nvSpPr>
        <p:spPr>
          <a:xfrm>
            <a:off x="457200" y="3124200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914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AG00317_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4551417"/>
            <a:ext cx="1905000" cy="2168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3581400" y="23622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Equation" r:id="rId7" imgW="228600" imgH="393480" progId="Equation.DSMT4">
                  <p:embed/>
                </p:oleObj>
              </mc:Choice>
              <mc:Fallback>
                <p:oleObj name="Equation" r:id="rId7" imgW="228600" imgH="39348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3622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676400" y="1905000"/>
            <a:ext cx="6172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76400" y="2590800"/>
            <a:ext cx="6172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76400" y="3286780"/>
            <a:ext cx="6172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600200" y="1752600"/>
            <a:ext cx="6248400" cy="2286000"/>
          </a:xfrm>
          <a:prstGeom prst="roundRect">
            <a:avLst/>
          </a:prstGeom>
          <a:noFill/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616591" y="4093698"/>
            <a:ext cx="910625" cy="1069145"/>
          </a:xfrm>
          <a:custGeom>
            <a:avLst/>
            <a:gdLst>
              <a:gd name="connsiteX0" fmla="*/ 0 w 910625"/>
              <a:gd name="connsiteY0" fmla="*/ 1069145 h 1069145"/>
              <a:gd name="connsiteX1" fmla="*/ 154744 w 910625"/>
              <a:gd name="connsiteY1" fmla="*/ 1026942 h 1069145"/>
              <a:gd name="connsiteX2" fmla="*/ 196947 w 910625"/>
              <a:gd name="connsiteY2" fmla="*/ 998807 h 1069145"/>
              <a:gd name="connsiteX3" fmla="*/ 253218 w 910625"/>
              <a:gd name="connsiteY3" fmla="*/ 956604 h 1069145"/>
              <a:gd name="connsiteX4" fmla="*/ 351692 w 910625"/>
              <a:gd name="connsiteY4" fmla="*/ 787791 h 1069145"/>
              <a:gd name="connsiteX5" fmla="*/ 365760 w 910625"/>
              <a:gd name="connsiteY5" fmla="*/ 745588 h 1069145"/>
              <a:gd name="connsiteX6" fmla="*/ 393895 w 910625"/>
              <a:gd name="connsiteY6" fmla="*/ 689317 h 1069145"/>
              <a:gd name="connsiteX7" fmla="*/ 407963 w 910625"/>
              <a:gd name="connsiteY7" fmla="*/ 647114 h 1069145"/>
              <a:gd name="connsiteX8" fmla="*/ 464234 w 910625"/>
              <a:gd name="connsiteY8" fmla="*/ 506437 h 1069145"/>
              <a:gd name="connsiteX9" fmla="*/ 506437 w 910625"/>
              <a:gd name="connsiteY9" fmla="*/ 365760 h 1069145"/>
              <a:gd name="connsiteX10" fmla="*/ 548640 w 910625"/>
              <a:gd name="connsiteY10" fmla="*/ 281354 h 1069145"/>
              <a:gd name="connsiteX11" fmla="*/ 590843 w 910625"/>
              <a:gd name="connsiteY11" fmla="*/ 253219 h 1069145"/>
              <a:gd name="connsiteX12" fmla="*/ 731520 w 910625"/>
              <a:gd name="connsiteY12" fmla="*/ 211016 h 1069145"/>
              <a:gd name="connsiteX13" fmla="*/ 829994 w 910625"/>
              <a:gd name="connsiteY13" fmla="*/ 182880 h 1069145"/>
              <a:gd name="connsiteX14" fmla="*/ 872197 w 910625"/>
              <a:gd name="connsiteY14" fmla="*/ 98474 h 1069145"/>
              <a:gd name="connsiteX15" fmla="*/ 900332 w 910625"/>
              <a:gd name="connsiteY15" fmla="*/ 56271 h 1069145"/>
              <a:gd name="connsiteX16" fmla="*/ 900332 w 910625"/>
              <a:gd name="connsiteY16" fmla="*/ 0 h 106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10625" h="1069145">
                <a:moveTo>
                  <a:pt x="0" y="1069145"/>
                </a:moveTo>
                <a:cubicBezTo>
                  <a:pt x="37748" y="1061595"/>
                  <a:pt x="124148" y="1047339"/>
                  <a:pt x="154744" y="1026942"/>
                </a:cubicBezTo>
                <a:cubicBezTo>
                  <a:pt x="168812" y="1017564"/>
                  <a:pt x="183189" y="1008634"/>
                  <a:pt x="196947" y="998807"/>
                </a:cubicBezTo>
                <a:cubicBezTo>
                  <a:pt x="216026" y="985179"/>
                  <a:pt x="236639" y="973183"/>
                  <a:pt x="253218" y="956604"/>
                </a:cubicBezTo>
                <a:cubicBezTo>
                  <a:pt x="290699" y="919123"/>
                  <a:pt x="338399" y="827669"/>
                  <a:pt x="351692" y="787791"/>
                </a:cubicBezTo>
                <a:cubicBezTo>
                  <a:pt x="356381" y="773723"/>
                  <a:pt x="359919" y="759218"/>
                  <a:pt x="365760" y="745588"/>
                </a:cubicBezTo>
                <a:cubicBezTo>
                  <a:pt x="374021" y="726313"/>
                  <a:pt x="385634" y="708592"/>
                  <a:pt x="393895" y="689317"/>
                </a:cubicBezTo>
                <a:cubicBezTo>
                  <a:pt x="399736" y="675687"/>
                  <a:pt x="402122" y="660744"/>
                  <a:pt x="407963" y="647114"/>
                </a:cubicBezTo>
                <a:cubicBezTo>
                  <a:pt x="442888" y="565622"/>
                  <a:pt x="438621" y="608893"/>
                  <a:pt x="464234" y="506437"/>
                </a:cubicBezTo>
                <a:cubicBezTo>
                  <a:pt x="485495" y="421390"/>
                  <a:pt x="472185" y="468517"/>
                  <a:pt x="506437" y="365760"/>
                </a:cubicBezTo>
                <a:cubicBezTo>
                  <a:pt x="517879" y="331433"/>
                  <a:pt x="521367" y="308627"/>
                  <a:pt x="548640" y="281354"/>
                </a:cubicBezTo>
                <a:cubicBezTo>
                  <a:pt x="560595" y="269399"/>
                  <a:pt x="575721" y="260780"/>
                  <a:pt x="590843" y="253219"/>
                </a:cubicBezTo>
                <a:cubicBezTo>
                  <a:pt x="658103" y="219590"/>
                  <a:pt x="660355" y="226831"/>
                  <a:pt x="731520" y="211016"/>
                </a:cubicBezTo>
                <a:cubicBezTo>
                  <a:pt x="784513" y="199240"/>
                  <a:pt x="782997" y="198546"/>
                  <a:pt x="829994" y="182880"/>
                </a:cubicBezTo>
                <a:cubicBezTo>
                  <a:pt x="910625" y="61932"/>
                  <a:pt x="813954" y="214959"/>
                  <a:pt x="872197" y="98474"/>
                </a:cubicBezTo>
                <a:cubicBezTo>
                  <a:pt x="879758" y="83352"/>
                  <a:pt x="895687" y="72528"/>
                  <a:pt x="900332" y="56271"/>
                </a:cubicBezTo>
                <a:cubicBezTo>
                  <a:pt x="905485" y="38236"/>
                  <a:pt x="900332" y="18757"/>
                  <a:pt x="900332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1000" y="1679439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2209800" y="1538726"/>
          <a:ext cx="3400424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Equation" r:id="rId9" imgW="1295280" imgH="419040" progId="Equation.DSMT4">
                  <p:embed/>
                </p:oleObj>
              </mc:Choice>
              <mc:Fallback>
                <p:oleObj name="Equation" r:id="rId9" imgW="129528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538726"/>
                        <a:ext cx="3400424" cy="1100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600200" y="2819400"/>
            <a:ext cx="64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-1. </a:t>
            </a:r>
          </a:p>
          <a:p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Horizontal Scroll 15"/>
          <p:cNvSpPr/>
          <p:nvPr/>
        </p:nvSpPr>
        <p:spPr>
          <a:xfrm>
            <a:off x="1066800" y="2362200"/>
            <a:ext cx="6934200" cy="3048000"/>
          </a:xfrm>
          <a:prstGeom prst="horizontalScroll">
            <a:avLst/>
          </a:prstGeom>
          <a:noFill/>
          <a:ln w="76200" cmpd="tri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81000" y="54350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4-Point Star 17"/>
          <p:cNvSpPr/>
          <p:nvPr/>
        </p:nvSpPr>
        <p:spPr>
          <a:xfrm>
            <a:off x="152400" y="1908039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4-Point Star 18"/>
          <p:cNvSpPr/>
          <p:nvPr/>
        </p:nvSpPr>
        <p:spPr>
          <a:xfrm>
            <a:off x="152400" y="5638800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1490662" y="5519737"/>
          <a:ext cx="3563938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Equation" r:id="rId11" imgW="1346040" imgH="419040" progId="Equation.DSMT4">
                  <p:embed/>
                </p:oleObj>
              </mc:Choice>
              <mc:Fallback>
                <p:oleObj name="Equation" r:id="rId11" imgW="1346040" imgH="419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662" y="5519737"/>
                        <a:ext cx="3563938" cy="1109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"/>
          <p:cNvGraphicFramePr>
            <a:graphicFrameLocks noChangeAspect="1"/>
          </p:cNvGraphicFramePr>
          <p:nvPr/>
        </p:nvGraphicFramePr>
        <p:xfrm>
          <a:off x="5688012" y="5519737"/>
          <a:ext cx="3227388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Equation" r:id="rId13" imgW="1218960" imgH="419040" progId="Equation.DSMT4">
                  <p:embed/>
                </p:oleObj>
              </mc:Choice>
              <mc:Fallback>
                <p:oleObj name="Equation" r:id="rId13" imgW="1218960" imgH="419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8012" y="5519737"/>
                        <a:ext cx="3227388" cy="1109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4" grpId="1"/>
      <p:bldP spid="25" grpId="0"/>
      <p:bldP spid="25" grpId="1"/>
      <p:bldP spid="26" grpId="0" animBg="1"/>
      <p:bldP spid="26" grpId="1" animBg="1"/>
      <p:bldP spid="27" grpId="0" animBg="1"/>
      <p:bldP spid="27" grpId="1" animBg="1"/>
      <p:bldP spid="13" grpId="0"/>
      <p:bldP spid="15" grpId="0"/>
      <p:bldP spid="16" grpId="0" animBg="1"/>
      <p:bldP spid="17" grpId="0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990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231" y="1515070"/>
            <a:ext cx="56938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3</a:t>
            </a:r>
          </a:p>
        </p:txBody>
      </p:sp>
      <p:pic>
        <p:nvPicPr>
          <p:cNvPr id="7" name="Picture 6" descr="questio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1752600"/>
            <a:ext cx="43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2238" y="1600200"/>
            <a:ext cx="762000" cy="762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84238" y="1504072"/>
            <a:ext cx="82597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828800" y="2438400"/>
          <a:ext cx="85540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7" name="Equation" r:id="rId6" imgW="368280" imgH="393480" progId="Equation.DSMT4">
                  <p:embed/>
                </p:oleObj>
              </mc:Choice>
              <mc:Fallback>
                <p:oleObj name="Equation" r:id="rId6" imgW="368280" imgH="39348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438400"/>
                        <a:ext cx="855406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3060699" y="2438400"/>
          <a:ext cx="7969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Equation" r:id="rId8" imgW="342720" imgH="393480" progId="Equation.DSMT4">
                  <p:embed/>
                </p:oleObj>
              </mc:Choice>
              <mc:Fallback>
                <p:oleObj name="Equation" r:id="rId8" imgW="34272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699" y="2438400"/>
                        <a:ext cx="7969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4343400" y="2438400"/>
          <a:ext cx="35401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name="Equation" r:id="rId10" imgW="152280" imgH="393480" progId="Equation.DSMT4">
                  <p:embed/>
                </p:oleObj>
              </mc:Choice>
              <mc:Fallback>
                <p:oleObj name="Equation" r:id="rId10" imgW="15228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438400"/>
                        <a:ext cx="354012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5181600" y="2659063"/>
          <a:ext cx="2243137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name="Equation" r:id="rId12" imgW="965160" imgH="203040" progId="Equation.DSMT4">
                  <p:embed/>
                </p:oleObj>
              </mc:Choice>
              <mc:Fallback>
                <p:oleObj name="Equation" r:id="rId12" imgW="965160" imgH="203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659063"/>
                        <a:ext cx="2243137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417512" y="3675062"/>
          <a:ext cx="3392488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name="Equation" r:id="rId14" imgW="1460160" imgH="419040" progId="Equation.DSMT4">
                  <p:embed/>
                </p:oleObj>
              </mc:Choice>
              <mc:Fallback>
                <p:oleObj name="Equation" r:id="rId14" imgW="1460160" imgH="419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" y="3675062"/>
                        <a:ext cx="3392488" cy="973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30480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152400" y="3251775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" y="4953000"/>
          <a:ext cx="3244850" cy="97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16" imgW="1396800" imgH="419040" progId="Equation.DSMT4">
                  <p:embed/>
                </p:oleObj>
              </mc:Choice>
              <mc:Fallback>
                <p:oleObj name="Equation" r:id="rId16" imgW="1396800" imgH="41904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953000"/>
                        <a:ext cx="3244850" cy="973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Object 7"/>
          <p:cNvGraphicFramePr>
            <a:graphicFrameLocks noChangeAspect="1"/>
          </p:cNvGraphicFramePr>
          <p:nvPr/>
        </p:nvGraphicFramePr>
        <p:xfrm>
          <a:off x="5170488" y="3929063"/>
          <a:ext cx="2419350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18" imgW="1041120" imgH="660240" progId="Equation.DSMT4">
                  <p:embed/>
                </p:oleObj>
              </mc:Choice>
              <mc:Fallback>
                <p:oleObj name="Equation" r:id="rId18" imgW="1041120" imgH="6602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3929063"/>
                        <a:ext cx="2419350" cy="153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/>
        </p:nvCxnSpPr>
        <p:spPr>
          <a:xfrm rot="5400000">
            <a:off x="3276600" y="4876006"/>
            <a:ext cx="2590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5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914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" y="15240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152400" y="1727775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905000" y="15240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?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7315200" y="1413804"/>
          <a:ext cx="5318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5" imgW="228600" imgH="393480" progId="Equation.DSMT4">
                  <p:embed/>
                </p:oleObj>
              </mc:Choice>
              <mc:Fallback>
                <p:oleObj name="Equation" r:id="rId5" imgW="22860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1413804"/>
                        <a:ext cx="5318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2335212" y="2209800"/>
          <a:ext cx="39893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7" imgW="1714320" imgH="393480" progId="Equation.DSMT4">
                  <p:embed/>
                </p:oleObj>
              </mc:Choice>
              <mc:Fallback>
                <p:oleObj name="Equation" r:id="rId7" imgW="171432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2" y="2209800"/>
                        <a:ext cx="398938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19200" y="31242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0" y="3733800"/>
            <a:ext cx="2454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? </a:t>
            </a:r>
            <a:endParaRPr lang="en-US" sz="3200" dirty="0">
              <a:solidFill>
                <a:srgbClr val="008000"/>
              </a:solidFill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2133600" y="3657600"/>
          <a:ext cx="5318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5" name="Equation" r:id="rId9" imgW="228600" imgH="393480" progId="Equation.DSMT4">
                  <p:embed/>
                </p:oleObj>
              </mc:Choice>
              <mc:Fallback>
                <p:oleObj name="Equation" r:id="rId9" imgW="2286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5318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4" descr="Picture47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7200" y="3090204"/>
            <a:ext cx="76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Picture33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6200" y="4381500"/>
            <a:ext cx="13525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1447800" y="4572000"/>
            <a:ext cx="7467600" cy="584775"/>
          </a:xfrm>
          <a:prstGeom prst="rect">
            <a:avLst/>
          </a:prstGeom>
          <a:noFill/>
          <a:ln w="57150" cmpd="thinThick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1371600" y="5105400"/>
            <a:ext cx="7620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gọi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hữu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tỉ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19200" y="3124200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5800" y="3733800"/>
            <a:ext cx="2454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? </a:t>
            </a:r>
            <a:endParaRPr lang="en-US" sz="3200" dirty="0">
              <a:solidFill>
                <a:srgbClr val="008000"/>
              </a:solidFill>
            </a:endParaRPr>
          </a:p>
        </p:txBody>
      </p:sp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2133600" y="3657600"/>
          <a:ext cx="5318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6" name="Equation" r:id="rId13" imgW="228600" imgH="393480" progId="Equation.DSMT4">
                  <p:embed/>
                </p:oleObj>
              </mc:Choice>
              <mc:Fallback>
                <p:oleObj name="Equation" r:id="rId13" imgW="2286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5318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  <p:bldP spid="16" grpId="0" animBg="1" autoUpdateAnimBg="0"/>
      <p:bldP spid="17" grpId="0" autoUpdateAnimBg="0"/>
      <p:bldP spid="20" grpId="0"/>
      <p:bldP spid="20" grpId="1"/>
      <p:bldP spid="21" grpId="0"/>
      <p:bldP spid="21" grpId="1"/>
      <p:bldP spid="25" grpId="0" animBg="1"/>
      <p:bldP spid="25607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Picture3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" y="1752600"/>
            <a:ext cx="13525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47800" y="1943100"/>
            <a:ext cx="7467600" cy="584775"/>
          </a:xfrm>
          <a:prstGeom prst="rect">
            <a:avLst/>
          </a:prstGeom>
          <a:noFill/>
          <a:ln w="57150" cmpd="thinThick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371600" y="2476500"/>
            <a:ext cx="7620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phân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viết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gọi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số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hữu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tỉ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15425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4028182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4028182"/>
            <a:ext cx="723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4-Point Star 10"/>
          <p:cNvSpPr/>
          <p:nvPr/>
        </p:nvSpPr>
        <p:spPr>
          <a:xfrm>
            <a:off x="152400" y="4231957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769" name="Object 1"/>
          <p:cNvGraphicFramePr>
            <a:graphicFrameLocks noChangeAspect="1"/>
          </p:cNvGraphicFramePr>
          <p:nvPr/>
        </p:nvGraphicFramePr>
        <p:xfrm>
          <a:off x="5029200" y="3934264"/>
          <a:ext cx="3540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Equation" r:id="rId6" imgW="152280" imgH="393480" progId="Equation.DSMT4">
                  <p:embed/>
                </p:oleObj>
              </mc:Choice>
              <mc:Fallback>
                <p:oleObj name="Equation" r:id="rId6" imgW="152280" imgH="39348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934264"/>
                        <a:ext cx="35401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2165350" y="5257800"/>
          <a:ext cx="41592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4" name="Equation" r:id="rId8" imgW="1790640" imgH="393480" progId="Equation.DSMT4">
                  <p:embed/>
                </p:oleObj>
              </mc:Choice>
              <mc:Fallback>
                <p:oleObj name="Equation" r:id="rId8" imgW="179064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5350" y="5257800"/>
                        <a:ext cx="415925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67000" y="1066800"/>
            <a:ext cx="5105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 dirty="0" err="1">
                <a:solidFill>
                  <a:srgbClr val="002060"/>
                </a:solidFill>
                <a:latin typeface="VNI-Times" pitchFamily="2" charset="0"/>
              </a:rPr>
              <a:t>Baøi</a:t>
            </a:r>
            <a:r>
              <a:rPr lang="en-US" sz="4000" b="1" u="sng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latin typeface="VNI-Times" pitchFamily="2" charset="0"/>
              </a:rPr>
              <a:t>taäp</a:t>
            </a:r>
            <a:r>
              <a:rPr lang="en-US" sz="4000" b="1" u="sng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4000" b="1" u="sng" dirty="0" err="1">
                <a:solidFill>
                  <a:srgbClr val="002060"/>
                </a:solidFill>
                <a:latin typeface="VNI-Times" pitchFamily="2" charset="0"/>
              </a:rPr>
              <a:t>traéc</a:t>
            </a:r>
            <a:r>
              <a:rPr lang="en-US" sz="4000" b="1" u="sng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VNI-Times" pitchFamily="2" charset="0"/>
              </a:rPr>
              <a:t>nghieäm</a:t>
            </a:r>
            <a:r>
              <a:rPr lang="en-US" sz="4000" b="1" dirty="0" smtClean="0">
                <a:solidFill>
                  <a:srgbClr val="002060"/>
                </a:solidFill>
                <a:latin typeface="VNI-Times" pitchFamily="2" charset="0"/>
              </a:rPr>
              <a:t>:</a:t>
            </a:r>
            <a:endParaRPr lang="en-US" sz="4000" b="1" u="sng" dirty="0">
              <a:solidFill>
                <a:srgbClr val="002060"/>
              </a:solidFill>
              <a:latin typeface="VNI-Times" pitchFamily="2" charset="0"/>
            </a:endParaRPr>
          </a:p>
        </p:txBody>
      </p:sp>
      <p:pic>
        <p:nvPicPr>
          <p:cNvPr id="8" name="Picture 8" descr="Picture26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143000"/>
            <a:ext cx="2057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362200" y="1752600"/>
            <a:ext cx="480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VNI-Times" pitchFamily="2" charset="0"/>
              </a:rPr>
              <a:t>Haõy</a:t>
            </a:r>
            <a:r>
              <a:rPr lang="en-US" sz="32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VNI-Times" pitchFamily="2" charset="0"/>
              </a:rPr>
              <a:t>chæ</a:t>
            </a:r>
            <a:r>
              <a:rPr lang="en-US" sz="32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VNI-Times" pitchFamily="2" charset="0"/>
              </a:rPr>
              <a:t>ra</a:t>
            </a:r>
            <a:r>
              <a:rPr lang="en-US" sz="32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VNI-Times" pitchFamily="2" charset="0"/>
              </a:rPr>
              <a:t>moät</a:t>
            </a:r>
            <a:r>
              <a:rPr lang="en-US" sz="32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VNI-Times" pitchFamily="2" charset="0"/>
              </a:rPr>
              <a:t>caâu</a:t>
            </a:r>
            <a:r>
              <a:rPr lang="en-US" sz="32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VNI-Times" pitchFamily="2" charset="0"/>
              </a:rPr>
              <a:t>sai</a:t>
            </a:r>
            <a:endParaRPr lang="en-US" sz="3200" b="1" dirty="0">
              <a:solidFill>
                <a:srgbClr val="FF0000"/>
              </a:solidFill>
              <a:latin typeface="VNI-Times" pitchFamily="2" charset="0"/>
            </a:endParaRP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09600" y="2971800"/>
            <a:ext cx="533400" cy="457200"/>
          </a:xfrm>
          <a:prstGeom prst="ellipse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5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/>
              <a:t>A</a:t>
            </a:r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609600" y="3886200"/>
            <a:ext cx="533400" cy="457200"/>
          </a:xfrm>
          <a:prstGeom prst="ellipse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5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/>
              <a:t>B</a:t>
            </a: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609600" y="4800600"/>
            <a:ext cx="533400" cy="457200"/>
          </a:xfrm>
          <a:prstGeom prst="ellipse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5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C</a:t>
            </a:r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609600" y="5791200"/>
            <a:ext cx="533400" cy="457200"/>
          </a:xfrm>
          <a:prstGeom prst="ellipse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5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/>
              <a:t>D</a:t>
            </a:r>
          </a:p>
        </p:txBody>
      </p:sp>
      <p:pic>
        <p:nvPicPr>
          <p:cNvPr id="14" name="Picture 14" descr="Picture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3095625"/>
            <a:ext cx="12192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Object 15"/>
          <p:cNvGraphicFramePr>
            <a:graphicFrameLocks noChangeAspect="1"/>
          </p:cNvGraphicFramePr>
          <p:nvPr/>
        </p:nvGraphicFramePr>
        <p:xfrm>
          <a:off x="2514600" y="2590800"/>
          <a:ext cx="3276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6" name="Equation" r:id="rId7" imgW="774360" imgH="393480" progId="Equation.3">
                  <p:embed/>
                </p:oleObj>
              </mc:Choice>
              <mc:Fallback>
                <p:oleObj name="Equation" r:id="rId7" imgW="77436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590800"/>
                        <a:ext cx="3276600" cy="990600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7"/>
          <p:cNvGraphicFramePr>
            <a:graphicFrameLocks noChangeAspect="1"/>
          </p:cNvGraphicFramePr>
          <p:nvPr/>
        </p:nvGraphicFramePr>
        <p:xfrm>
          <a:off x="2514600" y="3581400"/>
          <a:ext cx="3276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9" imgW="1015920" imgH="393480" progId="Equation.3">
                  <p:embed/>
                </p:oleObj>
              </mc:Choice>
              <mc:Fallback>
                <p:oleObj name="Equation" r:id="rId9" imgW="101592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81400"/>
                        <a:ext cx="3276600" cy="990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0"/>
          <p:cNvGraphicFramePr>
            <a:graphicFrameLocks noChangeAspect="1"/>
          </p:cNvGraphicFramePr>
          <p:nvPr/>
        </p:nvGraphicFramePr>
        <p:xfrm>
          <a:off x="2514600" y="4572000"/>
          <a:ext cx="3276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11" imgW="838080" imgH="393480" progId="Equation.3">
                  <p:embed/>
                </p:oleObj>
              </mc:Choice>
              <mc:Fallback>
                <p:oleObj name="Equation" r:id="rId11" imgW="838080" imgH="3934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572000"/>
                        <a:ext cx="3276600" cy="99060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3"/>
          <p:cNvGraphicFramePr>
            <a:graphicFrameLocks noChangeAspect="1"/>
          </p:cNvGraphicFramePr>
          <p:nvPr/>
        </p:nvGraphicFramePr>
        <p:xfrm>
          <a:off x="2514600" y="5562600"/>
          <a:ext cx="3276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13" imgW="1079280" imgH="393480" progId="Equation.3">
                  <p:embed/>
                </p:oleObj>
              </mc:Choice>
              <mc:Fallback>
                <p:oleObj name="Equation" r:id="rId13" imgW="107928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562600"/>
                        <a:ext cx="3276600" cy="990600"/>
                      </a:xfrm>
                      <a:prstGeom prst="rect">
                        <a:avLst/>
                      </a:prstGeom>
                      <a:solidFill>
                        <a:srgbClr val="99CC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26" descr="Picture29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57200" y="3810000"/>
            <a:ext cx="2057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Line 27"/>
          <p:cNvSpPr>
            <a:spLocks noChangeShapeType="1"/>
          </p:cNvSpPr>
          <p:nvPr/>
        </p:nvSpPr>
        <p:spPr bwMode="auto">
          <a:xfrm>
            <a:off x="1143000" y="3200400"/>
            <a:ext cx="1371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1143000" y="4114800"/>
            <a:ext cx="1371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1143000" y="5029200"/>
            <a:ext cx="1295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Line 30"/>
          <p:cNvSpPr>
            <a:spLocks noChangeShapeType="1"/>
          </p:cNvSpPr>
          <p:nvPr/>
        </p:nvSpPr>
        <p:spPr bwMode="auto">
          <a:xfrm>
            <a:off x="1219200" y="6096000"/>
            <a:ext cx="1295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7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Horizontal Scroll 4"/>
          <p:cNvSpPr/>
          <p:nvPr/>
        </p:nvSpPr>
        <p:spPr>
          <a:xfrm>
            <a:off x="3048000" y="0"/>
            <a:ext cx="2667000" cy="1066800"/>
          </a:xfrm>
          <a:prstGeom prst="horizontalScroll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4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274058"/>
            <a:ext cx="7696200" cy="6309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5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5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1524000"/>
            <a:ext cx="7010400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 cmpd="tri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144780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1018736" y="3480375"/>
          <a:ext cx="696259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Equation" r:id="rId5" imgW="266400" imgH="393480" progId="Equation.3">
                  <p:embed/>
                </p:oleObj>
              </mc:Choice>
              <mc:Fallback>
                <p:oleObj name="Equation" r:id="rId5" imgW="2664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736" y="3480375"/>
                        <a:ext cx="696259" cy="1219200"/>
                      </a:xfrm>
                      <a:prstGeom prst="rect">
                        <a:avLst/>
                      </a:prstGeom>
                      <a:solidFill>
                        <a:srgbClr val="FF00FF">
                          <a:alpha val="50999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/>
        </p:nvGraphicFramePr>
        <p:xfrm>
          <a:off x="5548532" y="2637693"/>
          <a:ext cx="764988" cy="1147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7" imgW="203040" imgH="393480" progId="Equation.3">
                  <p:embed/>
                </p:oleObj>
              </mc:Choice>
              <mc:Fallback>
                <p:oleObj name="Equation" r:id="rId7" imgW="20304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8532" y="2637693"/>
                        <a:ext cx="764988" cy="1147482"/>
                      </a:xfrm>
                      <a:prstGeom prst="rect">
                        <a:avLst/>
                      </a:prstGeom>
                      <a:solidFill>
                        <a:srgbClr val="99CC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4"/>
          <p:cNvGraphicFramePr>
            <a:graphicFrameLocks noChangeAspect="1"/>
          </p:cNvGraphicFramePr>
          <p:nvPr/>
        </p:nvGraphicFramePr>
        <p:xfrm>
          <a:off x="3110132" y="2261175"/>
          <a:ext cx="793377" cy="1075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0132" y="2261175"/>
                        <a:ext cx="793377" cy="1075765"/>
                      </a:xfrm>
                      <a:prstGeom prst="rect">
                        <a:avLst/>
                      </a:prstGeom>
                      <a:solidFill>
                        <a:srgbClr val="FFFF00">
                          <a:alpha val="59000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7"/>
          <p:cNvGraphicFramePr>
            <a:graphicFrameLocks noChangeAspect="1"/>
          </p:cNvGraphicFramePr>
          <p:nvPr/>
        </p:nvGraphicFramePr>
        <p:xfrm>
          <a:off x="4126520" y="5080575"/>
          <a:ext cx="696259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11" imgW="228600" imgH="393480" progId="Equation.3">
                  <p:embed/>
                </p:oleObj>
              </mc:Choice>
              <mc:Fallback>
                <p:oleObj name="Equation" r:id="rId11" imgW="22860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6520" y="5080575"/>
                        <a:ext cx="696259" cy="1219200"/>
                      </a:xfrm>
                      <a:prstGeom prst="rect">
                        <a:avLst/>
                      </a:prstGeom>
                      <a:solidFill>
                        <a:schemeClr val="hlink">
                          <a:alpha val="61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0"/>
          <p:cNvGraphicFramePr>
            <a:graphicFrameLocks noChangeAspect="1"/>
          </p:cNvGraphicFramePr>
          <p:nvPr/>
        </p:nvGraphicFramePr>
        <p:xfrm>
          <a:off x="5638800" y="4242375"/>
          <a:ext cx="717176" cy="1147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Equation" r:id="rId13" imgW="152280" imgH="393480" progId="Equation.3">
                  <p:embed/>
                </p:oleObj>
              </mc:Choice>
              <mc:Fallback>
                <p:oleObj name="Equation" r:id="rId13" imgW="152280" imgH="3934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242375"/>
                        <a:ext cx="717176" cy="1147482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Line 23"/>
          <p:cNvSpPr>
            <a:spLocks noChangeShapeType="1"/>
          </p:cNvSpPr>
          <p:nvPr/>
        </p:nvSpPr>
        <p:spPr bwMode="auto">
          <a:xfrm flipV="1">
            <a:off x="1752600" y="2857327"/>
            <a:ext cx="1271526" cy="1004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24"/>
          <p:cNvSpPr>
            <a:spLocks noChangeShapeType="1"/>
          </p:cNvSpPr>
          <p:nvPr/>
        </p:nvSpPr>
        <p:spPr bwMode="auto">
          <a:xfrm>
            <a:off x="1752600" y="4332021"/>
            <a:ext cx="2331131" cy="14343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25"/>
          <p:cNvSpPr>
            <a:spLocks noChangeShapeType="1"/>
          </p:cNvSpPr>
          <p:nvPr/>
        </p:nvSpPr>
        <p:spPr bwMode="auto">
          <a:xfrm flipV="1">
            <a:off x="1752600" y="3296599"/>
            <a:ext cx="3673298" cy="71717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26"/>
          <p:cNvSpPr>
            <a:spLocks noChangeShapeType="1"/>
          </p:cNvSpPr>
          <p:nvPr/>
        </p:nvSpPr>
        <p:spPr bwMode="auto">
          <a:xfrm>
            <a:off x="1752600" y="4206515"/>
            <a:ext cx="3814579" cy="6454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9921 L 0.00121 -0.23382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500"/>
                            </p:stCondLst>
                            <p:childTnLst>
                              <p:par>
                                <p:cTn id="10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19 1.71138E-6 L 0.26719 1.71138E-6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9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70</a:t>
            </a:r>
            <a:r>
              <a:rPr lang="en-US" sz="27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1295400"/>
          </a:xfrm>
          <a:prstGeom prst="rect">
            <a:avLst/>
          </a:prstGeom>
          <a:solidFill>
            <a:srgbClr val="FF66FF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dirty="0" smtClean="0">
                <a:latin typeface="VNI-Times" pitchFamily="2" charset="0"/>
              </a:rPr>
              <a:t>2.Caùc </a:t>
            </a:r>
            <a:r>
              <a:rPr lang="en-US" sz="3600" dirty="0" err="1">
                <a:latin typeface="VNI-Times" pitchFamily="2" charset="0"/>
              </a:rPr>
              <a:t>soá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phuùt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sau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ñaây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chieám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bao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nhieâu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bao</a:t>
            </a:r>
            <a:r>
              <a:rPr lang="en-US" sz="3600" dirty="0">
                <a:latin typeface="VNI-Times" pitchFamily="2" charset="0"/>
              </a:rPr>
              <a:t> </a:t>
            </a:r>
          </a:p>
          <a:p>
            <a:pPr algn="ctr"/>
            <a:r>
              <a:rPr lang="en-US" sz="3600" dirty="0" err="1">
                <a:latin typeface="VNI-Times" pitchFamily="2" charset="0"/>
              </a:rPr>
              <a:t>nhieâu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phaàn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cuûa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moät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giôø</a:t>
            </a:r>
            <a:r>
              <a:rPr lang="en-US" sz="3600" dirty="0">
                <a:latin typeface="VNI-Times" pitchFamily="2" charset="0"/>
              </a:rPr>
              <a:t> 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" y="2133600"/>
            <a:ext cx="1524000" cy="609600"/>
          </a:xfrm>
          <a:prstGeom prst="rect">
            <a:avLst/>
          </a:prstGeom>
          <a:solidFill>
            <a:srgbClr val="FF9900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latin typeface="VNI-Times" pitchFamily="2" charset="0"/>
              </a:rPr>
              <a:t>5 </a:t>
            </a:r>
            <a:r>
              <a:rPr lang="en-US" sz="2800" dirty="0" err="1">
                <a:latin typeface="VNI-Times" pitchFamily="2" charset="0"/>
              </a:rPr>
              <a:t>phuùt</a:t>
            </a:r>
            <a:endParaRPr lang="en-US" sz="2800" dirty="0">
              <a:latin typeface="VNI-Times" pitchFamily="2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" y="2971800"/>
            <a:ext cx="1524000" cy="609600"/>
          </a:xfrm>
          <a:prstGeom prst="rect">
            <a:avLst/>
          </a:prstGeom>
          <a:solidFill>
            <a:srgbClr val="FFFF00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latin typeface="VNI-Times" pitchFamily="2" charset="0"/>
              </a:rPr>
              <a:t>10 </a:t>
            </a:r>
            <a:r>
              <a:rPr lang="en-US" sz="2800" dirty="0" err="1">
                <a:latin typeface="VNI-Times" pitchFamily="2" charset="0"/>
              </a:rPr>
              <a:t>phuùt</a:t>
            </a:r>
            <a:endParaRPr lang="en-US" sz="2800" dirty="0">
              <a:latin typeface="VNI-Times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81000" y="3810000"/>
            <a:ext cx="1524000" cy="685800"/>
          </a:xfrm>
          <a:prstGeom prst="rect">
            <a:avLst/>
          </a:prstGeom>
          <a:solidFill>
            <a:srgbClr val="FF3300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latin typeface="VNI-Times" pitchFamily="2" charset="0"/>
              </a:rPr>
              <a:t>15 </a:t>
            </a:r>
            <a:r>
              <a:rPr lang="en-US" sz="2800" dirty="0" err="1">
                <a:latin typeface="VNI-Times" pitchFamily="2" charset="0"/>
              </a:rPr>
              <a:t>phuùt</a:t>
            </a:r>
            <a:endParaRPr lang="en-US" sz="2800" dirty="0">
              <a:latin typeface="VNI-Times" pitchFamily="2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81000" y="4724400"/>
            <a:ext cx="1524000" cy="685800"/>
          </a:xfrm>
          <a:prstGeom prst="rect">
            <a:avLst/>
          </a:prstGeom>
          <a:solidFill>
            <a:srgbClr val="99CC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latin typeface="VNI-Times" pitchFamily="2" charset="0"/>
              </a:rPr>
              <a:t>45 phuùt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81000" y="5638800"/>
            <a:ext cx="1524000" cy="685800"/>
          </a:xfrm>
          <a:prstGeom prst="rect">
            <a:avLst/>
          </a:prstGeom>
          <a:solidFill>
            <a:srgbClr val="FF66FF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latin typeface="VNI-Times" pitchFamily="2" charset="0"/>
              </a:rPr>
              <a:t>90 </a:t>
            </a:r>
            <a:r>
              <a:rPr lang="en-US" sz="2800" dirty="0" err="1">
                <a:latin typeface="VNI-Times" pitchFamily="2" charset="0"/>
              </a:rPr>
              <a:t>phuùt</a:t>
            </a:r>
            <a:endParaRPr lang="en-US" sz="2800" dirty="0">
              <a:latin typeface="VNI-Times" pitchFamily="2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715000" y="1905000"/>
          <a:ext cx="22860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Equation" r:id="rId4" imgW="850680" imgH="393480" progId="Equation.DSMT4">
                  <p:embed/>
                </p:oleObj>
              </mc:Choice>
              <mc:Fallback>
                <p:oleObj name="Equation" r:id="rId4" imgW="85068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905000"/>
                        <a:ext cx="2286000" cy="990600"/>
                      </a:xfrm>
                      <a:prstGeom prst="rect">
                        <a:avLst/>
                      </a:prstGeom>
                      <a:solidFill>
                        <a:srgbClr val="99CC00"/>
                      </a:solidFill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3048000" y="2819400"/>
          <a:ext cx="2057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Equation" r:id="rId6" imgW="787320" imgH="393480" progId="Equation.3">
                  <p:embed/>
                </p:oleObj>
              </mc:Choice>
              <mc:Fallback>
                <p:oleObj name="Equation" r:id="rId6" imgW="7873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819400"/>
                        <a:ext cx="2057400" cy="990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5"/>
          <p:cNvGraphicFramePr>
            <a:graphicFrameLocks noChangeAspect="1"/>
          </p:cNvGraphicFramePr>
          <p:nvPr/>
        </p:nvGraphicFramePr>
        <p:xfrm>
          <a:off x="5791200" y="3657600"/>
          <a:ext cx="2209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Equation" r:id="rId8" imgW="787320" imgH="393480" progId="Equation.3">
                  <p:embed/>
                </p:oleObj>
              </mc:Choice>
              <mc:Fallback>
                <p:oleObj name="Equation" r:id="rId8" imgW="78732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657600"/>
                        <a:ext cx="2209800" cy="99060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8"/>
          <p:cNvGraphicFramePr>
            <a:graphicFrameLocks noChangeAspect="1"/>
          </p:cNvGraphicFramePr>
          <p:nvPr/>
        </p:nvGraphicFramePr>
        <p:xfrm>
          <a:off x="3048000" y="4648200"/>
          <a:ext cx="20574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Equation" r:id="rId10" imgW="787320" imgH="393480" progId="Equation.3">
                  <p:embed/>
                </p:oleObj>
              </mc:Choice>
              <mc:Fallback>
                <p:oleObj name="Equation" r:id="rId10" imgW="78732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48200"/>
                        <a:ext cx="2057400" cy="1066800"/>
                      </a:xfrm>
                      <a:prstGeom prst="rect">
                        <a:avLst/>
                      </a:prstGeom>
                      <a:solidFill>
                        <a:srgbClr val="FF6600"/>
                      </a:solidFill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1"/>
          <p:cNvGraphicFramePr>
            <a:graphicFrameLocks noChangeAspect="1"/>
          </p:cNvGraphicFramePr>
          <p:nvPr/>
        </p:nvGraphicFramePr>
        <p:xfrm>
          <a:off x="5791200" y="5486400"/>
          <a:ext cx="2209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Equation" r:id="rId12" imgW="787320" imgH="393480" progId="Equation.3">
                  <p:embed/>
                </p:oleObj>
              </mc:Choice>
              <mc:Fallback>
                <p:oleObj name="Equation" r:id="rId12" imgW="787320" imgH="3934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486400"/>
                        <a:ext cx="2209800" cy="1066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76200" cmpd="tri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1905000" y="2438400"/>
            <a:ext cx="3657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25"/>
          <p:cNvSpPr>
            <a:spLocks noChangeShapeType="1"/>
          </p:cNvSpPr>
          <p:nvPr/>
        </p:nvSpPr>
        <p:spPr bwMode="auto">
          <a:xfrm>
            <a:off x="1905000" y="3352800"/>
            <a:ext cx="1066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26"/>
          <p:cNvSpPr>
            <a:spLocks noChangeShapeType="1"/>
          </p:cNvSpPr>
          <p:nvPr/>
        </p:nvSpPr>
        <p:spPr bwMode="auto">
          <a:xfrm>
            <a:off x="1905000" y="4191000"/>
            <a:ext cx="3810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27"/>
          <p:cNvSpPr>
            <a:spLocks noChangeShapeType="1"/>
          </p:cNvSpPr>
          <p:nvPr/>
        </p:nvSpPr>
        <p:spPr bwMode="auto">
          <a:xfrm>
            <a:off x="1981200" y="5105400"/>
            <a:ext cx="1066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28"/>
          <p:cNvSpPr>
            <a:spLocks noChangeShapeType="1"/>
          </p:cNvSpPr>
          <p:nvPr/>
        </p:nvSpPr>
        <p:spPr bwMode="auto">
          <a:xfrm>
            <a:off x="1981200" y="6019800"/>
            <a:ext cx="3733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Wallcate"/>
          <p:cNvPicPr>
            <a:picLocks noChangeAspect="1" noChangeArrowheads="1"/>
          </p:cNvPicPr>
          <p:nvPr/>
        </p:nvPicPr>
        <p:blipFill>
          <a:blip r:embed="rId3"/>
          <a:srcRect l="2518" t="3529" r="8163" b="10641"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2286000" y="1123950"/>
            <a:ext cx="4648200" cy="781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Hướng dẫn về nhà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1905000" y="914400"/>
            <a:ext cx="5181600" cy="1219200"/>
          </a:xfrm>
          <a:prstGeom prst="horizontalScroll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" y="2209800"/>
            <a:ext cx="6477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tập11, 12,13/11SGK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20,21,22/6,7 SBT.</a:t>
            </a:r>
          </a:p>
          <a:p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3400" y="304800"/>
            <a:ext cx="8153400" cy="1143000"/>
          </a:xfrm>
          <a:prstGeom prst="rect">
            <a:avLst/>
          </a:prstGeom>
          <a:gradFill rotWithShape="1">
            <a:gsLst>
              <a:gs pos="0">
                <a:srgbClr val="CC00FF"/>
              </a:gs>
              <a:gs pos="50000">
                <a:schemeClr val="bg1"/>
              </a:gs>
              <a:gs pos="100000">
                <a:srgbClr val="CC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6600" b="0" dirty="0" err="1">
                <a:latin typeface="VNI-Baybuom" pitchFamily="34" charset="0"/>
              </a:rPr>
              <a:t>Giôø</a:t>
            </a:r>
            <a:r>
              <a:rPr lang="en-US" sz="6600" b="0" dirty="0">
                <a:latin typeface="VNI-Baybuom" pitchFamily="34" charset="0"/>
              </a:rPr>
              <a:t> </a:t>
            </a:r>
            <a:r>
              <a:rPr lang="en-US" sz="6600" b="0" dirty="0" err="1">
                <a:latin typeface="VNI-Baybuom" pitchFamily="34" charset="0"/>
              </a:rPr>
              <a:t>hoïc</a:t>
            </a:r>
            <a:r>
              <a:rPr lang="en-US" sz="6600" b="0" dirty="0">
                <a:latin typeface="VNI-Baybuom" pitchFamily="34" charset="0"/>
              </a:rPr>
              <a:t> </a:t>
            </a:r>
            <a:r>
              <a:rPr lang="en-US" sz="6600" b="0" dirty="0" err="1">
                <a:latin typeface="VNI-Baybuom" pitchFamily="34" charset="0"/>
              </a:rPr>
              <a:t>ñeán</a:t>
            </a:r>
            <a:r>
              <a:rPr lang="en-US" sz="6600" b="0" dirty="0">
                <a:latin typeface="VNI-Baybuom" pitchFamily="34" charset="0"/>
              </a:rPr>
              <a:t> </a:t>
            </a:r>
            <a:r>
              <a:rPr lang="en-US" sz="6600" b="0" dirty="0" err="1">
                <a:latin typeface="VNI-Baybuom" pitchFamily="34" charset="0"/>
              </a:rPr>
              <a:t>ñaây</a:t>
            </a:r>
            <a:r>
              <a:rPr lang="en-US" sz="6600" b="0" dirty="0">
                <a:latin typeface="VNI-Baybuom" pitchFamily="34" charset="0"/>
              </a:rPr>
              <a:t> </a:t>
            </a:r>
            <a:r>
              <a:rPr lang="en-US" sz="6600" b="0" dirty="0" err="1">
                <a:latin typeface="VNI-Baybuom" pitchFamily="34" charset="0"/>
              </a:rPr>
              <a:t>laø</a:t>
            </a:r>
            <a:r>
              <a:rPr lang="en-US" sz="6600" b="0" dirty="0">
                <a:latin typeface="VNI-Baybuom" pitchFamily="34" charset="0"/>
              </a:rPr>
              <a:t> </a:t>
            </a:r>
            <a:r>
              <a:rPr lang="en-US" sz="6600" b="0" dirty="0" err="1">
                <a:latin typeface="VNI-Baybuom" pitchFamily="34" charset="0"/>
              </a:rPr>
              <a:t>heát</a:t>
            </a:r>
            <a:r>
              <a:rPr lang="en-US" sz="5400" b="0" dirty="0">
                <a:latin typeface="VNI-Butlong" pitchFamily="2" charset="0"/>
              </a:rPr>
              <a:t>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733800" y="1676400"/>
            <a:ext cx="16002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dirty="0" err="1">
                <a:latin typeface="VNI-Thufap2" pitchFamily="2" charset="0"/>
              </a:rPr>
              <a:t>Xin</a:t>
            </a:r>
            <a:endParaRPr lang="en-US" sz="7200" dirty="0">
              <a:latin typeface="VNI-Thufap2" pitchFamily="2" charset="0"/>
            </a:endParaRPr>
          </a:p>
        </p:txBody>
      </p:sp>
      <p:pic>
        <p:nvPicPr>
          <p:cNvPr id="7" name="Picture 6" descr="Picture2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2590800"/>
            <a:ext cx="6705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400" y="4953000"/>
            <a:ext cx="6553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0" dirty="0" err="1" smtClean="0">
                <a:latin typeface="VNI-Thufap2" pitchFamily="2" charset="0"/>
              </a:rPr>
              <a:t>Quyù</a:t>
            </a:r>
            <a:r>
              <a:rPr lang="en-US" sz="7200" b="0" dirty="0" smtClean="0">
                <a:latin typeface="VNI-Thufap2" pitchFamily="2" charset="0"/>
              </a:rPr>
              <a:t> </a:t>
            </a:r>
            <a:r>
              <a:rPr lang="en-US" sz="7200" b="0" dirty="0" err="1" smtClean="0">
                <a:latin typeface="VNI-Thufap2" pitchFamily="2" charset="0"/>
              </a:rPr>
              <a:t>Thaày</a:t>
            </a:r>
            <a:r>
              <a:rPr lang="en-US" sz="7200" b="0" dirty="0" smtClean="0">
                <a:latin typeface="VNI-Thufap2" pitchFamily="2" charset="0"/>
              </a:rPr>
              <a:t>  </a:t>
            </a:r>
            <a:r>
              <a:rPr lang="en-US" sz="7200" b="0" dirty="0" err="1" smtClean="0">
                <a:latin typeface="VNI-Thufap2" pitchFamily="2" charset="0"/>
              </a:rPr>
              <a:t>Coâ</a:t>
            </a:r>
            <a:r>
              <a:rPr lang="en-US" sz="7200" b="0" dirty="0" smtClean="0">
                <a:latin typeface="VNI-Thufap2" pitchFamily="2" charset="0"/>
              </a:rPr>
              <a:t>!</a:t>
            </a:r>
            <a:endParaRPr lang="en-US" sz="7200" b="0" dirty="0">
              <a:latin typeface="VNI-Thufap2" pitchFamily="2" charset="0"/>
            </a:endParaRPr>
          </a:p>
        </p:txBody>
      </p:sp>
      <p:pic>
        <p:nvPicPr>
          <p:cNvPr id="9" name="Picture 8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1981200"/>
            <a:ext cx="10287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1828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0" y="1828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17526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20574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9050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1981200"/>
            <a:ext cx="952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32766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29600" y="2971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4495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5638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7600" y="53340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447800"/>
            <a:ext cx="4953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60960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5105400"/>
            <a:ext cx="1447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2514600"/>
            <a:ext cx="12573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4800600"/>
            <a:ext cx="990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638800"/>
            <a:ext cx="10668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59436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51054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60960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876800"/>
            <a:ext cx="114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8768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2362200"/>
            <a:ext cx="99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5791200"/>
            <a:ext cx="1181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5791200"/>
            <a:ext cx="1143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2819400"/>
            <a:ext cx="15240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648200"/>
            <a:ext cx="4953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6096000"/>
            <a:ext cx="1752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7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24384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8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5800" y="1447800"/>
            <a:ext cx="838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 descr="Picture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4350" y="3209925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1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TextBox 11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question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00200" y="76200"/>
            <a:ext cx="1066800" cy="111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question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24439" y="0"/>
            <a:ext cx="1137998" cy="119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2438400" y="583046"/>
            <a:ext cx="4305300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KiÓm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tra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bµi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cò</a:t>
            </a:r>
            <a:endParaRPr 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.VnTime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1304092"/>
            <a:ext cx="7239000" cy="67710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14400" y="2115900"/>
            <a:ext cx="7696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3048000" y="3240030"/>
          <a:ext cx="1828800" cy="569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8" imgW="571320" imgH="177480" progId="Equation.DSMT4">
                  <p:embed/>
                </p:oleObj>
              </mc:Choice>
              <mc:Fallback>
                <p:oleObj name="Equation" r:id="rId8" imgW="571320" imgH="177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240030"/>
                        <a:ext cx="1828800" cy="5699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0"/>
          <p:cNvGraphicFramePr>
            <a:graphicFrameLocks noChangeAspect="1"/>
          </p:cNvGraphicFramePr>
          <p:nvPr/>
        </p:nvGraphicFramePr>
        <p:xfrm>
          <a:off x="3355975" y="1913849"/>
          <a:ext cx="1292225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10" imgW="444240" imgH="393480" progId="Equation.DSMT4">
                  <p:embed/>
                </p:oleObj>
              </mc:Choice>
              <mc:Fallback>
                <p:oleObj name="Equation" r:id="rId10" imgW="44424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5975" y="1913849"/>
                        <a:ext cx="1292225" cy="1144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val 10"/>
          <p:cNvSpPr>
            <a:spLocks noChangeArrowheads="1"/>
          </p:cNvSpPr>
          <p:nvPr/>
        </p:nvSpPr>
        <p:spPr bwMode="auto">
          <a:xfrm>
            <a:off x="76200" y="1295400"/>
            <a:ext cx="762000" cy="685800"/>
          </a:xfrm>
          <a:prstGeom prst="ellipse">
            <a:avLst/>
          </a:prstGeom>
          <a:solidFill>
            <a:srgbClr val="FF9900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dirty="0">
                <a:latin typeface="VNI-Times" pitchFamily="2" charset="0"/>
              </a:rPr>
              <a:t>1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90600" y="4123492"/>
            <a:ext cx="4495800" cy="67710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1"/>
          <p:cNvSpPr>
            <a:spLocks noChangeArrowheads="1"/>
          </p:cNvSpPr>
          <p:nvPr/>
        </p:nvSpPr>
        <p:spPr bwMode="auto">
          <a:xfrm>
            <a:off x="76200" y="4114800"/>
            <a:ext cx="762000" cy="685800"/>
          </a:xfrm>
          <a:prstGeom prst="ellipse">
            <a:avLst/>
          </a:prstGeom>
          <a:solidFill>
            <a:srgbClr val="FF9900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dirty="0">
                <a:latin typeface="VNI-Times" pitchFamily="2" charset="0"/>
              </a:rPr>
              <a:t>2</a:t>
            </a: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1295400" y="4953000"/>
          <a:ext cx="16764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12" imgW="558720" imgH="393480" progId="Equation.DSMT4">
                  <p:embed/>
                </p:oleObj>
              </mc:Choice>
              <mc:Fallback>
                <p:oleObj name="Equation" r:id="rId12" imgW="55872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953000"/>
                        <a:ext cx="16764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771900" y="4953000"/>
          <a:ext cx="19050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14" imgW="634680" imgH="393480" progId="Equation.DSMT4">
                  <p:embed/>
                </p:oleObj>
              </mc:Choice>
              <mc:Fallback>
                <p:oleObj name="Equation" r:id="rId14" imgW="63468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4953000"/>
                        <a:ext cx="19050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TextBox 11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question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0200" y="76200"/>
            <a:ext cx="1066800" cy="111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question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24439" y="0"/>
            <a:ext cx="1137998" cy="119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2438400" y="583046"/>
            <a:ext cx="4305300" cy="581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KiÓm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tra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bµi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"/>
              </a:rPr>
              <a:t>cò</a:t>
            </a:r>
            <a:endParaRPr 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.VnTime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90600" y="1304092"/>
            <a:ext cx="1905000" cy="67710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76200" y="1295400"/>
            <a:ext cx="762000" cy="685800"/>
          </a:xfrm>
          <a:prstGeom prst="ellipse">
            <a:avLst/>
          </a:prstGeom>
          <a:solidFill>
            <a:srgbClr val="FF9900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00" dirty="0">
                <a:latin typeface="VNI-Times" pitchFamily="2" charset="0"/>
              </a:rPr>
              <a:t>2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1143000" y="2476500"/>
          <a:ext cx="2133600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7" imgW="711000" imgH="1028520" progId="Equation.DSMT4">
                  <p:embed/>
                </p:oleObj>
              </mc:Choice>
              <mc:Fallback>
                <p:oleObj name="Equation" r:id="rId7" imgW="711000" imgH="102852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76500"/>
                        <a:ext cx="2133600" cy="308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838700" y="2476500"/>
          <a:ext cx="2933700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9" imgW="977760" imgH="1028520" progId="Equation.DSMT4">
                  <p:embed/>
                </p:oleObj>
              </mc:Choice>
              <mc:Fallback>
                <p:oleObj name="Equation" r:id="rId9" imgW="977760" imgH="102852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2476500"/>
                        <a:ext cx="2933700" cy="308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/>
          <p:cNvCxnSpPr/>
          <p:nvPr/>
        </p:nvCxnSpPr>
        <p:spPr>
          <a:xfrm rot="5400000">
            <a:off x="2782094" y="3966504"/>
            <a:ext cx="358060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0" y="9906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990600" y="2697163"/>
            <a:ext cx="3124200" cy="58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5" tIns="45691" rIns="91385" bIns="45691">
            <a:spAutoFit/>
          </a:bodyPr>
          <a:lstStyle/>
          <a:p>
            <a:pPr eaLnBrk="1" hangingPunct="1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2614613"/>
            <a:ext cx="762000" cy="762000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 algn="ctr">
            <a:solidFill>
              <a:srgbClr val="98B954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91385" tIns="45691" rIns="91385" bIns="4569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dk1"/>
              </a:solidFill>
              <a:latin typeface="+mn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9056" y="2590800"/>
            <a:ext cx="535724" cy="92454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1</a:t>
            </a:r>
          </a:p>
        </p:txBody>
      </p:sp>
      <p:pic>
        <p:nvPicPr>
          <p:cNvPr id="22" name="Picture 6" descr="questio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5" y="2828925"/>
            <a:ext cx="43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1143000" y="3422985"/>
          <a:ext cx="1320800" cy="930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6" imgW="558720" imgH="393480" progId="Equation.DSMT4">
                  <p:embed/>
                </p:oleObj>
              </mc:Choice>
              <mc:Fallback>
                <p:oleObj name="Equation" r:id="rId6" imgW="55872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422985"/>
                        <a:ext cx="1320800" cy="9305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128713" y="4566274"/>
          <a:ext cx="135096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8" imgW="571320" imgH="393480" progId="Equation.DSMT4">
                  <p:embed/>
                </p:oleObj>
              </mc:Choice>
              <mc:Fallback>
                <p:oleObj name="Equation" r:id="rId8" imgW="57132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713" y="4566274"/>
                        <a:ext cx="1350962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1052513" y="5709274"/>
          <a:ext cx="15017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10" imgW="634680" imgH="393480" progId="Equation.DSMT4">
                  <p:embed/>
                </p:oleObj>
              </mc:Choice>
              <mc:Fallback>
                <p:oleObj name="Equation" r:id="rId10" imgW="6346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5709274"/>
                        <a:ext cx="1501775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14800" y="3591549"/>
            <a:ext cx="2819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(-1).(-6) = 2.3 </a:t>
            </a:r>
            <a:endParaRPr lang="en-US" sz="2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14800" y="4731495"/>
            <a:ext cx="2819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(-4).(-2) = 8.1 </a:t>
            </a:r>
            <a:endParaRPr lang="en-US" sz="2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14800" y="5861674"/>
            <a:ext cx="2819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5.2= (-10).(-1) </a:t>
            </a:r>
            <a:endParaRPr lang="en-US" sz="2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743200" y="3896349"/>
            <a:ext cx="1219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743200" y="5021886"/>
            <a:ext cx="1219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0" y="18288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914400" y="1660525"/>
          <a:ext cx="960437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12" imgW="406080" imgH="393480" progId="Equation.DSMT4">
                  <p:embed/>
                </p:oleObj>
              </mc:Choice>
              <mc:Fallback>
                <p:oleObj name="Equation" r:id="rId12" imgW="40608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660525"/>
                        <a:ext cx="960437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828800" y="18288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 . 4 = 2 . 2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743200" y="6170612"/>
            <a:ext cx="1219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9906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81000" y="2001214"/>
            <a:ext cx="1295400" cy="58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5" tIns="45691" rIns="91385" bIns="45691">
            <a:spAutoFit/>
          </a:bodyPr>
          <a:lstStyle/>
          <a:p>
            <a:pPr eaLnBrk="1" hangingPunct="1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651000" y="1889125"/>
          <a:ext cx="13208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5" imgW="558720" imgH="393480" progId="Equation.DSMT4">
                  <p:embed/>
                </p:oleObj>
              </mc:Choice>
              <mc:Fallback>
                <p:oleObj name="Equation" r:id="rId5" imgW="55872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0" y="1889125"/>
                        <a:ext cx="1320800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81000" y="4520683"/>
            <a:ext cx="1295400" cy="58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5" tIns="45691" rIns="91385" bIns="45691">
            <a:spAutoFit/>
          </a:bodyPr>
          <a:lstStyle/>
          <a:p>
            <a:pPr eaLnBrk="1" hangingPunct="1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1601788" y="4403725"/>
          <a:ext cx="15017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7" imgW="634680" imgH="393480" progId="Equation.DSMT4">
                  <p:embed/>
                </p:oleObj>
              </mc:Choice>
              <mc:Fallback>
                <p:oleObj name="Equation" r:id="rId7" imgW="63468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788" y="4403725"/>
                        <a:ext cx="1501775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loud Callout 9"/>
          <p:cNvSpPr/>
          <p:nvPr/>
        </p:nvSpPr>
        <p:spPr>
          <a:xfrm>
            <a:off x="3810000" y="152400"/>
            <a:ext cx="3733800" cy="2238374"/>
          </a:xfrm>
          <a:prstGeom prst="cloudCallout">
            <a:avLst>
              <a:gd name="adj1" fmla="val -57656"/>
              <a:gd name="adj2" fmla="val 39802"/>
            </a:avLst>
          </a:prstGeom>
          <a:solidFill>
            <a:srgbClr val="FFCCFF"/>
          </a:solidFill>
          <a:ln>
            <a:solidFill>
              <a:srgbClr val="9900CC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6" descr="question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95600" y="1752600"/>
            <a:ext cx="733425" cy="77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loud Callout 13"/>
          <p:cNvSpPr/>
          <p:nvPr/>
        </p:nvSpPr>
        <p:spPr>
          <a:xfrm>
            <a:off x="3810000" y="2714626"/>
            <a:ext cx="3733800" cy="2238374"/>
          </a:xfrm>
          <a:prstGeom prst="cloudCallout">
            <a:avLst>
              <a:gd name="adj1" fmla="val -57656"/>
              <a:gd name="adj2" fmla="val 39802"/>
            </a:avLst>
          </a:prstGeom>
          <a:solidFill>
            <a:srgbClr val="FFCCFF"/>
          </a:solidFill>
          <a:ln>
            <a:solidFill>
              <a:srgbClr val="9900CC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6" descr="question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95600" y="4332596"/>
            <a:ext cx="733425" cy="77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4419600" y="2006083"/>
            <a:ext cx="4419600" cy="58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5" tIns="45691" rIns="91385" bIns="45691">
            <a:spAutoFit/>
          </a:bodyPr>
          <a:lstStyle/>
          <a:p>
            <a:pPr eaLnBrk="1" hangingPunct="1"/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-3</a:t>
            </a:r>
            <a:endParaRPr 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4343400" y="4520683"/>
            <a:ext cx="4419600" cy="58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85" tIns="45691" rIns="91385" bIns="45691">
            <a:spAutoFit/>
          </a:bodyPr>
          <a:lstStyle/>
          <a:p>
            <a:pPr eaLnBrk="1" hangingPunct="1"/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-5</a:t>
            </a:r>
            <a:endParaRPr 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124200" y="2362200"/>
            <a:ext cx="1219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124200" y="4875212"/>
            <a:ext cx="1219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ight Arrow 19"/>
          <p:cNvSpPr/>
          <p:nvPr/>
        </p:nvSpPr>
        <p:spPr>
          <a:xfrm>
            <a:off x="685800" y="3048000"/>
            <a:ext cx="533400" cy="22860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295400" y="2844225"/>
            <a:ext cx="495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219200" y="2849940"/>
            <a:ext cx="792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685800" y="5537775"/>
            <a:ext cx="533400" cy="22860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1295400" y="5334000"/>
            <a:ext cx="495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1295400" y="5288340"/>
            <a:ext cx="792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8" presetClass="entr" presetSubtype="1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  <p:bldP spid="10" grpId="1" build="allAtOnce" animBg="1"/>
      <p:bldP spid="14" grpId="0" build="allAtOnce" animBg="1"/>
      <p:bldP spid="14" grpId="1" build="allAtOnce" animBg="1"/>
      <p:bldP spid="16" grpId="0"/>
      <p:bldP spid="20" grpId="0" animBg="1"/>
      <p:bldP spid="4100" grpId="0"/>
      <p:bldP spid="4100" grpId="1"/>
      <p:bldP spid="22" grpId="0"/>
      <p:bldP spid="22" grpId="1"/>
      <p:bldP spid="22" grpId="2"/>
      <p:bldP spid="23" grpId="0" animBg="1"/>
      <p:bldP spid="24" grpId="0"/>
      <p:bldP spid="24" grpId="1"/>
      <p:bldP spid="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76200" y="990600"/>
            <a:ext cx="8839200" cy="182880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212" y="2895600"/>
            <a:ext cx="56938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2</a:t>
            </a:r>
          </a:p>
        </p:txBody>
      </p:sp>
      <p:pic>
        <p:nvPicPr>
          <p:cNvPr id="10" name="Picture 6" descr="questio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563" y="3133725"/>
            <a:ext cx="433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2"/>
          <p:cNvSpPr>
            <a:spLocks noChangeArrowheads="1"/>
          </p:cNvSpPr>
          <p:nvPr/>
        </p:nvSpPr>
        <p:spPr bwMode="auto">
          <a:xfrm>
            <a:off x="228600" y="2981325"/>
            <a:ext cx="762000" cy="762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44" name="Object 143"/>
          <p:cNvGraphicFramePr>
            <a:graphicFrameLocks noChangeAspect="1"/>
          </p:cNvGraphicFramePr>
          <p:nvPr/>
        </p:nvGraphicFramePr>
        <p:xfrm>
          <a:off x="3683000" y="1905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Equation" r:id="rId6" imgW="914400" imgH="198720" progId="Equation.DSMT4">
                  <p:embed/>
                </p:oleObj>
              </mc:Choice>
              <mc:Fallback>
                <p:oleObj name="Equation" r:id="rId6" imgW="914400" imgH="19872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19050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" name="TextBox 164"/>
          <p:cNvSpPr txBox="1"/>
          <p:nvPr/>
        </p:nvSpPr>
        <p:spPr>
          <a:xfrm>
            <a:off x="1066800" y="30480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6" name="Object 3"/>
          <p:cNvGraphicFramePr>
            <a:graphicFrameLocks noChangeAspect="1"/>
          </p:cNvGraphicFramePr>
          <p:nvPr/>
        </p:nvGraphicFramePr>
        <p:xfrm>
          <a:off x="5584825" y="4864294"/>
          <a:ext cx="15017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8" imgW="634680" imgH="393480" progId="Equation.DSMT4">
                  <p:embed/>
                </p:oleObj>
              </mc:Choice>
              <mc:Fallback>
                <p:oleObj name="Equation" r:id="rId8" imgW="6346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4825" y="4864294"/>
                        <a:ext cx="1501775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" name="Arc 55"/>
          <p:cNvSpPr>
            <a:spLocks/>
          </p:cNvSpPr>
          <p:nvPr/>
        </p:nvSpPr>
        <p:spPr bwMode="auto">
          <a:xfrm rot="8010843">
            <a:off x="6166656" y="5508038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8" name="Arc 45"/>
          <p:cNvSpPr>
            <a:spLocks/>
          </p:cNvSpPr>
          <p:nvPr/>
        </p:nvSpPr>
        <p:spPr bwMode="auto">
          <a:xfrm rot="19289961">
            <a:off x="6164359" y="4603847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9" name="Rectangle 48"/>
          <p:cNvSpPr>
            <a:spLocks noChangeArrowheads="1"/>
          </p:cNvSpPr>
          <p:nvPr/>
        </p:nvSpPr>
        <p:spPr bwMode="auto">
          <a:xfrm>
            <a:off x="6400800" y="4114800"/>
            <a:ext cx="4572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0" name="Text Box 47"/>
          <p:cNvSpPr txBox="1">
            <a:spLocks noChangeArrowheads="1"/>
          </p:cNvSpPr>
          <p:nvPr/>
        </p:nvSpPr>
        <p:spPr bwMode="auto">
          <a:xfrm>
            <a:off x="6172200" y="3962400"/>
            <a:ext cx="228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3000" dirty="0" smtClean="0">
                <a:latin typeface=".VnArial" pitchFamily="34" charset="0"/>
              </a:rPr>
              <a:t>:</a:t>
            </a:r>
            <a:endParaRPr lang="en-US" sz="3000" dirty="0">
              <a:latin typeface=".VnArial" pitchFamily="34" charset="0"/>
            </a:endParaRPr>
          </a:p>
        </p:txBody>
      </p:sp>
      <p:sp>
        <p:nvSpPr>
          <p:cNvPr id="171" name="Rectangle 58"/>
          <p:cNvSpPr>
            <a:spLocks noChangeArrowheads="1"/>
          </p:cNvSpPr>
          <p:nvPr/>
        </p:nvSpPr>
        <p:spPr bwMode="auto">
          <a:xfrm>
            <a:off x="6366804" y="6019800"/>
            <a:ext cx="4572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2" name="Text Box 57"/>
          <p:cNvSpPr txBox="1">
            <a:spLocks noChangeArrowheads="1"/>
          </p:cNvSpPr>
          <p:nvPr/>
        </p:nvSpPr>
        <p:spPr bwMode="auto">
          <a:xfrm>
            <a:off x="6138204" y="5867400"/>
            <a:ext cx="228600" cy="59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3000" dirty="0" smtClean="0">
                <a:latin typeface=".VnArial" pitchFamily="34" charset="0"/>
              </a:rPr>
              <a:t>:</a:t>
            </a:r>
            <a:endParaRPr lang="en-US" sz="3000" dirty="0">
              <a:latin typeface=".VnArial" pitchFamily="34" charset="0"/>
            </a:endParaRPr>
          </a:p>
        </p:txBody>
      </p:sp>
      <p:grpSp>
        <p:nvGrpSpPr>
          <p:cNvPr id="173" name="Group 37"/>
          <p:cNvGrpSpPr>
            <a:grpSpLocks/>
          </p:cNvGrpSpPr>
          <p:nvPr/>
        </p:nvGrpSpPr>
        <p:grpSpPr bwMode="auto">
          <a:xfrm>
            <a:off x="2286000" y="4010464"/>
            <a:ext cx="552450" cy="2465706"/>
            <a:chOff x="1248" y="672"/>
            <a:chExt cx="348" cy="1412"/>
          </a:xfrm>
        </p:grpSpPr>
        <p:sp>
          <p:nvSpPr>
            <p:cNvPr id="174" name="Text Box 33"/>
            <p:cNvSpPr txBox="1">
              <a:spLocks noChangeArrowheads="1"/>
            </p:cNvSpPr>
            <p:nvPr/>
          </p:nvSpPr>
          <p:spPr bwMode="auto">
            <a:xfrm>
              <a:off x="1272" y="672"/>
              <a:ext cx="32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900" dirty="0">
                  <a:solidFill>
                    <a:srgbClr val="0000FF"/>
                  </a:solidFill>
                  <a:latin typeface=".VnArial" pitchFamily="34" charset="0"/>
                </a:rPr>
                <a:t>-3</a:t>
              </a:r>
            </a:p>
          </p:txBody>
        </p:sp>
        <p:sp>
          <p:nvSpPr>
            <p:cNvPr id="175" name="Text Box 36"/>
            <p:cNvSpPr txBox="1">
              <a:spLocks noChangeArrowheads="1"/>
            </p:cNvSpPr>
            <p:nvPr/>
          </p:nvSpPr>
          <p:spPr bwMode="auto">
            <a:xfrm>
              <a:off x="1248" y="1776"/>
              <a:ext cx="32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900" dirty="0" smtClean="0">
                  <a:solidFill>
                    <a:srgbClr val="0000FF"/>
                  </a:solidFill>
                  <a:latin typeface=".VnArial" pitchFamily="34" charset="0"/>
                </a:rPr>
                <a:t>-</a:t>
              </a:r>
              <a:r>
                <a:rPr lang="en-US" sz="2900" dirty="0">
                  <a:solidFill>
                    <a:srgbClr val="0000FF"/>
                  </a:solidFill>
                  <a:latin typeface=".VnArial" pitchFamily="34" charset="0"/>
                </a:rPr>
                <a:t>3</a:t>
              </a:r>
            </a:p>
          </p:txBody>
        </p:sp>
      </p:grpSp>
      <p:graphicFrame>
        <p:nvGraphicFramePr>
          <p:cNvPr id="176" name="Object 2"/>
          <p:cNvGraphicFramePr>
            <a:graphicFrameLocks noChangeAspect="1"/>
          </p:cNvGraphicFramePr>
          <p:nvPr/>
        </p:nvGraphicFramePr>
        <p:xfrm>
          <a:off x="1752600" y="4857154"/>
          <a:ext cx="13208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Equation" r:id="rId10" imgW="558720" imgH="393480" progId="Equation.DSMT4">
                  <p:embed/>
                </p:oleObj>
              </mc:Choice>
              <mc:Fallback>
                <p:oleObj name="Equation" r:id="rId10" imgW="55872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857154"/>
                        <a:ext cx="1320800" cy="93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" name="Arc 45"/>
          <p:cNvSpPr>
            <a:spLocks/>
          </p:cNvSpPr>
          <p:nvPr/>
        </p:nvSpPr>
        <p:spPr bwMode="auto">
          <a:xfrm rot="19289961">
            <a:off x="2179514" y="4523876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" name="Arc 55"/>
          <p:cNvSpPr>
            <a:spLocks/>
          </p:cNvSpPr>
          <p:nvPr/>
        </p:nvSpPr>
        <p:spPr bwMode="auto">
          <a:xfrm rot="8010843">
            <a:off x="2167744" y="5516773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arrow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9" name="Rectangle 48"/>
          <p:cNvSpPr>
            <a:spLocks noChangeArrowheads="1"/>
          </p:cNvSpPr>
          <p:nvPr/>
        </p:nvSpPr>
        <p:spPr bwMode="auto">
          <a:xfrm>
            <a:off x="2362200" y="4034829"/>
            <a:ext cx="4572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0" name="Text Box 47"/>
          <p:cNvSpPr txBox="1">
            <a:spLocks noChangeArrowheads="1"/>
          </p:cNvSpPr>
          <p:nvPr/>
        </p:nvSpPr>
        <p:spPr bwMode="auto">
          <a:xfrm>
            <a:off x="2133600" y="3882429"/>
            <a:ext cx="228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3000" dirty="0" smtClean="0">
                <a:latin typeface=".VnArial" pitchFamily="34" charset="0"/>
              </a:rPr>
              <a:t>.</a:t>
            </a:r>
            <a:endParaRPr lang="en-US" sz="3000" dirty="0">
              <a:latin typeface=".VnArial" pitchFamily="34" charset="0"/>
            </a:endParaRPr>
          </a:p>
        </p:txBody>
      </p:sp>
      <p:sp>
        <p:nvSpPr>
          <p:cNvPr id="181" name="Rectangle 58"/>
          <p:cNvSpPr>
            <a:spLocks noChangeArrowheads="1"/>
          </p:cNvSpPr>
          <p:nvPr/>
        </p:nvSpPr>
        <p:spPr bwMode="auto">
          <a:xfrm>
            <a:off x="2362200" y="6016029"/>
            <a:ext cx="4572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2" name="Group 59"/>
          <p:cNvGrpSpPr>
            <a:grpSpLocks/>
          </p:cNvGrpSpPr>
          <p:nvPr/>
        </p:nvGrpSpPr>
        <p:grpSpPr bwMode="auto">
          <a:xfrm>
            <a:off x="6324600" y="4066736"/>
            <a:ext cx="552450" cy="2438400"/>
            <a:chOff x="1248" y="672"/>
            <a:chExt cx="348" cy="1403"/>
          </a:xfrm>
        </p:grpSpPr>
        <p:sp>
          <p:nvSpPr>
            <p:cNvPr id="183" name="Text Box 60"/>
            <p:cNvSpPr txBox="1">
              <a:spLocks noChangeArrowheads="1"/>
            </p:cNvSpPr>
            <p:nvPr/>
          </p:nvSpPr>
          <p:spPr bwMode="auto">
            <a:xfrm>
              <a:off x="1272" y="672"/>
              <a:ext cx="324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900" dirty="0">
                  <a:solidFill>
                    <a:srgbClr val="0000FF"/>
                  </a:solidFill>
                  <a:latin typeface=".VnArial" pitchFamily="34" charset="0"/>
                </a:rPr>
                <a:t>-5</a:t>
              </a:r>
            </a:p>
          </p:txBody>
        </p:sp>
        <p:sp>
          <p:nvSpPr>
            <p:cNvPr id="184" name="Text Box 61"/>
            <p:cNvSpPr txBox="1">
              <a:spLocks noChangeArrowheads="1"/>
            </p:cNvSpPr>
            <p:nvPr/>
          </p:nvSpPr>
          <p:spPr bwMode="auto">
            <a:xfrm>
              <a:off x="1248" y="1776"/>
              <a:ext cx="324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900" dirty="0">
                  <a:solidFill>
                    <a:srgbClr val="0000FF"/>
                  </a:solidFill>
                  <a:latin typeface=".VnArial" pitchFamily="34" charset="0"/>
                </a:rPr>
                <a:t>-5</a:t>
              </a:r>
            </a:p>
          </p:txBody>
        </p:sp>
      </p:grpSp>
      <p:sp>
        <p:nvSpPr>
          <p:cNvPr id="185" name="Text Box 57"/>
          <p:cNvSpPr txBox="1">
            <a:spLocks noChangeArrowheads="1"/>
          </p:cNvSpPr>
          <p:nvPr/>
        </p:nvSpPr>
        <p:spPr bwMode="auto">
          <a:xfrm>
            <a:off x="2133600" y="5863629"/>
            <a:ext cx="228600" cy="59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3000" dirty="0" smtClean="0">
                <a:latin typeface=".VnArial" pitchFamily="34" charset="0"/>
              </a:rPr>
              <a:t>.</a:t>
            </a:r>
            <a:endParaRPr lang="en-US" sz="3000" dirty="0">
              <a:latin typeface=".Vn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900" decel="100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decel="100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decel="100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decel="100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decel="100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900" decel="10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900" decel="100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900" decel="100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900" decel="100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65" grpId="0"/>
      <p:bldP spid="167" grpId="0" animBg="1"/>
      <p:bldP spid="168" grpId="0" animBg="1"/>
      <p:bldP spid="169" grpId="0" animBg="1"/>
      <p:bldP spid="170" grpId="0"/>
      <p:bldP spid="171" grpId="0" animBg="1"/>
      <p:bldP spid="172" grpId="0"/>
      <p:bldP spid="177" grpId="0" animBg="1"/>
      <p:bldP spid="178" grpId="0" animBg="1"/>
      <p:bldP spid="179" grpId="0" animBg="1"/>
      <p:bldP spid="180" grpId="0"/>
      <p:bldP spid="181" grpId="0" animBg="1"/>
      <p:bldP spid="1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990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736" y="1772528"/>
            <a:ext cx="8610600" cy="48320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31" name="Object 11"/>
          <p:cNvGraphicFramePr>
            <a:graphicFrameLocks noChangeAspect="1"/>
          </p:cNvGraphicFramePr>
          <p:nvPr/>
        </p:nvGraphicFramePr>
        <p:xfrm>
          <a:off x="1981200" y="3000375"/>
          <a:ext cx="168433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quation" r:id="rId5" imgW="545760" imgH="393480" progId="Equation.DSMT4">
                  <p:embed/>
                </p:oleObj>
              </mc:Choice>
              <mc:Fallback>
                <p:oleObj name="Equation" r:id="rId5" imgW="54576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000375"/>
                        <a:ext cx="1684337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1"/>
          <p:cNvGraphicFramePr>
            <a:graphicFrameLocks noChangeAspect="1"/>
          </p:cNvGraphicFramePr>
          <p:nvPr/>
        </p:nvGraphicFramePr>
        <p:xfrm>
          <a:off x="1922463" y="5362575"/>
          <a:ext cx="18018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Equation" r:id="rId7" imgW="583920" imgH="393480" progId="Equation.DSMT4">
                  <p:embed/>
                </p:oleObj>
              </mc:Choice>
              <mc:Fallback>
                <p:oleObj name="Equation" r:id="rId7" imgW="583920" imgH="39348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463" y="5362575"/>
                        <a:ext cx="1801812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1"/>
          <p:cNvGraphicFramePr>
            <a:graphicFrameLocks noChangeAspect="1"/>
          </p:cNvGraphicFramePr>
          <p:nvPr/>
        </p:nvGraphicFramePr>
        <p:xfrm>
          <a:off x="4305300" y="3232150"/>
          <a:ext cx="278130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Equation" r:id="rId9" imgW="901440" imgH="203040" progId="Equation.DSMT4">
                  <p:embed/>
                </p:oleObj>
              </mc:Choice>
              <mc:Fallback>
                <p:oleObj name="Equation" r:id="rId9" imgW="901440" imgH="20304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3232150"/>
                        <a:ext cx="2781300" cy="49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1"/>
          <p:cNvGraphicFramePr>
            <a:graphicFrameLocks noChangeAspect="1"/>
          </p:cNvGraphicFramePr>
          <p:nvPr/>
        </p:nvGraphicFramePr>
        <p:xfrm>
          <a:off x="4308475" y="5594350"/>
          <a:ext cx="2701925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" name="Equation" r:id="rId11" imgW="876240" imgH="203040" progId="Equation.DSMT4">
                  <p:embed/>
                </p:oleObj>
              </mc:Choice>
              <mc:Fallback>
                <p:oleObj name="Equation" r:id="rId11" imgW="876240" imgH="20304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475" y="5594350"/>
                        <a:ext cx="2701925" cy="49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loud Callout 22"/>
          <p:cNvSpPr/>
          <p:nvPr/>
        </p:nvSpPr>
        <p:spPr>
          <a:xfrm>
            <a:off x="152400" y="1743848"/>
            <a:ext cx="6705600" cy="3352801"/>
          </a:xfrm>
          <a:prstGeom prst="cloudCallout">
            <a:avLst>
              <a:gd name="adj1" fmla="val 58703"/>
              <a:gd name="adj2" fmla="val 39973"/>
            </a:avLst>
          </a:prstGeom>
          <a:solidFill>
            <a:srgbClr val="FFFF99"/>
          </a:solidFill>
          <a:ln>
            <a:solidFill>
              <a:srgbClr val="9900CC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12" descr="Picture50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86601" y="4308389"/>
            <a:ext cx="1828800" cy="148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990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/>
        </p:nvGraphicFramePr>
        <p:xfrm>
          <a:off x="457199" y="1676400"/>
          <a:ext cx="349134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Equation" r:id="rId5" imgW="1587240" imgH="393480" progId="Equation.3">
                  <p:embed/>
                </p:oleObj>
              </mc:Choice>
              <mc:Fallback>
                <p:oleObj name="Equation" r:id="rId5" imgW="15872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1676400"/>
                        <a:ext cx="3491345" cy="9144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5E9EFF"/>
                          </a:gs>
                          <a:gs pos="39999">
                            <a:srgbClr val="85C2FF"/>
                          </a:gs>
                          <a:gs pos="70000">
                            <a:srgbClr val="C4D6EB"/>
                          </a:gs>
                          <a:gs pos="100000">
                            <a:srgbClr val="FFEBFA"/>
                          </a:gs>
                        </a:gsLst>
                        <a:lin ang="5400000" scaled="1"/>
                      </a:gradFill>
                      <a:ln w="76200" cmpd="tri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2" name="Object 10"/>
          <p:cNvGraphicFramePr>
            <a:graphicFrameLocks noChangeAspect="1"/>
          </p:cNvGraphicFramePr>
          <p:nvPr/>
        </p:nvGraphicFramePr>
        <p:xfrm>
          <a:off x="4572000" y="1662332"/>
          <a:ext cx="4304715" cy="92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Equation" r:id="rId7" imgW="1612800" imgH="393480" progId="Equation.3">
                  <p:embed/>
                </p:oleObj>
              </mc:Choice>
              <mc:Fallback>
                <p:oleObj name="Equation" r:id="rId7" imgW="161280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62332"/>
                        <a:ext cx="4304715" cy="92846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5E9EFF"/>
                          </a:gs>
                          <a:gs pos="39999">
                            <a:srgbClr val="85C2FF"/>
                          </a:gs>
                          <a:gs pos="70000">
                            <a:srgbClr val="C4D6EB"/>
                          </a:gs>
                          <a:gs pos="100000">
                            <a:srgbClr val="FFEBFA"/>
                          </a:gs>
                        </a:gsLst>
                        <a:lin ang="5400000" scaled="1"/>
                      </a:gradFill>
                      <a:ln w="76200" cmpd="tri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28956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0" y="292614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429000" y="4770120"/>
          <a:ext cx="2819400" cy="1028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9" imgW="1079280" imgH="393480" progId="Equation.DSMT4">
                  <p:embed/>
                </p:oleObj>
              </mc:Choice>
              <mc:Fallback>
                <p:oleObj name="Equation" r:id="rId9" imgW="10792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0120"/>
                        <a:ext cx="2819400" cy="10282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4-Point Star 12"/>
          <p:cNvSpPr/>
          <p:nvPr/>
        </p:nvSpPr>
        <p:spPr>
          <a:xfrm>
            <a:off x="304800" y="3124200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3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152400"/>
            <a:ext cx="84582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u="sng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Tiết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</a:t>
            </a:r>
            <a:r>
              <a:rPr lang="en-US" sz="2700" b="1" u="sng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71</a:t>
            </a:r>
            <a:r>
              <a:rPr lang="en-US" sz="27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: </a:t>
            </a:r>
            <a:r>
              <a:rPr lang="en-US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TÍNH CHẤT CƠ BẢN CỦA PHÂN SỐ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TextBox 10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54088"/>
            <a:ext cx="9144000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9906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/>
        </p:nvGraphicFramePr>
        <p:xfrm>
          <a:off x="457199" y="1676400"/>
          <a:ext cx="349134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6" name="Equation" r:id="rId5" imgW="1587240" imgH="393480" progId="Equation.3">
                  <p:embed/>
                </p:oleObj>
              </mc:Choice>
              <mc:Fallback>
                <p:oleObj name="Equation" r:id="rId5" imgW="15872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1676400"/>
                        <a:ext cx="3491345" cy="9144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5E9EFF"/>
                          </a:gs>
                          <a:gs pos="39999">
                            <a:srgbClr val="85C2FF"/>
                          </a:gs>
                          <a:gs pos="70000">
                            <a:srgbClr val="C4D6EB"/>
                          </a:gs>
                          <a:gs pos="100000">
                            <a:srgbClr val="FFEBFA"/>
                          </a:gs>
                        </a:gsLst>
                        <a:lin ang="5400000" scaled="1"/>
                      </a:gradFill>
                      <a:ln w="76200" cmpd="tri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2" name="Object 10"/>
          <p:cNvGraphicFramePr>
            <a:graphicFrameLocks noChangeAspect="1"/>
          </p:cNvGraphicFramePr>
          <p:nvPr/>
        </p:nvGraphicFramePr>
        <p:xfrm>
          <a:off x="4572000" y="1662332"/>
          <a:ext cx="4304715" cy="928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7" name="Equation" r:id="rId7" imgW="1612800" imgH="393480" progId="Equation.3">
                  <p:embed/>
                </p:oleObj>
              </mc:Choice>
              <mc:Fallback>
                <p:oleObj name="Equation" r:id="rId7" imgW="161280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62332"/>
                        <a:ext cx="4304715" cy="92846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5E9EFF"/>
                          </a:gs>
                          <a:gs pos="39999">
                            <a:srgbClr val="85C2FF"/>
                          </a:gs>
                          <a:gs pos="70000">
                            <a:srgbClr val="C4D6EB"/>
                          </a:gs>
                          <a:gs pos="100000">
                            <a:srgbClr val="FFEBFA"/>
                          </a:gs>
                        </a:gsLst>
                        <a:lin ang="5400000" scaled="1"/>
                      </a:gradFill>
                      <a:ln w="76200" cmpd="tri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5800" y="28956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286000" y="2743200"/>
          <a:ext cx="344805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8" name="Equation" r:id="rId9" imgW="1320480" imgH="393480" progId="Equation.DSMT4">
                  <p:embed/>
                </p:oleObj>
              </mc:Choice>
              <mc:Fallback>
                <p:oleObj name="Equation" r:id="rId9" imgW="13204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743200"/>
                        <a:ext cx="344805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867400" y="289560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1219200" y="38100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9" name="Equation" r:id="rId11" imgW="228600" imgH="393480" progId="Equation.DSMT4">
                  <p:embed/>
                </p:oleObj>
              </mc:Choice>
              <mc:Fallback>
                <p:oleObj name="Equation" r:id="rId11" imgW="2286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100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927276" y="3949125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5041900" y="38100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0" name="Equation" r:id="rId13" imgW="228600" imgH="393480" progId="Equation.DSMT4">
                  <p:embed/>
                </p:oleObj>
              </mc:Choice>
              <mc:Fallback>
                <p:oleObj name="Equation" r:id="rId13" imgW="2286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38100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5"/>
          <p:cNvGraphicFramePr>
            <a:graphicFrameLocks noChangeAspect="1"/>
          </p:cNvGraphicFramePr>
          <p:nvPr/>
        </p:nvGraphicFramePr>
        <p:xfrm>
          <a:off x="2222500" y="47625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Equation" r:id="rId15" imgW="228600" imgH="393480" progId="Equation.DSMT4">
                  <p:embed/>
                </p:oleObj>
              </mc:Choice>
              <mc:Fallback>
                <p:oleObj name="Equation" r:id="rId15" imgW="22860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47625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930576" y="4901625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Object 6"/>
          <p:cNvGraphicFramePr>
            <a:graphicFrameLocks noChangeAspect="1"/>
          </p:cNvGraphicFramePr>
          <p:nvPr/>
        </p:nvGraphicFramePr>
        <p:xfrm>
          <a:off x="5880100" y="47625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name="Equation" r:id="rId16" imgW="228600" imgH="393480" progId="Equation.DSMT4">
                  <p:embed/>
                </p:oleObj>
              </mc:Choice>
              <mc:Fallback>
                <p:oleObj name="Equation" r:id="rId16" imgW="228600" imgH="393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47625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5"/>
          <p:cNvGraphicFramePr>
            <a:graphicFrameLocks noChangeAspect="1"/>
          </p:cNvGraphicFramePr>
          <p:nvPr/>
        </p:nvGraphicFramePr>
        <p:xfrm>
          <a:off x="1219200" y="5715000"/>
          <a:ext cx="596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Equation" r:id="rId18" imgW="228600" imgH="393480" progId="Equation.DSMT4">
                  <p:embed/>
                </p:oleObj>
              </mc:Choice>
              <mc:Fallback>
                <p:oleObj name="Equation" r:id="rId18" imgW="228600" imgH="39348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715000"/>
                        <a:ext cx="5969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927276" y="5854125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Object 6"/>
          <p:cNvGraphicFramePr>
            <a:graphicFrameLocks noChangeAspect="1"/>
          </p:cNvGraphicFramePr>
          <p:nvPr/>
        </p:nvGraphicFramePr>
        <p:xfrm>
          <a:off x="4995862" y="5715000"/>
          <a:ext cx="795338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4" name="Equation" r:id="rId19" imgW="304560" imgH="393480" progId="Equation.DSMT4">
                  <p:embed/>
                </p:oleObj>
              </mc:Choice>
              <mc:Fallback>
                <p:oleObj name="Equation" r:id="rId19" imgW="304560" imgH="39348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5862" y="5715000"/>
                        <a:ext cx="795338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4-Point Star 22"/>
          <p:cNvSpPr/>
          <p:nvPr/>
        </p:nvSpPr>
        <p:spPr>
          <a:xfrm>
            <a:off x="429064" y="3124200"/>
            <a:ext cx="228600" cy="228600"/>
          </a:xfrm>
          <a:prstGeom prst="star4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1021</Words>
  <Application>Microsoft Office PowerPoint</Application>
  <PresentationFormat>On-screen Show (4:3)</PresentationFormat>
  <Paragraphs>126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Tuyen</dc:creator>
  <cp:lastModifiedBy>Nguyen</cp:lastModifiedBy>
  <cp:revision>98</cp:revision>
  <dcterms:created xsi:type="dcterms:W3CDTF">2006-08-16T00:00:00Z</dcterms:created>
  <dcterms:modified xsi:type="dcterms:W3CDTF">2018-02-27T06:12:31Z</dcterms:modified>
</cp:coreProperties>
</file>