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326" r:id="rId2"/>
    <p:sldId id="319" r:id="rId3"/>
    <p:sldId id="317" r:id="rId4"/>
    <p:sldId id="260" r:id="rId5"/>
    <p:sldId id="320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99" r:id="rId17"/>
    <p:sldId id="300" r:id="rId18"/>
    <p:sldId id="301" r:id="rId19"/>
    <p:sldId id="302" r:id="rId20"/>
    <p:sldId id="303" r:id="rId21"/>
    <p:sldId id="304" r:id="rId22"/>
    <p:sldId id="305" r:id="rId23"/>
    <p:sldId id="306" r:id="rId24"/>
    <p:sldId id="307" r:id="rId25"/>
    <p:sldId id="308" r:id="rId26"/>
    <p:sldId id="309" r:id="rId27"/>
    <p:sldId id="310" r:id="rId28"/>
    <p:sldId id="278" r:id="rId29"/>
    <p:sldId id="280" r:id="rId30"/>
    <p:sldId id="282" r:id="rId31"/>
    <p:sldId id="322" r:id="rId32"/>
    <p:sldId id="325" r:id="rId33"/>
    <p:sldId id="283" r:id="rId34"/>
    <p:sldId id="288" r:id="rId35"/>
    <p:sldId id="285" r:id="rId36"/>
    <p:sldId id="286" r:id="rId37"/>
    <p:sldId id="287" r:id="rId3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FFFF00"/>
        </a:solidFill>
        <a:latin typeface=".VnTime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rgbClr val="FFFF00"/>
        </a:solidFill>
        <a:latin typeface=".VnTime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rgbClr val="FFFF00"/>
        </a:solidFill>
        <a:latin typeface=".VnTime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rgbClr val="FFFF00"/>
        </a:solidFill>
        <a:latin typeface=".VnTime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rgbClr val="FFFF00"/>
        </a:solidFill>
        <a:latin typeface=".VnTime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FFFF00"/>
        </a:solidFill>
        <a:latin typeface=".VnTime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FFFF00"/>
        </a:solidFill>
        <a:latin typeface=".VnTime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FFFF00"/>
        </a:solidFill>
        <a:latin typeface=".VnTime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FFFF00"/>
        </a:solidFill>
        <a:latin typeface=".VnTime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66"/>
    <a:srgbClr val="0000FF"/>
    <a:srgbClr val="FF00FF"/>
    <a:srgbClr val="FFFF00"/>
    <a:srgbClr val="FFFFCC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82617414-5921-4398-8F2D-6F3F666D7A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7042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/>
            <a:fld id="{C2BF0E19-2D6C-4118-9980-ADF112DFB393}" type="slidenum">
              <a:rPr lang="en-US" sz="1200" smtClean="0">
                <a:solidFill>
                  <a:schemeClr val="tx1"/>
                </a:solidFill>
                <a:latin typeface="Arial" pitchFamily="34" charset="0"/>
              </a:rPr>
              <a:pPr eaLnBrk="1" hangingPunct="1"/>
              <a:t>7</a:t>
            </a:fld>
            <a:endParaRPr lang="en-US" sz="120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399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/>
            <a:fld id="{5B1D166D-A2F7-4D3A-BD7B-F649E9B7A9FD}" type="slidenum">
              <a:rPr lang="en-US" sz="1200" smtClean="0">
                <a:solidFill>
                  <a:schemeClr val="tx1"/>
                </a:solidFill>
                <a:latin typeface="Arial" pitchFamily="34" charset="0"/>
              </a:rPr>
              <a:pPr eaLnBrk="1" hangingPunct="1"/>
              <a:t>16</a:t>
            </a:fld>
            <a:endParaRPr lang="en-US" sz="120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491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/>
            <a:fld id="{5907B003-E57F-4973-97EA-1DA773940EDA}" type="slidenum">
              <a:rPr lang="en-US" sz="1200" smtClean="0">
                <a:solidFill>
                  <a:schemeClr val="tx1"/>
                </a:solidFill>
                <a:latin typeface="Arial" pitchFamily="34" charset="0"/>
              </a:rPr>
              <a:pPr eaLnBrk="1" hangingPunct="1"/>
              <a:t>17</a:t>
            </a:fld>
            <a:endParaRPr lang="en-US" sz="120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501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/>
            <a:fld id="{EECB9D16-8ACD-4BCE-A97D-5AD362242021}" type="slidenum">
              <a:rPr lang="en-US" sz="1200" smtClean="0">
                <a:solidFill>
                  <a:schemeClr val="tx1"/>
                </a:solidFill>
                <a:latin typeface="Arial" pitchFamily="34" charset="0"/>
              </a:rPr>
              <a:pPr eaLnBrk="1" hangingPunct="1"/>
              <a:t>18</a:t>
            </a:fld>
            <a:endParaRPr lang="en-US" sz="120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512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/>
            <a:fld id="{EFE4278D-9BEE-40E0-89B5-2FDE880E1B6F}" type="slidenum">
              <a:rPr lang="en-US" sz="1200" smtClean="0">
                <a:solidFill>
                  <a:schemeClr val="tx1"/>
                </a:solidFill>
                <a:latin typeface="Arial" pitchFamily="34" charset="0"/>
              </a:rPr>
              <a:pPr eaLnBrk="1" hangingPunct="1"/>
              <a:t>19</a:t>
            </a:fld>
            <a:endParaRPr lang="en-US" sz="120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522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/>
            <a:fld id="{BAD19E9B-C4F8-4CBD-A2A1-F476AD24813D}" type="slidenum">
              <a:rPr lang="en-US" sz="1200" smtClean="0">
                <a:solidFill>
                  <a:schemeClr val="tx1"/>
                </a:solidFill>
                <a:latin typeface="Arial" pitchFamily="34" charset="0"/>
              </a:rPr>
              <a:pPr eaLnBrk="1" hangingPunct="1"/>
              <a:t>20</a:t>
            </a:fld>
            <a:endParaRPr lang="en-US" sz="120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532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/>
            <a:fld id="{2C8D8AA7-241B-4173-9746-0AA7CE5AA62B}" type="slidenum">
              <a:rPr lang="en-US" sz="1200" smtClean="0">
                <a:solidFill>
                  <a:schemeClr val="tx1"/>
                </a:solidFill>
                <a:latin typeface="Arial" pitchFamily="34" charset="0"/>
              </a:rPr>
              <a:pPr eaLnBrk="1" hangingPunct="1"/>
              <a:t>21</a:t>
            </a:fld>
            <a:endParaRPr lang="en-US" sz="120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542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/>
            <a:fld id="{AA6310FC-2D41-4966-934B-1C5B4EFEF798}" type="slidenum">
              <a:rPr lang="en-US" sz="1200" smtClean="0">
                <a:solidFill>
                  <a:schemeClr val="tx1"/>
                </a:solidFill>
                <a:latin typeface="Arial" pitchFamily="34" charset="0"/>
              </a:rPr>
              <a:pPr eaLnBrk="1" hangingPunct="1"/>
              <a:t>22</a:t>
            </a:fld>
            <a:endParaRPr lang="en-US" sz="120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552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/>
            <a:fld id="{88C0D939-3958-4F32-B5F3-C54907732730}" type="slidenum">
              <a:rPr lang="en-US" sz="1200" smtClean="0">
                <a:solidFill>
                  <a:schemeClr val="tx1"/>
                </a:solidFill>
                <a:latin typeface="Arial" pitchFamily="34" charset="0"/>
              </a:rPr>
              <a:pPr eaLnBrk="1" hangingPunct="1"/>
              <a:t>23</a:t>
            </a:fld>
            <a:endParaRPr lang="en-US" sz="120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/>
            <a:fld id="{E0491D23-8AD9-4E0E-921A-FC746A192570}" type="slidenum">
              <a:rPr lang="en-US" sz="1200" smtClean="0">
                <a:solidFill>
                  <a:schemeClr val="tx1"/>
                </a:solidFill>
                <a:latin typeface="Arial" pitchFamily="34" charset="0"/>
              </a:rPr>
              <a:pPr eaLnBrk="1" hangingPunct="1"/>
              <a:t>24</a:t>
            </a:fld>
            <a:endParaRPr lang="en-US" sz="120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573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/>
            <a:fld id="{A921A06F-F7F0-4F53-B89B-67D6C9183B05}" type="slidenum">
              <a:rPr lang="en-US" sz="1200" smtClean="0">
                <a:solidFill>
                  <a:schemeClr val="tx1"/>
                </a:solidFill>
                <a:latin typeface="Arial" pitchFamily="34" charset="0"/>
              </a:rPr>
              <a:pPr eaLnBrk="1" hangingPunct="1"/>
              <a:t>25</a:t>
            </a:fld>
            <a:endParaRPr lang="en-US" sz="120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583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/>
            <a:fld id="{44144C72-4993-4AE0-BDF5-2240073C353B}" type="slidenum">
              <a:rPr lang="en-US" sz="1200" smtClean="0">
                <a:solidFill>
                  <a:schemeClr val="tx1"/>
                </a:solidFill>
                <a:latin typeface="Arial" pitchFamily="34" charset="0"/>
              </a:rPr>
              <a:pPr eaLnBrk="1" hangingPunct="1"/>
              <a:t>8</a:t>
            </a:fld>
            <a:endParaRPr lang="en-US" sz="120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409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/>
            <a:fld id="{A2D86A3C-2503-47E5-8A6D-244E442BB361}" type="slidenum">
              <a:rPr lang="en-US" sz="1200" smtClean="0">
                <a:solidFill>
                  <a:schemeClr val="tx1"/>
                </a:solidFill>
                <a:latin typeface="Arial" pitchFamily="34" charset="0"/>
              </a:rPr>
              <a:pPr eaLnBrk="1" hangingPunct="1"/>
              <a:t>26</a:t>
            </a:fld>
            <a:endParaRPr lang="en-US" sz="120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593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/>
            <a:fld id="{3EC275E7-BD79-467E-B06E-15AB477AD14D}" type="slidenum">
              <a:rPr lang="en-US" sz="1200" smtClean="0">
                <a:solidFill>
                  <a:schemeClr val="tx1"/>
                </a:solidFill>
                <a:latin typeface="Arial" pitchFamily="34" charset="0"/>
              </a:rPr>
              <a:pPr eaLnBrk="1" hangingPunct="1"/>
              <a:t>27</a:t>
            </a:fld>
            <a:endParaRPr lang="en-US" sz="120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604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/>
            <a:fld id="{5F6207F7-27AE-4BC3-9E8F-5B8EAD924921}" type="slidenum">
              <a:rPr lang="en-US" sz="1200" smtClean="0">
                <a:solidFill>
                  <a:schemeClr val="tx1"/>
                </a:solidFill>
                <a:latin typeface="Arial" pitchFamily="34" charset="0"/>
              </a:rPr>
              <a:pPr eaLnBrk="1" hangingPunct="1"/>
              <a:t>9</a:t>
            </a:fld>
            <a:endParaRPr lang="en-US" sz="120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419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/>
            <a:fld id="{2D8E1BEC-611B-4582-9344-3025D2BEE690}" type="slidenum">
              <a:rPr lang="en-US" sz="1200" smtClean="0">
                <a:solidFill>
                  <a:schemeClr val="tx1"/>
                </a:solidFill>
                <a:latin typeface="Arial" pitchFamily="34" charset="0"/>
              </a:rPr>
              <a:pPr eaLnBrk="1" hangingPunct="1"/>
              <a:t>10</a:t>
            </a:fld>
            <a:endParaRPr lang="en-US" sz="120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430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/>
            <a:fld id="{44A2AF97-986D-4C86-BB97-903E1BA7E747}" type="slidenum">
              <a:rPr lang="en-US" sz="1200" smtClean="0">
                <a:solidFill>
                  <a:schemeClr val="tx1"/>
                </a:solidFill>
                <a:latin typeface="Arial" pitchFamily="34" charset="0"/>
              </a:rPr>
              <a:pPr eaLnBrk="1" hangingPunct="1"/>
              <a:t>11</a:t>
            </a:fld>
            <a:endParaRPr lang="en-US" sz="120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440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/>
            <a:fld id="{A4B19FBB-DBAA-4A42-ADB0-EA24399C2136}" type="slidenum">
              <a:rPr lang="en-US" sz="1200" smtClean="0">
                <a:solidFill>
                  <a:schemeClr val="tx1"/>
                </a:solidFill>
                <a:latin typeface="Arial" pitchFamily="34" charset="0"/>
              </a:rPr>
              <a:pPr eaLnBrk="1" hangingPunct="1"/>
              <a:t>12</a:t>
            </a:fld>
            <a:endParaRPr lang="en-US" sz="120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450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/>
            <a:fld id="{4803DC44-A27F-4AF6-A35F-DF1E320B4722}" type="slidenum">
              <a:rPr lang="en-US" sz="1200" smtClean="0">
                <a:solidFill>
                  <a:schemeClr val="tx1"/>
                </a:solidFill>
                <a:latin typeface="Arial" pitchFamily="34" charset="0"/>
              </a:rPr>
              <a:pPr eaLnBrk="1" hangingPunct="1"/>
              <a:t>13</a:t>
            </a:fld>
            <a:endParaRPr lang="en-US" sz="120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460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/>
            <a:fld id="{8E2FE379-7849-4388-8CA5-54E74F34A5B6}" type="slidenum">
              <a:rPr lang="en-US" sz="1200" smtClean="0">
                <a:solidFill>
                  <a:schemeClr val="tx1"/>
                </a:solidFill>
                <a:latin typeface="Arial" pitchFamily="34" charset="0"/>
              </a:rPr>
              <a:pPr eaLnBrk="1" hangingPunct="1"/>
              <a:t>14</a:t>
            </a:fld>
            <a:endParaRPr lang="en-US" sz="120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471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/>
            <a:fld id="{CC333F7B-B9DE-4250-8F94-4CD49FD37FDB}" type="slidenum">
              <a:rPr lang="en-US" sz="1200" smtClean="0">
                <a:solidFill>
                  <a:schemeClr val="tx1"/>
                </a:solidFill>
                <a:latin typeface="Arial" pitchFamily="34" charset="0"/>
              </a:rPr>
              <a:pPr eaLnBrk="1" hangingPunct="1"/>
              <a:t>15</a:t>
            </a:fld>
            <a:endParaRPr lang="en-US" sz="1200" smtClean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481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2925286"/>
            <a:ext cx="9144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514600" y="236220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5400" y="3045460"/>
            <a:ext cx="4013200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65400" y="2397760"/>
            <a:ext cx="4013200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BF770E9-4BA5-4880-BF0D-9F327001F76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1B35D5-AFA1-4B11-A4FD-D52C6C55901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4267200" y="3429000"/>
            <a:ext cx="6858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7696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6294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B50003-3E8B-4653-AEA9-88A8EDE7AA7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914401"/>
            <a:ext cx="92698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0751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A4FB5A04-9C6D-45BE-BFAE-4C8A98D4DC5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22776"/>
            <a:ext cx="9144000" cy="2935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1760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514600" y="336804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2529052" y="3367246"/>
            <a:ext cx="4085897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1440" tIns="45720" rIns="91440" bIns="0" rtlCol="0" anchor="b" anchorCtr="0">
            <a:normAutofit/>
          </a:bodyPr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2518542" y="4084577"/>
            <a:ext cx="4106917" cy="397094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C0D18BB-F214-4A3F-A7A8-4EF06ABE1CE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EB9C6B7A-10AA-49D0-89B2-30F9FFFE376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819400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816352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6344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defRPr/>
            </a:pPr>
            <a:fld id="{47A5C54D-8220-4934-83D6-485F96D9799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696A24E-F88E-4E65-81BA-FD9B8972400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4C5B11C-B16D-4F87-AB7A-685024E636D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485900" y="1914525"/>
            <a:ext cx="6172200" cy="351091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7360" y="5513832"/>
            <a:ext cx="5669280" cy="548640"/>
          </a:xfrm>
        </p:spPr>
        <p:txBody>
          <a:bodyPr vert="horz" lIns="91440" tIns="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3057BF8F-1AA6-4D95-9A42-9E0F974A905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52209" y="2026918"/>
            <a:ext cx="5439582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1737360" y="5516880"/>
            <a:ext cx="5669280" cy="548640"/>
          </a:xfr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2981325" y="273180"/>
            <a:ext cx="3181350" cy="2921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4038600" y="6172200"/>
            <a:ext cx="1066800" cy="304800"/>
          </a:xfrm>
        </p:spPr>
        <p:txBody>
          <a:bodyPr/>
          <a:lstStyle/>
          <a:p>
            <a:pPr>
              <a:defRPr/>
            </a:pPr>
            <a:fld id="{A9AE411B-2A08-45C9-B294-28F922BDD0F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1447800" y="6486525"/>
            <a:ext cx="6248400" cy="2921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35973"/>
            <a:ext cx="9144000" cy="5522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19301"/>
            <a:ext cx="8229600" cy="4117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81325" y="273180"/>
            <a:ext cx="318135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0" cap="all" spc="300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00" b="0" cap="all" spc="300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853FA169-F5DA-419B-898C-D8D07D7D0A0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436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ts val="400"/>
        </a:spcBef>
        <a:buNone/>
        <a:defRPr sz="18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FontTx/>
        <a:buNone/>
        <a:defRPr sz="20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slide" Target="slide3.xml"/><Relationship Id="rId4" Type="http://schemas.openxmlformats.org/officeDocument/2006/relationships/image" Target="../media/image3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slide" Target="slide35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slide" Target="slide24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7.xml"/><Relationship Id="rId4" Type="http://schemas.openxmlformats.org/officeDocument/2006/relationships/slide" Target="slide3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slide" Target="slide24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4443" y="1905000"/>
            <a:ext cx="879510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dirty="0" err="1" smtClean="0">
                <a:ln>
                  <a:solidFill>
                    <a:srgbClr val="FF0000"/>
                  </a:solidFill>
                </a:ln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6000" dirty="0" smtClean="0">
                <a:ln>
                  <a:solidFill>
                    <a:srgbClr val="FF0000"/>
                  </a:solidFill>
                </a:ln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11:</a:t>
            </a:r>
          </a:p>
          <a:p>
            <a:pPr algn="ctr"/>
            <a:r>
              <a:rPr lang="en-US" sz="6000" dirty="0" smtClean="0">
                <a:ln>
                  <a:solidFill>
                    <a:srgbClr val="FF0000"/>
                  </a:solidFill>
                </a:ln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 smtClean="0">
                <a:ln>
                  <a:solidFill>
                    <a:srgbClr val="FF0000"/>
                  </a:solidFill>
                </a:ln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6000" dirty="0" smtClean="0">
                <a:ln>
                  <a:solidFill>
                    <a:srgbClr val="FF0000"/>
                  </a:solidFill>
                </a:ln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 smtClean="0">
                <a:ln>
                  <a:solidFill>
                    <a:srgbClr val="FF0000"/>
                  </a:solidFill>
                </a:ln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6000" dirty="0" smtClean="0">
                <a:ln>
                  <a:solidFill>
                    <a:srgbClr val="FF0000"/>
                  </a:solidFill>
                </a:ln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 smtClean="0">
                <a:ln>
                  <a:solidFill>
                    <a:srgbClr val="FF0000"/>
                  </a:solidFill>
                </a:ln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6000" dirty="0" smtClean="0">
                <a:ln>
                  <a:solidFill>
                    <a:srgbClr val="FF0000"/>
                  </a:solidFill>
                </a:ln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 smtClean="0">
                <a:ln>
                  <a:solidFill>
                    <a:srgbClr val="FF0000"/>
                  </a:solidFill>
                </a:ln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6000" dirty="0" smtClean="0">
                <a:ln>
                  <a:solidFill>
                    <a:srgbClr val="FF0000"/>
                  </a:solidFill>
                </a:ln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 smtClean="0">
                <a:ln>
                  <a:solidFill>
                    <a:srgbClr val="FF0000"/>
                  </a:solidFill>
                </a:ln>
                <a:effectLst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thẳng</a:t>
            </a:r>
            <a:endParaRPr lang="en-US" sz="6000" b="1" cap="none" spc="0" dirty="0">
              <a:ln>
                <a:solidFill>
                  <a:srgbClr val="FF0000"/>
                </a:solidFill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reflection blurRad="6350" stA="60000" endA="900" endPos="58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4910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685800" y="838200"/>
            <a:ext cx="2743200" cy="51816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2291" name="Freeform 3"/>
          <p:cNvSpPr>
            <a:spLocks/>
          </p:cNvSpPr>
          <p:nvPr/>
        </p:nvSpPr>
        <p:spPr bwMode="auto">
          <a:xfrm>
            <a:off x="3429000" y="838200"/>
            <a:ext cx="2362200" cy="5638800"/>
          </a:xfrm>
          <a:custGeom>
            <a:avLst/>
            <a:gdLst>
              <a:gd name="T0" fmla="*/ 0 w 1488"/>
              <a:gd name="T1" fmla="*/ 0 h 3552"/>
              <a:gd name="T2" fmla="*/ 0 w 1488"/>
              <a:gd name="T3" fmla="*/ 2147483647 h 3552"/>
              <a:gd name="T4" fmla="*/ 2147483647 w 1488"/>
              <a:gd name="T5" fmla="*/ 2147483647 h 3552"/>
              <a:gd name="T6" fmla="*/ 2147483647 w 1488"/>
              <a:gd name="T7" fmla="*/ 2147483647 h 3552"/>
              <a:gd name="T8" fmla="*/ 0 w 1488"/>
              <a:gd name="T9" fmla="*/ 0 h 355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88"/>
              <a:gd name="T16" fmla="*/ 0 h 3552"/>
              <a:gd name="T17" fmla="*/ 1488 w 1488"/>
              <a:gd name="T18" fmla="*/ 3552 h 355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88" h="3552">
                <a:moveTo>
                  <a:pt x="0" y="0"/>
                </a:moveTo>
                <a:lnTo>
                  <a:pt x="0" y="3264"/>
                </a:lnTo>
                <a:lnTo>
                  <a:pt x="1488" y="3552"/>
                </a:lnTo>
                <a:lnTo>
                  <a:pt x="1488" y="288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914400" y="2422525"/>
            <a:ext cx="762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A</a:t>
            </a:r>
          </a:p>
        </p:txBody>
      </p:sp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4876800" y="2803525"/>
            <a:ext cx="762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B</a:t>
            </a:r>
          </a:p>
        </p:txBody>
      </p:sp>
      <p:sp>
        <p:nvSpPr>
          <p:cNvPr id="46086" name="Freeform 6"/>
          <p:cNvSpPr>
            <a:spLocks/>
          </p:cNvSpPr>
          <p:nvPr/>
        </p:nvSpPr>
        <p:spPr bwMode="auto">
          <a:xfrm>
            <a:off x="1219200" y="3505200"/>
            <a:ext cx="4191000" cy="457200"/>
          </a:xfrm>
          <a:custGeom>
            <a:avLst/>
            <a:gdLst>
              <a:gd name="T0" fmla="*/ 0 w 2640"/>
              <a:gd name="T1" fmla="*/ 0 h 288"/>
              <a:gd name="T2" fmla="*/ 2209800 w 2640"/>
              <a:gd name="T3" fmla="*/ 0 h 288"/>
              <a:gd name="T4" fmla="*/ 4191000 w 2640"/>
              <a:gd name="T5" fmla="*/ 457200 h 288"/>
              <a:gd name="T6" fmla="*/ 0 60000 65536"/>
              <a:gd name="T7" fmla="*/ 0 60000 65536"/>
              <a:gd name="T8" fmla="*/ 0 60000 65536"/>
              <a:gd name="T9" fmla="*/ 0 w 2640"/>
              <a:gd name="T10" fmla="*/ 0 h 288"/>
              <a:gd name="T11" fmla="*/ 2640 w 2640"/>
              <a:gd name="T12" fmla="*/ 288 h 2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40" h="288">
                <a:moveTo>
                  <a:pt x="0" y="0"/>
                </a:moveTo>
                <a:lnTo>
                  <a:pt x="1392" y="0"/>
                </a:lnTo>
                <a:lnTo>
                  <a:pt x="2640" y="288"/>
                </a:lnTo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pitchFamily="34" charset="0"/>
            </a:endParaRPr>
          </a:p>
        </p:txBody>
      </p:sp>
      <p:sp>
        <p:nvSpPr>
          <p:cNvPr id="12295" name="Line 7"/>
          <p:cNvSpPr>
            <a:spLocks noChangeShapeType="1"/>
          </p:cNvSpPr>
          <p:nvPr/>
        </p:nvSpPr>
        <p:spPr bwMode="auto">
          <a:xfrm>
            <a:off x="1219200" y="3352800"/>
            <a:ext cx="0" cy="3048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6" name="Line 8"/>
          <p:cNvSpPr>
            <a:spLocks noChangeShapeType="1"/>
          </p:cNvSpPr>
          <p:nvPr/>
        </p:nvSpPr>
        <p:spPr bwMode="auto">
          <a:xfrm>
            <a:off x="5410200" y="3810000"/>
            <a:ext cx="0" cy="3048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923925" y="76200"/>
            <a:ext cx="63150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 u="sng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C¸ch 2.</a:t>
            </a:r>
            <a:r>
              <a:rPr lang="en-US" sz="3600" b="1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GÊp giÊy.</a:t>
            </a:r>
          </a:p>
        </p:txBody>
      </p:sp>
    </p:spTree>
  </p:cSld>
  <p:clrMapOvr>
    <a:masterClrMapping/>
  </p:clrMapOvr>
  <p:transition spd="slow" advClick="0" advTm="3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685800" y="838200"/>
            <a:ext cx="2743200" cy="518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anchor="ctr"/>
          <a:lstStyle/>
          <a:p>
            <a:endParaRPr lang="en-US" sz="180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3315" name="Freeform 3"/>
          <p:cNvSpPr>
            <a:spLocks/>
          </p:cNvSpPr>
          <p:nvPr/>
        </p:nvSpPr>
        <p:spPr bwMode="auto">
          <a:xfrm>
            <a:off x="3429000" y="838200"/>
            <a:ext cx="1828800" cy="5867400"/>
          </a:xfrm>
          <a:custGeom>
            <a:avLst/>
            <a:gdLst>
              <a:gd name="T0" fmla="*/ 0 w 1152"/>
              <a:gd name="T1" fmla="*/ 0 h 3696"/>
              <a:gd name="T2" fmla="*/ 0 w 1152"/>
              <a:gd name="T3" fmla="*/ 2147483647 h 3696"/>
              <a:gd name="T4" fmla="*/ 2147483647 w 1152"/>
              <a:gd name="T5" fmla="*/ 2147483647 h 3696"/>
              <a:gd name="T6" fmla="*/ 2147483647 w 1152"/>
              <a:gd name="T7" fmla="*/ 2147483647 h 3696"/>
              <a:gd name="T8" fmla="*/ 0 w 1152"/>
              <a:gd name="T9" fmla="*/ 0 h 369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52"/>
              <a:gd name="T16" fmla="*/ 0 h 3696"/>
              <a:gd name="T17" fmla="*/ 1152 w 1152"/>
              <a:gd name="T18" fmla="*/ 3696 h 369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52" h="3696">
                <a:moveTo>
                  <a:pt x="0" y="0"/>
                </a:moveTo>
                <a:lnTo>
                  <a:pt x="0" y="3264"/>
                </a:lnTo>
                <a:lnTo>
                  <a:pt x="1152" y="3696"/>
                </a:lnTo>
                <a:lnTo>
                  <a:pt x="1152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wrap="none" anchor="ctr"/>
          <a:lstStyle/>
          <a:p>
            <a:endParaRPr lang="en-US" sz="180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914400" y="2362200"/>
            <a:ext cx="762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A</a:t>
            </a:r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4419600" y="2955925"/>
            <a:ext cx="762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B</a:t>
            </a:r>
          </a:p>
        </p:txBody>
      </p:sp>
      <p:sp>
        <p:nvSpPr>
          <p:cNvPr id="48134" name="Freeform 6"/>
          <p:cNvSpPr>
            <a:spLocks/>
          </p:cNvSpPr>
          <p:nvPr/>
        </p:nvSpPr>
        <p:spPr bwMode="auto">
          <a:xfrm>
            <a:off x="1219200" y="3505200"/>
            <a:ext cx="3505200" cy="609600"/>
          </a:xfrm>
          <a:custGeom>
            <a:avLst/>
            <a:gdLst>
              <a:gd name="T0" fmla="*/ 0 w 2208"/>
              <a:gd name="T1" fmla="*/ 0 h 384"/>
              <a:gd name="T2" fmla="*/ 2209800 w 2208"/>
              <a:gd name="T3" fmla="*/ 0 h 384"/>
              <a:gd name="T4" fmla="*/ 3505200 w 2208"/>
              <a:gd name="T5" fmla="*/ 609600 h 384"/>
              <a:gd name="T6" fmla="*/ 0 60000 65536"/>
              <a:gd name="T7" fmla="*/ 0 60000 65536"/>
              <a:gd name="T8" fmla="*/ 0 60000 65536"/>
              <a:gd name="T9" fmla="*/ 0 w 2208"/>
              <a:gd name="T10" fmla="*/ 0 h 384"/>
              <a:gd name="T11" fmla="*/ 2208 w 2208"/>
              <a:gd name="T12" fmla="*/ 384 h 38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08" h="384">
                <a:moveTo>
                  <a:pt x="0" y="0"/>
                </a:moveTo>
                <a:lnTo>
                  <a:pt x="1392" y="0"/>
                </a:lnTo>
                <a:lnTo>
                  <a:pt x="2208" y="384"/>
                </a:lnTo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pitchFamily="34" charset="0"/>
            </a:endParaRPr>
          </a:p>
        </p:txBody>
      </p:sp>
      <p:sp>
        <p:nvSpPr>
          <p:cNvPr id="13319" name="Line 7"/>
          <p:cNvSpPr>
            <a:spLocks noChangeShapeType="1"/>
          </p:cNvSpPr>
          <p:nvPr/>
        </p:nvSpPr>
        <p:spPr bwMode="auto">
          <a:xfrm>
            <a:off x="4724400" y="3962400"/>
            <a:ext cx="0" cy="3048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0" name="Line 8"/>
          <p:cNvSpPr>
            <a:spLocks noChangeShapeType="1"/>
          </p:cNvSpPr>
          <p:nvPr/>
        </p:nvSpPr>
        <p:spPr bwMode="auto">
          <a:xfrm>
            <a:off x="1219200" y="3390900"/>
            <a:ext cx="0" cy="2667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923925" y="76200"/>
            <a:ext cx="63150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 u="sng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C¸ch 2.</a:t>
            </a:r>
            <a:r>
              <a:rPr lang="en-US" sz="3600" b="1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GÊp giÊy.</a:t>
            </a:r>
          </a:p>
        </p:txBody>
      </p:sp>
    </p:spTree>
  </p:cSld>
  <p:clrMapOvr>
    <a:masterClrMapping/>
  </p:clrMapOvr>
  <p:transition spd="slow" advClick="0" advTm="3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685800" y="838200"/>
            <a:ext cx="2743200" cy="518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anchor="ctr"/>
          <a:lstStyle/>
          <a:p>
            <a:endParaRPr lang="en-US" sz="180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4339" name="Freeform 3"/>
          <p:cNvSpPr>
            <a:spLocks/>
          </p:cNvSpPr>
          <p:nvPr/>
        </p:nvSpPr>
        <p:spPr bwMode="auto">
          <a:xfrm>
            <a:off x="3429000" y="838200"/>
            <a:ext cx="990600" cy="5943600"/>
          </a:xfrm>
          <a:custGeom>
            <a:avLst/>
            <a:gdLst>
              <a:gd name="T0" fmla="*/ 0 w 624"/>
              <a:gd name="T1" fmla="*/ 0 h 3744"/>
              <a:gd name="T2" fmla="*/ 0 w 624"/>
              <a:gd name="T3" fmla="*/ 2147483647 h 3744"/>
              <a:gd name="T4" fmla="*/ 2147483647 w 624"/>
              <a:gd name="T5" fmla="*/ 2147483647 h 3744"/>
              <a:gd name="T6" fmla="*/ 2147483647 w 624"/>
              <a:gd name="T7" fmla="*/ 2147483647 h 3744"/>
              <a:gd name="T8" fmla="*/ 0 w 624"/>
              <a:gd name="T9" fmla="*/ 0 h 37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24"/>
              <a:gd name="T16" fmla="*/ 0 h 3744"/>
              <a:gd name="T17" fmla="*/ 624 w 624"/>
              <a:gd name="T18" fmla="*/ 3744 h 37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24" h="3744">
                <a:moveTo>
                  <a:pt x="0" y="0"/>
                </a:moveTo>
                <a:lnTo>
                  <a:pt x="0" y="3264"/>
                </a:lnTo>
                <a:lnTo>
                  <a:pt x="624" y="3744"/>
                </a:lnTo>
                <a:lnTo>
                  <a:pt x="624" y="576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3175">
            <a:solidFill>
              <a:srgbClr val="FFFF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914400" y="2362200"/>
            <a:ext cx="762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A</a:t>
            </a:r>
          </a:p>
        </p:txBody>
      </p:sp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3810000" y="2895600"/>
            <a:ext cx="762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B</a:t>
            </a:r>
          </a:p>
        </p:txBody>
      </p:sp>
      <p:sp>
        <p:nvSpPr>
          <p:cNvPr id="50182" name="Freeform 6"/>
          <p:cNvSpPr>
            <a:spLocks/>
          </p:cNvSpPr>
          <p:nvPr/>
        </p:nvSpPr>
        <p:spPr bwMode="auto">
          <a:xfrm>
            <a:off x="1219200" y="3505200"/>
            <a:ext cx="2819400" cy="533400"/>
          </a:xfrm>
          <a:custGeom>
            <a:avLst/>
            <a:gdLst>
              <a:gd name="T0" fmla="*/ 0 w 1776"/>
              <a:gd name="T1" fmla="*/ 0 h 336"/>
              <a:gd name="T2" fmla="*/ 2209800 w 1776"/>
              <a:gd name="T3" fmla="*/ 0 h 336"/>
              <a:gd name="T4" fmla="*/ 2819400 w 1776"/>
              <a:gd name="T5" fmla="*/ 533400 h 336"/>
              <a:gd name="T6" fmla="*/ 0 60000 65536"/>
              <a:gd name="T7" fmla="*/ 0 60000 65536"/>
              <a:gd name="T8" fmla="*/ 0 60000 65536"/>
              <a:gd name="T9" fmla="*/ 0 w 1776"/>
              <a:gd name="T10" fmla="*/ 0 h 336"/>
              <a:gd name="T11" fmla="*/ 1776 w 1776"/>
              <a:gd name="T12" fmla="*/ 336 h 3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76" h="336">
                <a:moveTo>
                  <a:pt x="0" y="0"/>
                </a:moveTo>
                <a:lnTo>
                  <a:pt x="1392" y="0"/>
                </a:lnTo>
                <a:lnTo>
                  <a:pt x="1776" y="336"/>
                </a:lnTo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pitchFamily="34" charset="0"/>
            </a:endParaRPr>
          </a:p>
        </p:txBody>
      </p:sp>
      <p:sp>
        <p:nvSpPr>
          <p:cNvPr id="14343" name="Line 7"/>
          <p:cNvSpPr>
            <a:spLocks noChangeShapeType="1"/>
          </p:cNvSpPr>
          <p:nvPr/>
        </p:nvSpPr>
        <p:spPr bwMode="auto">
          <a:xfrm>
            <a:off x="1219200" y="3371850"/>
            <a:ext cx="0" cy="3048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4" name="Line 8"/>
          <p:cNvSpPr>
            <a:spLocks noChangeShapeType="1"/>
          </p:cNvSpPr>
          <p:nvPr/>
        </p:nvSpPr>
        <p:spPr bwMode="auto">
          <a:xfrm>
            <a:off x="4038600" y="3886200"/>
            <a:ext cx="0" cy="3048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923925" y="76200"/>
            <a:ext cx="63150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 u="sng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C¸ch 2.</a:t>
            </a:r>
            <a:r>
              <a:rPr lang="en-US" sz="3600" b="1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GÊp giÊy.</a:t>
            </a:r>
          </a:p>
        </p:txBody>
      </p:sp>
    </p:spTree>
  </p:cSld>
  <p:clrMapOvr>
    <a:masterClrMapping/>
  </p:clrMapOvr>
  <p:transition spd="slow" advClick="0" advTm="3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685800" y="838200"/>
            <a:ext cx="2743200" cy="518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anchor="ctr"/>
          <a:lstStyle/>
          <a:p>
            <a:endParaRPr lang="en-US" sz="180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5363" name="Freeform 3"/>
          <p:cNvSpPr>
            <a:spLocks/>
          </p:cNvSpPr>
          <p:nvPr/>
        </p:nvSpPr>
        <p:spPr bwMode="auto">
          <a:xfrm>
            <a:off x="3429000" y="838200"/>
            <a:ext cx="457200" cy="5943600"/>
          </a:xfrm>
          <a:custGeom>
            <a:avLst/>
            <a:gdLst>
              <a:gd name="T0" fmla="*/ 0 w 288"/>
              <a:gd name="T1" fmla="*/ 0 h 3744"/>
              <a:gd name="T2" fmla="*/ 0 w 288"/>
              <a:gd name="T3" fmla="*/ 2147483647 h 3744"/>
              <a:gd name="T4" fmla="*/ 2147483647 w 288"/>
              <a:gd name="T5" fmla="*/ 2147483647 h 3744"/>
              <a:gd name="T6" fmla="*/ 2147483647 w 288"/>
              <a:gd name="T7" fmla="*/ 2147483647 h 3744"/>
              <a:gd name="T8" fmla="*/ 0 w 288"/>
              <a:gd name="T9" fmla="*/ 0 h 37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88"/>
              <a:gd name="T16" fmla="*/ 0 h 3744"/>
              <a:gd name="T17" fmla="*/ 288 w 288"/>
              <a:gd name="T18" fmla="*/ 3744 h 37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88" h="3744">
                <a:moveTo>
                  <a:pt x="0" y="0"/>
                </a:moveTo>
                <a:lnTo>
                  <a:pt x="0" y="3264"/>
                </a:lnTo>
                <a:lnTo>
                  <a:pt x="288" y="3744"/>
                </a:lnTo>
                <a:lnTo>
                  <a:pt x="288" y="62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wrap="none" anchor="ctr"/>
          <a:lstStyle/>
          <a:p>
            <a:endParaRPr lang="en-US" sz="180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914400" y="2362200"/>
            <a:ext cx="762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A</a:t>
            </a:r>
          </a:p>
        </p:txBody>
      </p:sp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3505200" y="3032125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800" i="1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B</a:t>
            </a:r>
          </a:p>
        </p:txBody>
      </p:sp>
      <p:sp>
        <p:nvSpPr>
          <p:cNvPr id="15366" name="Line 6"/>
          <p:cNvSpPr>
            <a:spLocks noChangeShapeType="1"/>
          </p:cNvSpPr>
          <p:nvPr/>
        </p:nvSpPr>
        <p:spPr bwMode="auto">
          <a:xfrm>
            <a:off x="1219200" y="3505200"/>
            <a:ext cx="22098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7" name="Line 7"/>
          <p:cNvSpPr>
            <a:spLocks noChangeShapeType="1"/>
          </p:cNvSpPr>
          <p:nvPr/>
        </p:nvSpPr>
        <p:spPr bwMode="auto">
          <a:xfrm>
            <a:off x="3429000" y="3505200"/>
            <a:ext cx="228600" cy="3810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8" name="Line 8"/>
          <p:cNvSpPr>
            <a:spLocks noChangeShapeType="1"/>
          </p:cNvSpPr>
          <p:nvPr/>
        </p:nvSpPr>
        <p:spPr bwMode="auto">
          <a:xfrm>
            <a:off x="1219200" y="3371850"/>
            <a:ext cx="0" cy="3048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9" name="Line 9"/>
          <p:cNvSpPr>
            <a:spLocks noChangeShapeType="1"/>
          </p:cNvSpPr>
          <p:nvPr/>
        </p:nvSpPr>
        <p:spPr bwMode="auto">
          <a:xfrm>
            <a:off x="3657600" y="3790950"/>
            <a:ext cx="0" cy="2286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923925" y="76200"/>
            <a:ext cx="63150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 u="sng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C¸ch 2.</a:t>
            </a:r>
            <a:r>
              <a:rPr lang="en-US" sz="3600" b="1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GÊp giÊy.</a:t>
            </a:r>
          </a:p>
        </p:txBody>
      </p:sp>
    </p:spTree>
  </p:cSld>
  <p:clrMapOvr>
    <a:masterClrMapping/>
  </p:clrMapOvr>
  <p:transition spd="slow" advClick="0" advTm="5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050"/>
          <p:cNvSpPr>
            <a:spLocks noChangeArrowheads="1"/>
          </p:cNvSpPr>
          <p:nvPr/>
        </p:nvSpPr>
        <p:spPr bwMode="auto">
          <a:xfrm>
            <a:off x="685800" y="838200"/>
            <a:ext cx="2743200" cy="51816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6387" name="Freeform 2051"/>
          <p:cNvSpPr>
            <a:spLocks/>
          </p:cNvSpPr>
          <p:nvPr/>
        </p:nvSpPr>
        <p:spPr bwMode="auto">
          <a:xfrm>
            <a:off x="2971800" y="838200"/>
            <a:ext cx="457200" cy="5867400"/>
          </a:xfrm>
          <a:custGeom>
            <a:avLst/>
            <a:gdLst>
              <a:gd name="T0" fmla="*/ 2147483647 w 288"/>
              <a:gd name="T1" fmla="*/ 0 h 3696"/>
              <a:gd name="T2" fmla="*/ 2147483647 w 288"/>
              <a:gd name="T3" fmla="*/ 2147483647 h 3696"/>
              <a:gd name="T4" fmla="*/ 0 w 288"/>
              <a:gd name="T5" fmla="*/ 2147483647 h 3696"/>
              <a:gd name="T6" fmla="*/ 0 w 288"/>
              <a:gd name="T7" fmla="*/ 2147483647 h 3696"/>
              <a:gd name="T8" fmla="*/ 2147483647 w 288"/>
              <a:gd name="T9" fmla="*/ 0 h 369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88"/>
              <a:gd name="T16" fmla="*/ 0 h 3696"/>
              <a:gd name="T17" fmla="*/ 288 w 288"/>
              <a:gd name="T18" fmla="*/ 3696 h 369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88" h="3696">
                <a:moveTo>
                  <a:pt x="288" y="0"/>
                </a:moveTo>
                <a:lnTo>
                  <a:pt x="288" y="3264"/>
                </a:lnTo>
                <a:lnTo>
                  <a:pt x="0" y="3696"/>
                </a:lnTo>
                <a:lnTo>
                  <a:pt x="0" y="576"/>
                </a:lnTo>
                <a:lnTo>
                  <a:pt x="288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4276" name="Text Box 2052"/>
          <p:cNvSpPr txBox="1">
            <a:spLocks noChangeArrowheads="1"/>
          </p:cNvSpPr>
          <p:nvPr/>
        </p:nvSpPr>
        <p:spPr bwMode="auto">
          <a:xfrm>
            <a:off x="914400" y="2362200"/>
            <a:ext cx="762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A</a:t>
            </a:r>
          </a:p>
        </p:txBody>
      </p:sp>
      <p:sp>
        <p:nvSpPr>
          <p:cNvPr id="54277" name="Text Box 2053"/>
          <p:cNvSpPr txBox="1">
            <a:spLocks noChangeArrowheads="1"/>
          </p:cNvSpPr>
          <p:nvPr/>
        </p:nvSpPr>
        <p:spPr bwMode="auto">
          <a:xfrm>
            <a:off x="2895600" y="4114800"/>
            <a:ext cx="7620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480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B</a:t>
            </a:r>
          </a:p>
        </p:txBody>
      </p:sp>
      <p:sp>
        <p:nvSpPr>
          <p:cNvPr id="16390" name="Line 2054"/>
          <p:cNvSpPr>
            <a:spLocks noChangeShapeType="1"/>
          </p:cNvSpPr>
          <p:nvPr/>
        </p:nvSpPr>
        <p:spPr bwMode="auto">
          <a:xfrm>
            <a:off x="1219200" y="3505200"/>
            <a:ext cx="17526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1" name="Line 2055"/>
          <p:cNvSpPr>
            <a:spLocks noChangeShapeType="1"/>
          </p:cNvSpPr>
          <p:nvPr/>
        </p:nvSpPr>
        <p:spPr bwMode="auto">
          <a:xfrm>
            <a:off x="2971800" y="3505200"/>
            <a:ext cx="457200" cy="0"/>
          </a:xfrm>
          <a:prstGeom prst="line">
            <a:avLst/>
          </a:prstGeom>
          <a:noFill/>
          <a:ln w="76200">
            <a:solidFill>
              <a:schemeClr val="accent2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2" name="Line 2056"/>
          <p:cNvSpPr>
            <a:spLocks noChangeShapeType="1"/>
          </p:cNvSpPr>
          <p:nvPr/>
        </p:nvSpPr>
        <p:spPr bwMode="auto">
          <a:xfrm flipH="1">
            <a:off x="3048000" y="3505200"/>
            <a:ext cx="381000" cy="5334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3" name="Line 2057"/>
          <p:cNvSpPr>
            <a:spLocks noChangeShapeType="1"/>
          </p:cNvSpPr>
          <p:nvPr/>
        </p:nvSpPr>
        <p:spPr bwMode="auto">
          <a:xfrm>
            <a:off x="3048000" y="3886200"/>
            <a:ext cx="0" cy="3048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4" name="Line 2058"/>
          <p:cNvSpPr>
            <a:spLocks noChangeShapeType="1"/>
          </p:cNvSpPr>
          <p:nvPr/>
        </p:nvSpPr>
        <p:spPr bwMode="auto">
          <a:xfrm>
            <a:off x="1219200" y="3371850"/>
            <a:ext cx="0" cy="3048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923925" y="76200"/>
            <a:ext cx="63150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 u="sng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C¸ch 2.</a:t>
            </a:r>
            <a:r>
              <a:rPr lang="en-US" sz="3600" b="1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GÊp giÊy.</a:t>
            </a:r>
          </a:p>
        </p:txBody>
      </p:sp>
    </p:spTree>
  </p:cSld>
  <p:clrMapOvr>
    <a:masterClrMapping/>
  </p:clrMapOvr>
  <p:transition spd="slow" advClick="0" advTm="3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685800" y="838200"/>
            <a:ext cx="2743200" cy="51816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7411" name="Freeform 3"/>
          <p:cNvSpPr>
            <a:spLocks/>
          </p:cNvSpPr>
          <p:nvPr/>
        </p:nvSpPr>
        <p:spPr bwMode="auto">
          <a:xfrm>
            <a:off x="2057400" y="838200"/>
            <a:ext cx="1371600" cy="5791200"/>
          </a:xfrm>
          <a:custGeom>
            <a:avLst/>
            <a:gdLst>
              <a:gd name="T0" fmla="*/ 2147483647 w 864"/>
              <a:gd name="T1" fmla="*/ 0 h 3648"/>
              <a:gd name="T2" fmla="*/ 2147483647 w 864"/>
              <a:gd name="T3" fmla="*/ 2147483647 h 3648"/>
              <a:gd name="T4" fmla="*/ 0 w 864"/>
              <a:gd name="T5" fmla="*/ 2147483647 h 3648"/>
              <a:gd name="T6" fmla="*/ 0 w 864"/>
              <a:gd name="T7" fmla="*/ 2147483647 h 3648"/>
              <a:gd name="T8" fmla="*/ 2147483647 w 864"/>
              <a:gd name="T9" fmla="*/ 0 h 364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64"/>
              <a:gd name="T16" fmla="*/ 0 h 3648"/>
              <a:gd name="T17" fmla="*/ 864 w 864"/>
              <a:gd name="T18" fmla="*/ 3648 h 364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64" h="3648">
                <a:moveTo>
                  <a:pt x="864" y="0"/>
                </a:moveTo>
                <a:lnTo>
                  <a:pt x="864" y="3264"/>
                </a:lnTo>
                <a:lnTo>
                  <a:pt x="0" y="3648"/>
                </a:lnTo>
                <a:lnTo>
                  <a:pt x="0" y="624"/>
                </a:lnTo>
                <a:lnTo>
                  <a:pt x="864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6324" name="Text Box 4"/>
          <p:cNvSpPr txBox="1">
            <a:spLocks noChangeArrowheads="1"/>
          </p:cNvSpPr>
          <p:nvPr/>
        </p:nvSpPr>
        <p:spPr bwMode="auto">
          <a:xfrm>
            <a:off x="914400" y="2362200"/>
            <a:ext cx="762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A</a:t>
            </a:r>
          </a:p>
        </p:txBody>
      </p:sp>
      <p:sp>
        <p:nvSpPr>
          <p:cNvPr id="56325" name="Text Box 5"/>
          <p:cNvSpPr txBox="1">
            <a:spLocks noChangeArrowheads="1"/>
          </p:cNvSpPr>
          <p:nvPr/>
        </p:nvSpPr>
        <p:spPr bwMode="auto">
          <a:xfrm>
            <a:off x="2057400" y="3367088"/>
            <a:ext cx="762000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480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B</a:t>
            </a:r>
          </a:p>
        </p:txBody>
      </p:sp>
      <p:sp>
        <p:nvSpPr>
          <p:cNvPr id="17414" name="Line 6"/>
          <p:cNvSpPr>
            <a:spLocks noChangeShapeType="1"/>
          </p:cNvSpPr>
          <p:nvPr/>
        </p:nvSpPr>
        <p:spPr bwMode="auto">
          <a:xfrm>
            <a:off x="1219200" y="3352800"/>
            <a:ext cx="0" cy="3048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5" name="Line 7"/>
          <p:cNvSpPr>
            <a:spLocks noChangeShapeType="1"/>
          </p:cNvSpPr>
          <p:nvPr/>
        </p:nvSpPr>
        <p:spPr bwMode="auto">
          <a:xfrm>
            <a:off x="1219200" y="3505200"/>
            <a:ext cx="8382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6" name="Line 8"/>
          <p:cNvSpPr>
            <a:spLocks noChangeShapeType="1"/>
          </p:cNvSpPr>
          <p:nvPr/>
        </p:nvSpPr>
        <p:spPr bwMode="auto">
          <a:xfrm>
            <a:off x="2057400" y="3505200"/>
            <a:ext cx="1371600" cy="0"/>
          </a:xfrm>
          <a:prstGeom prst="line">
            <a:avLst/>
          </a:prstGeom>
          <a:noFill/>
          <a:ln w="76200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7" name="Line 9"/>
          <p:cNvSpPr>
            <a:spLocks noChangeShapeType="1"/>
          </p:cNvSpPr>
          <p:nvPr/>
        </p:nvSpPr>
        <p:spPr bwMode="auto">
          <a:xfrm flipH="1">
            <a:off x="2286000" y="3505200"/>
            <a:ext cx="1143000" cy="7620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8" name="Line 10"/>
          <p:cNvSpPr>
            <a:spLocks noChangeShapeType="1"/>
          </p:cNvSpPr>
          <p:nvPr/>
        </p:nvSpPr>
        <p:spPr bwMode="auto">
          <a:xfrm>
            <a:off x="2286000" y="4114800"/>
            <a:ext cx="0" cy="3048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923925" y="76200"/>
            <a:ext cx="63150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 u="sng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C¸ch 2.</a:t>
            </a:r>
            <a:r>
              <a:rPr lang="en-US" sz="3600" b="1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GÊp giÊy.</a:t>
            </a:r>
          </a:p>
        </p:txBody>
      </p:sp>
    </p:spTree>
  </p:cSld>
  <p:clrMapOvr>
    <a:masterClrMapping/>
  </p:clrMapOvr>
  <p:transition spd="slow" advClick="0" advTm="3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685800" y="838200"/>
            <a:ext cx="2743200" cy="51816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8435" name="Freeform 3"/>
          <p:cNvSpPr>
            <a:spLocks/>
          </p:cNvSpPr>
          <p:nvPr/>
        </p:nvSpPr>
        <p:spPr bwMode="auto">
          <a:xfrm>
            <a:off x="1524000" y="838200"/>
            <a:ext cx="1905000" cy="5715000"/>
          </a:xfrm>
          <a:custGeom>
            <a:avLst/>
            <a:gdLst>
              <a:gd name="T0" fmla="*/ 2147483647 w 1200"/>
              <a:gd name="T1" fmla="*/ 0 h 3600"/>
              <a:gd name="T2" fmla="*/ 2147483647 w 1200"/>
              <a:gd name="T3" fmla="*/ 2147483647 h 3600"/>
              <a:gd name="T4" fmla="*/ 0 w 1200"/>
              <a:gd name="T5" fmla="*/ 2147483647 h 3600"/>
              <a:gd name="T6" fmla="*/ 0 w 1200"/>
              <a:gd name="T7" fmla="*/ 2147483647 h 3600"/>
              <a:gd name="T8" fmla="*/ 2147483647 w 1200"/>
              <a:gd name="T9" fmla="*/ 0 h 3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"/>
              <a:gd name="T16" fmla="*/ 0 h 3600"/>
              <a:gd name="T17" fmla="*/ 1200 w 1200"/>
              <a:gd name="T18" fmla="*/ 3600 h 3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" h="3600">
                <a:moveTo>
                  <a:pt x="1200" y="0"/>
                </a:moveTo>
                <a:lnTo>
                  <a:pt x="1200" y="3264"/>
                </a:lnTo>
                <a:lnTo>
                  <a:pt x="0" y="3600"/>
                </a:lnTo>
                <a:lnTo>
                  <a:pt x="0" y="480"/>
                </a:lnTo>
                <a:lnTo>
                  <a:pt x="1200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914400" y="2362200"/>
            <a:ext cx="762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A</a:t>
            </a:r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1524000" y="3276600"/>
            <a:ext cx="76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540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B</a:t>
            </a:r>
          </a:p>
        </p:txBody>
      </p:sp>
      <p:sp>
        <p:nvSpPr>
          <p:cNvPr id="18438" name="Line 6"/>
          <p:cNvSpPr>
            <a:spLocks noChangeShapeType="1"/>
          </p:cNvSpPr>
          <p:nvPr/>
        </p:nvSpPr>
        <p:spPr bwMode="auto">
          <a:xfrm>
            <a:off x="1219200" y="3390900"/>
            <a:ext cx="0" cy="2667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9" name="Line 7"/>
          <p:cNvSpPr>
            <a:spLocks noChangeShapeType="1"/>
          </p:cNvSpPr>
          <p:nvPr/>
        </p:nvSpPr>
        <p:spPr bwMode="auto">
          <a:xfrm>
            <a:off x="1219200" y="3505200"/>
            <a:ext cx="304800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0" name="Line 8"/>
          <p:cNvSpPr>
            <a:spLocks noChangeShapeType="1"/>
          </p:cNvSpPr>
          <p:nvPr/>
        </p:nvSpPr>
        <p:spPr bwMode="auto">
          <a:xfrm>
            <a:off x="1524000" y="3505200"/>
            <a:ext cx="1905000" cy="0"/>
          </a:xfrm>
          <a:prstGeom prst="line">
            <a:avLst/>
          </a:prstGeom>
          <a:noFill/>
          <a:ln w="76200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1" name="Line 9"/>
          <p:cNvSpPr>
            <a:spLocks noChangeShapeType="1"/>
          </p:cNvSpPr>
          <p:nvPr/>
        </p:nvSpPr>
        <p:spPr bwMode="auto">
          <a:xfrm flipH="1">
            <a:off x="1828800" y="3505200"/>
            <a:ext cx="1600200" cy="6858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2" name="Line 10"/>
          <p:cNvSpPr>
            <a:spLocks noChangeShapeType="1"/>
          </p:cNvSpPr>
          <p:nvPr/>
        </p:nvSpPr>
        <p:spPr bwMode="auto">
          <a:xfrm>
            <a:off x="1828800" y="4019550"/>
            <a:ext cx="0" cy="32385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923925" y="76200"/>
            <a:ext cx="63150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 u="sng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C¸ch 2.</a:t>
            </a:r>
            <a:r>
              <a:rPr lang="en-US" sz="3600" b="1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GÊp giÊy.</a:t>
            </a:r>
          </a:p>
        </p:txBody>
      </p:sp>
    </p:spTree>
  </p:cSld>
  <p:clrMapOvr>
    <a:masterClrMapping/>
  </p:clrMapOvr>
  <p:transition spd="slow" advClick="0" advTm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685800" y="838200"/>
            <a:ext cx="2743200" cy="51816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9459" name="Freeform 3"/>
          <p:cNvSpPr>
            <a:spLocks/>
          </p:cNvSpPr>
          <p:nvPr/>
        </p:nvSpPr>
        <p:spPr bwMode="auto">
          <a:xfrm>
            <a:off x="990600" y="838200"/>
            <a:ext cx="2438400" cy="5638800"/>
          </a:xfrm>
          <a:custGeom>
            <a:avLst/>
            <a:gdLst>
              <a:gd name="T0" fmla="*/ 2147483647 w 1536"/>
              <a:gd name="T1" fmla="*/ 0 h 3552"/>
              <a:gd name="T2" fmla="*/ 2147483647 w 1536"/>
              <a:gd name="T3" fmla="*/ 2147483647 h 3552"/>
              <a:gd name="T4" fmla="*/ 0 w 1536"/>
              <a:gd name="T5" fmla="*/ 2147483647 h 3552"/>
              <a:gd name="T6" fmla="*/ 0 w 1536"/>
              <a:gd name="T7" fmla="*/ 2147483647 h 3552"/>
              <a:gd name="T8" fmla="*/ 2147483647 w 1536"/>
              <a:gd name="T9" fmla="*/ 0 h 355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36"/>
              <a:gd name="T16" fmla="*/ 0 h 3552"/>
              <a:gd name="T17" fmla="*/ 1536 w 1536"/>
              <a:gd name="T18" fmla="*/ 3552 h 355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36" h="3552">
                <a:moveTo>
                  <a:pt x="1536" y="0"/>
                </a:moveTo>
                <a:lnTo>
                  <a:pt x="1536" y="3312"/>
                </a:lnTo>
                <a:lnTo>
                  <a:pt x="0" y="3552"/>
                </a:lnTo>
                <a:lnTo>
                  <a:pt x="0" y="288"/>
                </a:lnTo>
                <a:lnTo>
                  <a:pt x="1536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0420" name="Text Box 4"/>
          <p:cNvSpPr txBox="1">
            <a:spLocks noChangeArrowheads="1"/>
          </p:cNvSpPr>
          <p:nvPr/>
        </p:nvSpPr>
        <p:spPr bwMode="auto">
          <a:xfrm>
            <a:off x="914400" y="2362200"/>
            <a:ext cx="762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A</a:t>
            </a:r>
          </a:p>
        </p:txBody>
      </p:sp>
      <p:sp>
        <p:nvSpPr>
          <p:cNvPr id="60421" name="Text Box 5"/>
          <p:cNvSpPr txBox="1">
            <a:spLocks noChangeArrowheads="1"/>
          </p:cNvSpPr>
          <p:nvPr/>
        </p:nvSpPr>
        <p:spPr bwMode="auto">
          <a:xfrm>
            <a:off x="1181100" y="3184525"/>
            <a:ext cx="762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B</a:t>
            </a:r>
          </a:p>
        </p:txBody>
      </p:sp>
      <p:sp>
        <p:nvSpPr>
          <p:cNvPr id="19462" name="Line 6"/>
          <p:cNvSpPr>
            <a:spLocks noChangeShapeType="1"/>
          </p:cNvSpPr>
          <p:nvPr/>
        </p:nvSpPr>
        <p:spPr bwMode="auto">
          <a:xfrm>
            <a:off x="1219200" y="3352800"/>
            <a:ext cx="0" cy="3048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3" name="Line 7"/>
          <p:cNvSpPr>
            <a:spLocks noChangeShapeType="1"/>
          </p:cNvSpPr>
          <p:nvPr/>
        </p:nvSpPr>
        <p:spPr bwMode="auto">
          <a:xfrm>
            <a:off x="1219200" y="3505200"/>
            <a:ext cx="2209800" cy="0"/>
          </a:xfrm>
          <a:prstGeom prst="line">
            <a:avLst/>
          </a:prstGeom>
          <a:noFill/>
          <a:ln w="76200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4" name="Line 8"/>
          <p:cNvSpPr>
            <a:spLocks noChangeShapeType="1"/>
          </p:cNvSpPr>
          <p:nvPr/>
        </p:nvSpPr>
        <p:spPr bwMode="auto">
          <a:xfrm flipH="1">
            <a:off x="1447800" y="3505200"/>
            <a:ext cx="1981200" cy="6858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5" name="Line 9"/>
          <p:cNvSpPr>
            <a:spLocks noChangeShapeType="1"/>
          </p:cNvSpPr>
          <p:nvPr/>
        </p:nvSpPr>
        <p:spPr bwMode="auto">
          <a:xfrm>
            <a:off x="1447800" y="4038600"/>
            <a:ext cx="0" cy="3048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923925" y="76200"/>
            <a:ext cx="63150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600" b="1" u="sng" dirty="0" err="1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.VnCooper" pitchFamily="34" charset="0"/>
              </a:rPr>
              <a:t>C¸ch</a:t>
            </a:r>
            <a:r>
              <a:rPr lang="en-US" sz="3600" b="1" u="sng" dirty="0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.VnCooper" pitchFamily="34" charset="0"/>
              </a:rPr>
              <a:t>  2 :</a:t>
            </a:r>
            <a:r>
              <a:rPr lang="en-US" sz="3600" b="1" dirty="0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.VnCooper" pitchFamily="34" charset="0"/>
              </a:rPr>
              <a:t>  </a:t>
            </a:r>
            <a:r>
              <a:rPr lang="en-US" sz="3600" b="1" dirty="0" err="1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.VnCooper" pitchFamily="34" charset="0"/>
              </a:rPr>
              <a:t>GÊp</a:t>
            </a:r>
            <a:r>
              <a:rPr lang="en-US" sz="3600" b="1" dirty="0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.VnCooper" pitchFamily="34" charset="0"/>
              </a:rPr>
              <a:t> </a:t>
            </a:r>
            <a:r>
              <a:rPr lang="en-US" sz="3600" b="1" dirty="0" err="1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.VnCooper" pitchFamily="34" charset="0"/>
              </a:rPr>
              <a:t>giÊy</a:t>
            </a:r>
            <a:r>
              <a:rPr lang="en-US" sz="3600" b="1" dirty="0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.VnCooper" pitchFamily="34" charset="0"/>
              </a:rPr>
              <a:t>.</a:t>
            </a:r>
          </a:p>
        </p:txBody>
      </p:sp>
    </p:spTree>
  </p:cSld>
  <p:clrMapOvr>
    <a:masterClrMapping/>
  </p:clrMapOvr>
  <p:transition spd="slow" advClick="0" advTm="2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685800" y="838200"/>
            <a:ext cx="2743200" cy="51816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2467" name="Text Box 3"/>
          <p:cNvSpPr txBox="1">
            <a:spLocks noChangeArrowheads="1"/>
          </p:cNvSpPr>
          <p:nvPr/>
        </p:nvSpPr>
        <p:spPr bwMode="auto">
          <a:xfrm>
            <a:off x="914400" y="2362200"/>
            <a:ext cx="762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A</a:t>
            </a:r>
          </a:p>
        </p:txBody>
      </p:sp>
      <p:sp>
        <p:nvSpPr>
          <p:cNvPr id="62468" name="Text Box 4"/>
          <p:cNvSpPr txBox="1">
            <a:spLocks noChangeArrowheads="1"/>
          </p:cNvSpPr>
          <p:nvPr/>
        </p:nvSpPr>
        <p:spPr bwMode="auto">
          <a:xfrm>
            <a:off x="914400" y="2438400"/>
            <a:ext cx="762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B</a:t>
            </a:r>
          </a:p>
        </p:txBody>
      </p:sp>
      <p:sp>
        <p:nvSpPr>
          <p:cNvPr id="20485" name="Line 5"/>
          <p:cNvSpPr>
            <a:spLocks noChangeShapeType="1"/>
          </p:cNvSpPr>
          <p:nvPr/>
        </p:nvSpPr>
        <p:spPr bwMode="auto">
          <a:xfrm>
            <a:off x="1219200" y="3352800"/>
            <a:ext cx="0" cy="3048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6" name="Line 6"/>
          <p:cNvSpPr>
            <a:spLocks noChangeShapeType="1"/>
          </p:cNvSpPr>
          <p:nvPr/>
        </p:nvSpPr>
        <p:spPr bwMode="auto">
          <a:xfrm>
            <a:off x="1219200" y="3505200"/>
            <a:ext cx="22098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2" name="Oval 9"/>
          <p:cNvSpPr>
            <a:spLocks noChangeArrowheads="1"/>
          </p:cNvSpPr>
          <p:nvPr/>
        </p:nvSpPr>
        <p:spPr bwMode="auto">
          <a:xfrm>
            <a:off x="3352800" y="3378200"/>
            <a:ext cx="152400" cy="2286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pitchFamily="34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923925" y="76200"/>
            <a:ext cx="63150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 u="sng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C¸ch 2.</a:t>
            </a:r>
            <a:r>
              <a:rPr lang="en-US" sz="3600" b="1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GÊp giÊy.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685800" y="838200"/>
            <a:ext cx="2743200" cy="51816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1507" name="Freeform 3"/>
          <p:cNvSpPr>
            <a:spLocks/>
          </p:cNvSpPr>
          <p:nvPr/>
        </p:nvSpPr>
        <p:spPr bwMode="auto">
          <a:xfrm>
            <a:off x="990600" y="838200"/>
            <a:ext cx="2438400" cy="5638800"/>
          </a:xfrm>
          <a:custGeom>
            <a:avLst/>
            <a:gdLst>
              <a:gd name="T0" fmla="*/ 2147483647 w 1536"/>
              <a:gd name="T1" fmla="*/ 0 h 3552"/>
              <a:gd name="T2" fmla="*/ 2147483647 w 1536"/>
              <a:gd name="T3" fmla="*/ 2147483647 h 3552"/>
              <a:gd name="T4" fmla="*/ 0 w 1536"/>
              <a:gd name="T5" fmla="*/ 2147483647 h 3552"/>
              <a:gd name="T6" fmla="*/ 0 w 1536"/>
              <a:gd name="T7" fmla="*/ 2147483647 h 3552"/>
              <a:gd name="T8" fmla="*/ 2147483647 w 1536"/>
              <a:gd name="T9" fmla="*/ 0 h 355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36"/>
              <a:gd name="T16" fmla="*/ 0 h 3552"/>
              <a:gd name="T17" fmla="*/ 1536 w 1536"/>
              <a:gd name="T18" fmla="*/ 3552 h 355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36" h="3552">
                <a:moveTo>
                  <a:pt x="1536" y="0"/>
                </a:moveTo>
                <a:lnTo>
                  <a:pt x="1536" y="3312"/>
                </a:lnTo>
                <a:lnTo>
                  <a:pt x="0" y="3552"/>
                </a:lnTo>
                <a:lnTo>
                  <a:pt x="0" y="288"/>
                </a:lnTo>
                <a:lnTo>
                  <a:pt x="1536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4516" name="Text Box 4"/>
          <p:cNvSpPr txBox="1">
            <a:spLocks noChangeArrowheads="1"/>
          </p:cNvSpPr>
          <p:nvPr/>
        </p:nvSpPr>
        <p:spPr bwMode="auto">
          <a:xfrm>
            <a:off x="914400" y="2362200"/>
            <a:ext cx="762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A</a:t>
            </a:r>
          </a:p>
        </p:txBody>
      </p:sp>
      <p:sp>
        <p:nvSpPr>
          <p:cNvPr id="64517" name="Text Box 5"/>
          <p:cNvSpPr txBox="1">
            <a:spLocks noChangeArrowheads="1"/>
          </p:cNvSpPr>
          <p:nvPr/>
        </p:nvSpPr>
        <p:spPr bwMode="auto">
          <a:xfrm>
            <a:off x="1181100" y="3184525"/>
            <a:ext cx="762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B</a:t>
            </a:r>
          </a:p>
        </p:txBody>
      </p:sp>
      <p:sp>
        <p:nvSpPr>
          <p:cNvPr id="21510" name="Line 6"/>
          <p:cNvSpPr>
            <a:spLocks noChangeShapeType="1"/>
          </p:cNvSpPr>
          <p:nvPr/>
        </p:nvSpPr>
        <p:spPr bwMode="auto">
          <a:xfrm>
            <a:off x="1219200" y="3352800"/>
            <a:ext cx="0" cy="3048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1" name="Line 7"/>
          <p:cNvSpPr>
            <a:spLocks noChangeShapeType="1"/>
          </p:cNvSpPr>
          <p:nvPr/>
        </p:nvSpPr>
        <p:spPr bwMode="auto">
          <a:xfrm>
            <a:off x="1219200" y="3505200"/>
            <a:ext cx="2209800" cy="0"/>
          </a:xfrm>
          <a:prstGeom prst="line">
            <a:avLst/>
          </a:prstGeom>
          <a:noFill/>
          <a:ln w="76200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2" name="Line 8"/>
          <p:cNvSpPr>
            <a:spLocks noChangeShapeType="1"/>
          </p:cNvSpPr>
          <p:nvPr/>
        </p:nvSpPr>
        <p:spPr bwMode="auto">
          <a:xfrm flipH="1">
            <a:off x="1447800" y="3505200"/>
            <a:ext cx="1981200" cy="6858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3" name="Line 9"/>
          <p:cNvSpPr>
            <a:spLocks noChangeShapeType="1"/>
          </p:cNvSpPr>
          <p:nvPr/>
        </p:nvSpPr>
        <p:spPr bwMode="auto">
          <a:xfrm>
            <a:off x="1447800" y="4038600"/>
            <a:ext cx="0" cy="3048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923925" y="76200"/>
            <a:ext cx="63150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 u="sng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C¸ch 2.</a:t>
            </a:r>
            <a:r>
              <a:rPr lang="en-US" sz="3600" b="1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GÊp giÊy.</a:t>
            </a:r>
          </a:p>
        </p:txBody>
      </p:sp>
    </p:spTree>
  </p:cSld>
  <p:clrMapOvr>
    <a:masterClrMapping/>
  </p:clrMapOvr>
  <p:transition spd="slow" advTm="2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565150" y="3867150"/>
            <a:ext cx="7239000" cy="646113"/>
            <a:chOff x="-2400" y="1488"/>
            <a:chExt cx="2880" cy="604"/>
          </a:xfrm>
        </p:grpSpPr>
        <p:sp>
          <p:nvSpPr>
            <p:cNvPr id="76808" name="Rectangle 8"/>
            <p:cNvSpPr>
              <a:spLocks noChangeArrowheads="1"/>
            </p:cNvSpPr>
            <p:nvPr/>
          </p:nvSpPr>
          <p:spPr bwMode="auto">
            <a:xfrm>
              <a:off x="-2400" y="1488"/>
              <a:ext cx="2832" cy="43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rgbClr val="FFFFFF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79876" name="Group 9"/>
            <p:cNvGrpSpPr>
              <a:grpSpLocks/>
            </p:cNvGrpSpPr>
            <p:nvPr/>
          </p:nvGrpSpPr>
          <p:grpSpPr bwMode="auto">
            <a:xfrm>
              <a:off x="-2400" y="1488"/>
              <a:ext cx="2880" cy="604"/>
              <a:chOff x="3072" y="1536"/>
              <a:chExt cx="2688" cy="543"/>
            </a:xfrm>
          </p:grpSpPr>
          <p:sp>
            <p:nvSpPr>
              <p:cNvPr id="79877" name="Line 10"/>
              <p:cNvSpPr>
                <a:spLocks noChangeShapeType="1"/>
              </p:cNvSpPr>
              <p:nvPr/>
            </p:nvSpPr>
            <p:spPr bwMode="auto">
              <a:xfrm>
                <a:off x="3072" y="1930"/>
                <a:ext cx="267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878" name="Line 11"/>
              <p:cNvSpPr>
                <a:spLocks noChangeShapeType="1"/>
              </p:cNvSpPr>
              <p:nvPr/>
            </p:nvSpPr>
            <p:spPr bwMode="auto">
              <a:xfrm>
                <a:off x="3083" y="1536"/>
                <a:ext cx="0" cy="39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879" name="Line 12"/>
              <p:cNvSpPr>
                <a:spLocks noChangeShapeType="1"/>
              </p:cNvSpPr>
              <p:nvPr/>
            </p:nvSpPr>
            <p:spPr bwMode="auto">
              <a:xfrm>
                <a:off x="3083" y="1536"/>
                <a:ext cx="2677" cy="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880" name="Line 13"/>
              <p:cNvSpPr>
                <a:spLocks noChangeShapeType="1"/>
              </p:cNvSpPr>
              <p:nvPr/>
            </p:nvSpPr>
            <p:spPr bwMode="auto">
              <a:xfrm>
                <a:off x="3227" y="1536"/>
                <a:ext cx="0" cy="33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881" name="Rectangle 14"/>
              <p:cNvSpPr>
                <a:spLocks noChangeArrowheads="1"/>
              </p:cNvSpPr>
              <p:nvPr/>
            </p:nvSpPr>
            <p:spPr bwMode="auto">
              <a:xfrm>
                <a:off x="3227" y="1580"/>
                <a:ext cx="198" cy="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/>
              <a:p>
                <a:pPr eaLnBrk="0" hangingPunct="0"/>
                <a:r>
                  <a:rPr lang="en-US" sz="3900" b="1">
                    <a:solidFill>
                      <a:srgbClr val="FF0000"/>
                    </a:solidFill>
                    <a:latin typeface="MS Sans Serif"/>
                  </a:rPr>
                  <a:t>0</a:t>
                </a:r>
                <a:endParaRPr lang="en-US" sz="4000">
                  <a:solidFill>
                    <a:srgbClr val="FF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9882" name="Line 15"/>
              <p:cNvSpPr>
                <a:spLocks noChangeShapeType="1"/>
              </p:cNvSpPr>
              <p:nvPr/>
            </p:nvSpPr>
            <p:spPr bwMode="auto">
              <a:xfrm>
                <a:off x="3273" y="1536"/>
                <a:ext cx="0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883" name="Line 16"/>
              <p:cNvSpPr>
                <a:spLocks noChangeShapeType="1"/>
              </p:cNvSpPr>
              <p:nvPr/>
            </p:nvSpPr>
            <p:spPr bwMode="auto">
              <a:xfrm>
                <a:off x="3319" y="1536"/>
                <a:ext cx="1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884" name="Line 17"/>
              <p:cNvSpPr>
                <a:spLocks noChangeShapeType="1"/>
              </p:cNvSpPr>
              <p:nvPr/>
            </p:nvSpPr>
            <p:spPr bwMode="auto">
              <a:xfrm>
                <a:off x="3365" y="1536"/>
                <a:ext cx="1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885" name="Line 18"/>
              <p:cNvSpPr>
                <a:spLocks noChangeShapeType="1"/>
              </p:cNvSpPr>
              <p:nvPr/>
            </p:nvSpPr>
            <p:spPr bwMode="auto">
              <a:xfrm>
                <a:off x="3411" y="1536"/>
                <a:ext cx="1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886" name="Line 19"/>
              <p:cNvSpPr>
                <a:spLocks noChangeShapeType="1"/>
              </p:cNvSpPr>
              <p:nvPr/>
            </p:nvSpPr>
            <p:spPr bwMode="auto">
              <a:xfrm>
                <a:off x="3457" y="1536"/>
                <a:ext cx="1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887" name="Line 20"/>
              <p:cNvSpPr>
                <a:spLocks noChangeShapeType="1"/>
              </p:cNvSpPr>
              <p:nvPr/>
            </p:nvSpPr>
            <p:spPr bwMode="auto">
              <a:xfrm>
                <a:off x="3916" y="1536"/>
                <a:ext cx="0" cy="219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888" name="Line 21"/>
              <p:cNvSpPr>
                <a:spLocks noChangeShapeType="1"/>
              </p:cNvSpPr>
              <p:nvPr/>
            </p:nvSpPr>
            <p:spPr bwMode="auto">
              <a:xfrm>
                <a:off x="3503" y="1536"/>
                <a:ext cx="1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889" name="Line 22"/>
              <p:cNvSpPr>
                <a:spLocks noChangeShapeType="1"/>
              </p:cNvSpPr>
              <p:nvPr/>
            </p:nvSpPr>
            <p:spPr bwMode="auto">
              <a:xfrm>
                <a:off x="3548" y="1536"/>
                <a:ext cx="1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890" name="Line 23"/>
              <p:cNvSpPr>
                <a:spLocks noChangeShapeType="1"/>
              </p:cNvSpPr>
              <p:nvPr/>
            </p:nvSpPr>
            <p:spPr bwMode="auto">
              <a:xfrm>
                <a:off x="3594" y="1536"/>
                <a:ext cx="1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891" name="Line 24"/>
              <p:cNvSpPr>
                <a:spLocks noChangeShapeType="1"/>
              </p:cNvSpPr>
              <p:nvPr/>
            </p:nvSpPr>
            <p:spPr bwMode="auto">
              <a:xfrm>
                <a:off x="3640" y="1536"/>
                <a:ext cx="1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892" name="Line 25"/>
              <p:cNvSpPr>
                <a:spLocks noChangeShapeType="1"/>
              </p:cNvSpPr>
              <p:nvPr/>
            </p:nvSpPr>
            <p:spPr bwMode="auto">
              <a:xfrm>
                <a:off x="3686" y="1536"/>
                <a:ext cx="1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893" name="Line 26"/>
              <p:cNvSpPr>
                <a:spLocks noChangeShapeType="1"/>
              </p:cNvSpPr>
              <p:nvPr/>
            </p:nvSpPr>
            <p:spPr bwMode="auto">
              <a:xfrm>
                <a:off x="3732" y="1536"/>
                <a:ext cx="1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894" name="Line 27"/>
              <p:cNvSpPr>
                <a:spLocks noChangeShapeType="1"/>
              </p:cNvSpPr>
              <p:nvPr/>
            </p:nvSpPr>
            <p:spPr bwMode="auto">
              <a:xfrm>
                <a:off x="3778" y="1536"/>
                <a:ext cx="1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895" name="Line 28"/>
              <p:cNvSpPr>
                <a:spLocks noChangeShapeType="1"/>
              </p:cNvSpPr>
              <p:nvPr/>
            </p:nvSpPr>
            <p:spPr bwMode="auto">
              <a:xfrm>
                <a:off x="3824" y="1536"/>
                <a:ext cx="1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896" name="Line 29"/>
              <p:cNvSpPr>
                <a:spLocks noChangeShapeType="1"/>
              </p:cNvSpPr>
              <p:nvPr/>
            </p:nvSpPr>
            <p:spPr bwMode="auto">
              <a:xfrm>
                <a:off x="3870" y="1536"/>
                <a:ext cx="1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897" name="Line 30"/>
              <p:cNvSpPr>
                <a:spLocks noChangeShapeType="1"/>
              </p:cNvSpPr>
              <p:nvPr/>
            </p:nvSpPr>
            <p:spPr bwMode="auto">
              <a:xfrm>
                <a:off x="3916" y="1536"/>
                <a:ext cx="0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898" name="Line 31"/>
              <p:cNvSpPr>
                <a:spLocks noChangeShapeType="1"/>
              </p:cNvSpPr>
              <p:nvPr/>
            </p:nvSpPr>
            <p:spPr bwMode="auto">
              <a:xfrm>
                <a:off x="3962" y="1536"/>
                <a:ext cx="0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899" name="Line 32"/>
              <p:cNvSpPr>
                <a:spLocks noChangeShapeType="1"/>
              </p:cNvSpPr>
              <p:nvPr/>
            </p:nvSpPr>
            <p:spPr bwMode="auto">
              <a:xfrm>
                <a:off x="4008" y="1536"/>
                <a:ext cx="0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900" name="Line 33"/>
              <p:cNvSpPr>
                <a:spLocks noChangeShapeType="1"/>
              </p:cNvSpPr>
              <p:nvPr/>
            </p:nvSpPr>
            <p:spPr bwMode="auto">
              <a:xfrm>
                <a:off x="4054" y="1536"/>
                <a:ext cx="1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901" name="Line 34"/>
              <p:cNvSpPr>
                <a:spLocks noChangeShapeType="1"/>
              </p:cNvSpPr>
              <p:nvPr/>
            </p:nvSpPr>
            <p:spPr bwMode="auto">
              <a:xfrm>
                <a:off x="4100" y="1536"/>
                <a:ext cx="1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902" name="Line 35"/>
              <p:cNvSpPr>
                <a:spLocks noChangeShapeType="1"/>
              </p:cNvSpPr>
              <p:nvPr/>
            </p:nvSpPr>
            <p:spPr bwMode="auto">
              <a:xfrm>
                <a:off x="4146" y="1536"/>
                <a:ext cx="1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903" name="Line 36"/>
              <p:cNvSpPr>
                <a:spLocks noChangeShapeType="1"/>
              </p:cNvSpPr>
              <p:nvPr/>
            </p:nvSpPr>
            <p:spPr bwMode="auto">
              <a:xfrm>
                <a:off x="4192" y="1536"/>
                <a:ext cx="1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904" name="Line 37"/>
              <p:cNvSpPr>
                <a:spLocks noChangeShapeType="1"/>
              </p:cNvSpPr>
              <p:nvPr/>
            </p:nvSpPr>
            <p:spPr bwMode="auto">
              <a:xfrm>
                <a:off x="4238" y="1536"/>
                <a:ext cx="1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905" name="Line 38"/>
              <p:cNvSpPr>
                <a:spLocks noChangeShapeType="1"/>
              </p:cNvSpPr>
              <p:nvPr/>
            </p:nvSpPr>
            <p:spPr bwMode="auto">
              <a:xfrm>
                <a:off x="4283" y="1536"/>
                <a:ext cx="1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906" name="Line 39"/>
              <p:cNvSpPr>
                <a:spLocks noChangeShapeType="1"/>
              </p:cNvSpPr>
              <p:nvPr/>
            </p:nvSpPr>
            <p:spPr bwMode="auto">
              <a:xfrm>
                <a:off x="4329" y="1536"/>
                <a:ext cx="1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907" name="Line 40"/>
              <p:cNvSpPr>
                <a:spLocks noChangeShapeType="1"/>
              </p:cNvSpPr>
              <p:nvPr/>
            </p:nvSpPr>
            <p:spPr bwMode="auto">
              <a:xfrm>
                <a:off x="4375" y="1536"/>
                <a:ext cx="1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908" name="Line 41"/>
              <p:cNvSpPr>
                <a:spLocks noChangeShapeType="1"/>
              </p:cNvSpPr>
              <p:nvPr/>
            </p:nvSpPr>
            <p:spPr bwMode="auto">
              <a:xfrm>
                <a:off x="4421" y="1536"/>
                <a:ext cx="1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909" name="Line 42"/>
              <p:cNvSpPr>
                <a:spLocks noChangeShapeType="1"/>
              </p:cNvSpPr>
              <p:nvPr/>
            </p:nvSpPr>
            <p:spPr bwMode="auto">
              <a:xfrm>
                <a:off x="4467" y="1536"/>
                <a:ext cx="1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910" name="Line 43"/>
              <p:cNvSpPr>
                <a:spLocks noChangeShapeType="1"/>
              </p:cNvSpPr>
              <p:nvPr/>
            </p:nvSpPr>
            <p:spPr bwMode="auto">
              <a:xfrm>
                <a:off x="4513" y="1536"/>
                <a:ext cx="1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911" name="Line 44"/>
              <p:cNvSpPr>
                <a:spLocks noChangeShapeType="1"/>
              </p:cNvSpPr>
              <p:nvPr/>
            </p:nvSpPr>
            <p:spPr bwMode="auto">
              <a:xfrm>
                <a:off x="4559" y="1536"/>
                <a:ext cx="1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912" name="Line 45"/>
              <p:cNvSpPr>
                <a:spLocks noChangeShapeType="1"/>
              </p:cNvSpPr>
              <p:nvPr/>
            </p:nvSpPr>
            <p:spPr bwMode="auto">
              <a:xfrm>
                <a:off x="4605" y="1536"/>
                <a:ext cx="0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913" name="Line 46"/>
              <p:cNvSpPr>
                <a:spLocks noChangeShapeType="1"/>
              </p:cNvSpPr>
              <p:nvPr/>
            </p:nvSpPr>
            <p:spPr bwMode="auto">
              <a:xfrm>
                <a:off x="4651" y="1536"/>
                <a:ext cx="0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914" name="Line 47"/>
              <p:cNvSpPr>
                <a:spLocks noChangeShapeType="1"/>
              </p:cNvSpPr>
              <p:nvPr/>
            </p:nvSpPr>
            <p:spPr bwMode="auto">
              <a:xfrm>
                <a:off x="4697" y="1536"/>
                <a:ext cx="0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915" name="Line 48"/>
              <p:cNvSpPr>
                <a:spLocks noChangeShapeType="1"/>
              </p:cNvSpPr>
              <p:nvPr/>
            </p:nvSpPr>
            <p:spPr bwMode="auto">
              <a:xfrm>
                <a:off x="4743" y="1536"/>
                <a:ext cx="1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916" name="Line 49"/>
              <p:cNvSpPr>
                <a:spLocks noChangeShapeType="1"/>
              </p:cNvSpPr>
              <p:nvPr/>
            </p:nvSpPr>
            <p:spPr bwMode="auto">
              <a:xfrm>
                <a:off x="4789" y="1536"/>
                <a:ext cx="1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917" name="Line 50"/>
              <p:cNvSpPr>
                <a:spLocks noChangeShapeType="1"/>
              </p:cNvSpPr>
              <p:nvPr/>
            </p:nvSpPr>
            <p:spPr bwMode="auto">
              <a:xfrm>
                <a:off x="4835" y="1536"/>
                <a:ext cx="1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918" name="Line 51"/>
              <p:cNvSpPr>
                <a:spLocks noChangeShapeType="1"/>
              </p:cNvSpPr>
              <p:nvPr/>
            </p:nvSpPr>
            <p:spPr bwMode="auto">
              <a:xfrm>
                <a:off x="4881" y="1536"/>
                <a:ext cx="1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919" name="Line 52"/>
              <p:cNvSpPr>
                <a:spLocks noChangeShapeType="1"/>
              </p:cNvSpPr>
              <p:nvPr/>
            </p:nvSpPr>
            <p:spPr bwMode="auto">
              <a:xfrm>
                <a:off x="4927" y="1536"/>
                <a:ext cx="1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920" name="Line 53"/>
              <p:cNvSpPr>
                <a:spLocks noChangeShapeType="1"/>
              </p:cNvSpPr>
              <p:nvPr/>
            </p:nvSpPr>
            <p:spPr bwMode="auto">
              <a:xfrm>
                <a:off x="4972" y="1536"/>
                <a:ext cx="1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921" name="Line 54"/>
              <p:cNvSpPr>
                <a:spLocks noChangeShapeType="1"/>
              </p:cNvSpPr>
              <p:nvPr/>
            </p:nvSpPr>
            <p:spPr bwMode="auto">
              <a:xfrm>
                <a:off x="5018" y="1536"/>
                <a:ext cx="1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922" name="Line 55"/>
              <p:cNvSpPr>
                <a:spLocks noChangeShapeType="1"/>
              </p:cNvSpPr>
              <p:nvPr/>
            </p:nvSpPr>
            <p:spPr bwMode="auto">
              <a:xfrm>
                <a:off x="5064" y="1536"/>
                <a:ext cx="1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923" name="Line 56"/>
              <p:cNvSpPr>
                <a:spLocks noChangeShapeType="1"/>
              </p:cNvSpPr>
              <p:nvPr/>
            </p:nvSpPr>
            <p:spPr bwMode="auto">
              <a:xfrm>
                <a:off x="5110" y="1536"/>
                <a:ext cx="1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924" name="Line 57"/>
              <p:cNvSpPr>
                <a:spLocks noChangeShapeType="1"/>
              </p:cNvSpPr>
              <p:nvPr/>
            </p:nvSpPr>
            <p:spPr bwMode="auto">
              <a:xfrm>
                <a:off x="5156" y="1536"/>
                <a:ext cx="1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925" name="Line 58"/>
              <p:cNvSpPr>
                <a:spLocks noChangeShapeType="1"/>
              </p:cNvSpPr>
              <p:nvPr/>
            </p:nvSpPr>
            <p:spPr bwMode="auto">
              <a:xfrm>
                <a:off x="5202" y="1536"/>
                <a:ext cx="1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926" name="Line 59"/>
              <p:cNvSpPr>
                <a:spLocks noChangeShapeType="1"/>
              </p:cNvSpPr>
              <p:nvPr/>
            </p:nvSpPr>
            <p:spPr bwMode="auto">
              <a:xfrm>
                <a:off x="5248" y="1536"/>
                <a:ext cx="1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927" name="Line 60"/>
              <p:cNvSpPr>
                <a:spLocks noChangeShapeType="1"/>
              </p:cNvSpPr>
              <p:nvPr/>
            </p:nvSpPr>
            <p:spPr bwMode="auto">
              <a:xfrm>
                <a:off x="5294" y="1536"/>
                <a:ext cx="1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928" name="Line 61"/>
              <p:cNvSpPr>
                <a:spLocks noChangeShapeType="1"/>
              </p:cNvSpPr>
              <p:nvPr/>
            </p:nvSpPr>
            <p:spPr bwMode="auto">
              <a:xfrm>
                <a:off x="5340" y="1536"/>
                <a:ext cx="0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929" name="Line 62"/>
              <p:cNvSpPr>
                <a:spLocks noChangeShapeType="1"/>
              </p:cNvSpPr>
              <p:nvPr/>
            </p:nvSpPr>
            <p:spPr bwMode="auto">
              <a:xfrm>
                <a:off x="5386" y="1536"/>
                <a:ext cx="0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930" name="Line 63"/>
              <p:cNvSpPr>
                <a:spLocks noChangeShapeType="1"/>
              </p:cNvSpPr>
              <p:nvPr/>
            </p:nvSpPr>
            <p:spPr bwMode="auto">
              <a:xfrm>
                <a:off x="5432" y="1536"/>
                <a:ext cx="0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931" name="Line 64"/>
              <p:cNvSpPr>
                <a:spLocks noChangeShapeType="1"/>
              </p:cNvSpPr>
              <p:nvPr/>
            </p:nvSpPr>
            <p:spPr bwMode="auto">
              <a:xfrm>
                <a:off x="5478" y="1536"/>
                <a:ext cx="1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932" name="Line 65"/>
              <p:cNvSpPr>
                <a:spLocks noChangeShapeType="1"/>
              </p:cNvSpPr>
              <p:nvPr/>
            </p:nvSpPr>
            <p:spPr bwMode="auto">
              <a:xfrm>
                <a:off x="5524" y="1536"/>
                <a:ext cx="1" cy="1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933" name="Line 66"/>
              <p:cNvSpPr>
                <a:spLocks noChangeShapeType="1"/>
              </p:cNvSpPr>
              <p:nvPr/>
            </p:nvSpPr>
            <p:spPr bwMode="auto">
              <a:xfrm>
                <a:off x="3457" y="1547"/>
                <a:ext cx="1" cy="22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934" name="Line 67"/>
              <p:cNvSpPr>
                <a:spLocks noChangeShapeType="1"/>
              </p:cNvSpPr>
              <p:nvPr/>
            </p:nvSpPr>
            <p:spPr bwMode="auto">
              <a:xfrm>
                <a:off x="3686" y="1536"/>
                <a:ext cx="1" cy="33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935" name="Rectangle 68"/>
              <p:cNvSpPr>
                <a:spLocks noChangeArrowheads="1"/>
              </p:cNvSpPr>
              <p:nvPr/>
            </p:nvSpPr>
            <p:spPr bwMode="auto">
              <a:xfrm>
                <a:off x="3687" y="1592"/>
                <a:ext cx="92" cy="4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US" sz="3500">
                    <a:solidFill>
                      <a:srgbClr val="FF0000"/>
                    </a:solidFill>
                    <a:latin typeface="MS Sans Serif"/>
                  </a:rPr>
                  <a:t>1</a:t>
                </a:r>
                <a:endParaRPr lang="en-US" sz="3600">
                  <a:solidFill>
                    <a:srgbClr val="FF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9936" name="Line 69"/>
              <p:cNvSpPr>
                <a:spLocks noChangeShapeType="1"/>
              </p:cNvSpPr>
              <p:nvPr/>
            </p:nvSpPr>
            <p:spPr bwMode="auto">
              <a:xfrm>
                <a:off x="4146" y="1547"/>
                <a:ext cx="1" cy="33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937" name="Rectangle 70"/>
              <p:cNvSpPr>
                <a:spLocks noChangeArrowheads="1"/>
              </p:cNvSpPr>
              <p:nvPr/>
            </p:nvSpPr>
            <p:spPr bwMode="auto">
              <a:xfrm>
                <a:off x="4153" y="1601"/>
                <a:ext cx="92" cy="4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US" sz="3500">
                    <a:solidFill>
                      <a:srgbClr val="FF0000"/>
                    </a:solidFill>
                    <a:latin typeface="MS Sans Serif"/>
                  </a:rPr>
                  <a:t>2</a:t>
                </a:r>
                <a:endParaRPr lang="en-US" sz="3600">
                  <a:solidFill>
                    <a:srgbClr val="FF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9938" name="Line 71"/>
              <p:cNvSpPr>
                <a:spLocks noChangeShapeType="1"/>
              </p:cNvSpPr>
              <p:nvPr/>
            </p:nvSpPr>
            <p:spPr bwMode="auto">
              <a:xfrm>
                <a:off x="4605" y="1547"/>
                <a:ext cx="0" cy="33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939" name="Rectangle 72"/>
              <p:cNvSpPr>
                <a:spLocks noChangeArrowheads="1"/>
              </p:cNvSpPr>
              <p:nvPr/>
            </p:nvSpPr>
            <p:spPr bwMode="auto">
              <a:xfrm>
                <a:off x="4613" y="1611"/>
                <a:ext cx="92" cy="4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US" sz="3500">
                    <a:solidFill>
                      <a:srgbClr val="FF0000"/>
                    </a:solidFill>
                    <a:latin typeface="MS Sans Serif"/>
                  </a:rPr>
                  <a:t>3</a:t>
                </a:r>
                <a:endParaRPr lang="en-US" sz="3600">
                  <a:solidFill>
                    <a:srgbClr val="FF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9940" name="Line 73"/>
              <p:cNvSpPr>
                <a:spLocks noChangeShapeType="1"/>
              </p:cNvSpPr>
              <p:nvPr/>
            </p:nvSpPr>
            <p:spPr bwMode="auto">
              <a:xfrm>
                <a:off x="5064" y="1536"/>
                <a:ext cx="1" cy="33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941" name="Rectangle 74"/>
              <p:cNvSpPr>
                <a:spLocks noChangeArrowheads="1"/>
              </p:cNvSpPr>
              <p:nvPr/>
            </p:nvSpPr>
            <p:spPr bwMode="auto">
              <a:xfrm>
                <a:off x="5069" y="1601"/>
                <a:ext cx="92" cy="4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US" sz="3500">
                    <a:solidFill>
                      <a:srgbClr val="FF0000"/>
                    </a:solidFill>
                    <a:latin typeface="MS Sans Serif"/>
                  </a:rPr>
                  <a:t>4</a:t>
                </a:r>
                <a:endParaRPr lang="en-US" sz="3600">
                  <a:solidFill>
                    <a:srgbClr val="FF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9942" name="Line 75"/>
              <p:cNvSpPr>
                <a:spLocks noChangeShapeType="1"/>
              </p:cNvSpPr>
              <p:nvPr/>
            </p:nvSpPr>
            <p:spPr bwMode="auto">
              <a:xfrm>
                <a:off x="5524" y="1536"/>
                <a:ext cx="1" cy="33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943" name="Rectangle 76"/>
              <p:cNvSpPr>
                <a:spLocks noChangeArrowheads="1"/>
              </p:cNvSpPr>
              <p:nvPr/>
            </p:nvSpPr>
            <p:spPr bwMode="auto">
              <a:xfrm>
                <a:off x="5523" y="1601"/>
                <a:ext cx="92" cy="4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US" sz="3500">
                    <a:solidFill>
                      <a:srgbClr val="FF0000"/>
                    </a:solidFill>
                    <a:latin typeface="MS Sans Serif"/>
                  </a:rPr>
                  <a:t>5</a:t>
                </a:r>
                <a:endParaRPr lang="en-US" sz="3600">
                  <a:solidFill>
                    <a:srgbClr val="FF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9944" name="Line 77"/>
              <p:cNvSpPr>
                <a:spLocks noChangeShapeType="1"/>
              </p:cNvSpPr>
              <p:nvPr/>
            </p:nvSpPr>
            <p:spPr bwMode="auto">
              <a:xfrm>
                <a:off x="4375" y="1536"/>
                <a:ext cx="1" cy="219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945" name="Line 78"/>
              <p:cNvSpPr>
                <a:spLocks noChangeShapeType="1"/>
              </p:cNvSpPr>
              <p:nvPr/>
            </p:nvSpPr>
            <p:spPr bwMode="auto">
              <a:xfrm>
                <a:off x="4835" y="1536"/>
                <a:ext cx="1" cy="219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946" name="Line 79"/>
              <p:cNvSpPr>
                <a:spLocks noChangeShapeType="1"/>
              </p:cNvSpPr>
              <p:nvPr/>
            </p:nvSpPr>
            <p:spPr bwMode="auto">
              <a:xfrm>
                <a:off x="5294" y="1536"/>
                <a:ext cx="1" cy="219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76881" name="Line 81"/>
          <p:cNvSpPr>
            <a:spLocks noChangeShapeType="1"/>
          </p:cNvSpPr>
          <p:nvPr/>
        </p:nvSpPr>
        <p:spPr bwMode="auto">
          <a:xfrm flipV="1">
            <a:off x="990600" y="3673475"/>
            <a:ext cx="0" cy="288925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161" name="Picture 8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7575" y="2971800"/>
            <a:ext cx="9144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52"/>
          <p:cNvGrpSpPr>
            <a:grpSpLocks/>
          </p:cNvGrpSpPr>
          <p:nvPr/>
        </p:nvGrpSpPr>
        <p:grpSpPr bwMode="auto">
          <a:xfrm>
            <a:off x="2209800" y="76200"/>
            <a:ext cx="4576763" cy="646113"/>
            <a:chOff x="604360" y="228600"/>
            <a:chExt cx="3352800" cy="565540"/>
          </a:xfrm>
        </p:grpSpPr>
        <p:sp>
          <p:nvSpPr>
            <p:cNvPr id="79950" name="AutoShape 62"/>
            <p:cNvSpPr>
              <a:spLocks noChangeArrowheads="1"/>
            </p:cNvSpPr>
            <p:nvPr/>
          </p:nvSpPr>
          <p:spPr bwMode="auto">
            <a:xfrm>
              <a:off x="604360" y="304800"/>
              <a:ext cx="3352800" cy="457200"/>
            </a:xfrm>
            <a:prstGeom prst="roundRect">
              <a:avLst>
                <a:gd name="adj" fmla="val 36292"/>
              </a:avLst>
            </a:prstGeom>
            <a:solidFill>
              <a:srgbClr val="D600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600"/>
            </a:p>
          </p:txBody>
        </p:sp>
        <p:sp>
          <p:nvSpPr>
            <p:cNvPr id="95" name="Rectangle 94"/>
            <p:cNvSpPr/>
            <p:nvPr/>
          </p:nvSpPr>
          <p:spPr>
            <a:xfrm>
              <a:off x="1166067" y="228600"/>
              <a:ext cx="2399356" cy="56554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en-US" sz="3600" b="1" dirty="0" err="1">
                  <a:ln w="11430"/>
                  <a:solidFill>
                    <a:srgbClr val="A3C8FF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KiÓm</a:t>
              </a:r>
              <a:r>
                <a:rPr lang="en-US" sz="3600" b="1" dirty="0">
                  <a:ln w="11430"/>
                  <a:solidFill>
                    <a:srgbClr val="A3C8FF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 </a:t>
              </a:r>
              <a:r>
                <a:rPr lang="en-US" sz="3600" b="1" dirty="0" err="1">
                  <a:ln w="11430"/>
                  <a:solidFill>
                    <a:srgbClr val="A3C8FF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tra</a:t>
              </a:r>
              <a:r>
                <a:rPr lang="en-US" sz="3600" b="1" dirty="0">
                  <a:ln w="11430"/>
                  <a:solidFill>
                    <a:srgbClr val="A3C8FF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 </a:t>
              </a:r>
              <a:r>
                <a:rPr lang="en-US" sz="3600" b="1" dirty="0" err="1">
                  <a:ln w="11430"/>
                  <a:solidFill>
                    <a:srgbClr val="A3C8FF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bµi</a:t>
              </a:r>
              <a:r>
                <a:rPr lang="en-US" sz="3600" b="1" dirty="0">
                  <a:ln w="11430"/>
                  <a:solidFill>
                    <a:srgbClr val="A3C8FF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 </a:t>
              </a:r>
              <a:r>
                <a:rPr lang="en-US" sz="3600" b="1" dirty="0" err="1">
                  <a:ln w="11430"/>
                  <a:solidFill>
                    <a:srgbClr val="A3C8FF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cò</a:t>
              </a:r>
              <a:endParaRPr lang="en-US" sz="3600" b="1" dirty="0">
                <a:ln w="11430"/>
                <a:solidFill>
                  <a:srgbClr val="A3C8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</p:grpSp>
      <p:pic>
        <p:nvPicPr>
          <p:cNvPr id="96" name="Picture 4" descr="exclamation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-76200"/>
            <a:ext cx="312738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953" name="Text Box 81"/>
          <p:cNvSpPr txBox="1">
            <a:spLocks noChangeArrowheads="1"/>
          </p:cNvSpPr>
          <p:nvPr/>
        </p:nvSpPr>
        <p:spPr bwMode="auto">
          <a:xfrm>
            <a:off x="15875" y="733425"/>
            <a:ext cx="92964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914400" indent="-4572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371600" indent="-4572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828800" indent="-4572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286000" indent="-4572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i="1" u="sng">
                <a:solidFill>
                  <a:srgbClr val="FF0000"/>
                </a:solidFill>
              </a:rPr>
              <a:t>Bµi tËp</a:t>
            </a:r>
            <a:r>
              <a:rPr lang="en-US">
                <a:solidFill>
                  <a:srgbClr val="FF0000"/>
                </a:solidFill>
              </a:rPr>
              <a:t>:</a:t>
            </a:r>
            <a:r>
              <a:rPr lang="en-US"/>
              <a:t> Trªn tia Ox, vÏ hai ®iÓm A vµ B sao cho OA = 2cm,  OB = 4cm.</a:t>
            </a:r>
          </a:p>
          <a:p>
            <a:pPr eaLnBrk="1" hangingPunct="1">
              <a:spcBef>
                <a:spcPct val="50000"/>
              </a:spcBef>
              <a:buFontTx/>
              <a:buAutoNum type="alphaLcParenR"/>
            </a:pPr>
            <a:r>
              <a:rPr lang="en-US"/>
              <a:t>§iÓm A cã n»m gi÷a hai ®iÓm O vµ B kh«ng ? V× sao ?</a:t>
            </a:r>
          </a:p>
          <a:p>
            <a:pPr eaLnBrk="1" hangingPunct="1">
              <a:spcBef>
                <a:spcPct val="50000"/>
              </a:spcBef>
              <a:buFontTx/>
              <a:buAutoNum type="alphaLcParenR"/>
            </a:pPr>
            <a:r>
              <a:rPr lang="en-US"/>
              <a:t>TÝnh AB. So s¸nh OA vµ AB.</a:t>
            </a:r>
          </a:p>
        </p:txBody>
      </p:sp>
      <p:sp>
        <p:nvSpPr>
          <p:cNvPr id="79954" name="Line 82"/>
          <p:cNvSpPr>
            <a:spLocks noChangeShapeType="1"/>
          </p:cNvSpPr>
          <p:nvPr/>
        </p:nvSpPr>
        <p:spPr bwMode="auto">
          <a:xfrm>
            <a:off x="971550" y="3810000"/>
            <a:ext cx="4972050" cy="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" name="Line 81"/>
          <p:cNvSpPr>
            <a:spLocks noChangeShapeType="1"/>
          </p:cNvSpPr>
          <p:nvPr/>
        </p:nvSpPr>
        <p:spPr bwMode="auto">
          <a:xfrm flipV="1">
            <a:off x="5940425" y="3657600"/>
            <a:ext cx="0" cy="288925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Line 81"/>
          <p:cNvSpPr>
            <a:spLocks noChangeShapeType="1"/>
          </p:cNvSpPr>
          <p:nvPr/>
        </p:nvSpPr>
        <p:spPr bwMode="auto">
          <a:xfrm flipV="1">
            <a:off x="3457575" y="3670300"/>
            <a:ext cx="0" cy="288925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957" name="Text Box 85"/>
          <p:cNvSpPr txBox="1">
            <a:spLocks noChangeArrowheads="1"/>
          </p:cNvSpPr>
          <p:nvPr/>
        </p:nvSpPr>
        <p:spPr bwMode="auto">
          <a:xfrm>
            <a:off x="5715000" y="3048000"/>
            <a:ext cx="533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79958" name="Text Box 86"/>
          <p:cNvSpPr txBox="1">
            <a:spLocks noChangeArrowheads="1"/>
          </p:cNvSpPr>
          <p:nvPr/>
        </p:nvSpPr>
        <p:spPr bwMode="auto">
          <a:xfrm>
            <a:off x="3276600" y="3124200"/>
            <a:ext cx="533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79959" name="Text Box 87"/>
          <p:cNvSpPr txBox="1">
            <a:spLocks noChangeArrowheads="1"/>
          </p:cNvSpPr>
          <p:nvPr/>
        </p:nvSpPr>
        <p:spPr bwMode="auto">
          <a:xfrm>
            <a:off x="762000" y="3124200"/>
            <a:ext cx="533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>
                <a:solidFill>
                  <a:schemeClr val="bg1"/>
                </a:solidFill>
              </a:rPr>
              <a:t>O</a:t>
            </a:r>
          </a:p>
        </p:txBody>
      </p:sp>
      <p:pic>
        <p:nvPicPr>
          <p:cNvPr id="6" name="Picture 8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971800"/>
            <a:ext cx="9144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9961" name="Group 89"/>
          <p:cNvGrpSpPr>
            <a:grpSpLocks/>
          </p:cNvGrpSpPr>
          <p:nvPr/>
        </p:nvGrpSpPr>
        <p:grpSpPr bwMode="auto">
          <a:xfrm>
            <a:off x="5911850" y="3168650"/>
            <a:ext cx="2057400" cy="641350"/>
            <a:chOff x="3744" y="1996"/>
            <a:chExt cx="1296" cy="404"/>
          </a:xfrm>
        </p:grpSpPr>
        <p:sp>
          <p:nvSpPr>
            <p:cNvPr id="79962" name="Line 90"/>
            <p:cNvSpPr>
              <a:spLocks noChangeShapeType="1"/>
            </p:cNvSpPr>
            <p:nvPr/>
          </p:nvSpPr>
          <p:spPr bwMode="auto">
            <a:xfrm>
              <a:off x="3744" y="2400"/>
              <a:ext cx="1200" cy="0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963" name="Text Box 91"/>
            <p:cNvSpPr txBox="1">
              <a:spLocks noChangeArrowheads="1"/>
            </p:cNvSpPr>
            <p:nvPr/>
          </p:nvSpPr>
          <p:spPr bwMode="auto">
            <a:xfrm>
              <a:off x="4704" y="1996"/>
              <a:ext cx="336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600">
                  <a:solidFill>
                    <a:schemeClr val="bg1"/>
                  </a:solidFill>
                </a:rPr>
                <a:t>x</a:t>
              </a:r>
            </a:p>
          </p:txBody>
        </p:sp>
      </p:grpSp>
      <p:sp>
        <p:nvSpPr>
          <p:cNvPr id="79964" name="Line 92"/>
          <p:cNvSpPr>
            <a:spLocks noChangeShapeType="1"/>
          </p:cNvSpPr>
          <p:nvPr/>
        </p:nvSpPr>
        <p:spPr bwMode="auto">
          <a:xfrm flipH="1">
            <a:off x="4648200" y="3657600"/>
            <a:ext cx="15240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965" name="Line 93"/>
          <p:cNvSpPr>
            <a:spLocks noChangeShapeType="1"/>
          </p:cNvSpPr>
          <p:nvPr/>
        </p:nvSpPr>
        <p:spPr bwMode="auto">
          <a:xfrm flipH="1">
            <a:off x="2133600" y="3657600"/>
            <a:ext cx="15240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9969" name="Text Box 97"/>
          <p:cNvSpPr txBox="1">
            <a:spLocks noChangeArrowheads="1"/>
          </p:cNvSpPr>
          <p:nvPr/>
        </p:nvSpPr>
        <p:spPr bwMode="auto">
          <a:xfrm>
            <a:off x="381000" y="1371600"/>
            <a:ext cx="731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79972" name="AutoShape 100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7467600" y="6248400"/>
            <a:ext cx="838200" cy="381000"/>
          </a:xfrm>
          <a:prstGeom prst="rightArrow">
            <a:avLst>
              <a:gd name="adj1" fmla="val 50000"/>
              <a:gd name="adj2" fmla="val 5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79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4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4" dur="500"/>
                                        <p:tgtEl>
                                          <p:spTgt spid="31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79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79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79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9957" grpId="0"/>
      <p:bldP spid="79958" grpId="0"/>
      <p:bldP spid="79964" grpId="0" animBg="1"/>
      <p:bldP spid="7996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685800" y="838200"/>
            <a:ext cx="2743200" cy="51816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2531" name="Freeform 3"/>
          <p:cNvSpPr>
            <a:spLocks/>
          </p:cNvSpPr>
          <p:nvPr/>
        </p:nvSpPr>
        <p:spPr bwMode="auto">
          <a:xfrm>
            <a:off x="1524000" y="838200"/>
            <a:ext cx="1905000" cy="5715000"/>
          </a:xfrm>
          <a:custGeom>
            <a:avLst/>
            <a:gdLst>
              <a:gd name="T0" fmla="*/ 2147483647 w 1200"/>
              <a:gd name="T1" fmla="*/ 0 h 3600"/>
              <a:gd name="T2" fmla="*/ 2147483647 w 1200"/>
              <a:gd name="T3" fmla="*/ 2147483647 h 3600"/>
              <a:gd name="T4" fmla="*/ 0 w 1200"/>
              <a:gd name="T5" fmla="*/ 2147483647 h 3600"/>
              <a:gd name="T6" fmla="*/ 0 w 1200"/>
              <a:gd name="T7" fmla="*/ 2147483647 h 3600"/>
              <a:gd name="T8" fmla="*/ 2147483647 w 1200"/>
              <a:gd name="T9" fmla="*/ 0 h 3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"/>
              <a:gd name="T16" fmla="*/ 0 h 3600"/>
              <a:gd name="T17" fmla="*/ 1200 w 1200"/>
              <a:gd name="T18" fmla="*/ 3600 h 3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" h="3600">
                <a:moveTo>
                  <a:pt x="1200" y="0"/>
                </a:moveTo>
                <a:lnTo>
                  <a:pt x="1200" y="3264"/>
                </a:lnTo>
                <a:lnTo>
                  <a:pt x="0" y="3600"/>
                </a:lnTo>
                <a:lnTo>
                  <a:pt x="0" y="480"/>
                </a:lnTo>
                <a:lnTo>
                  <a:pt x="1200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6564" name="Text Box 4"/>
          <p:cNvSpPr txBox="1">
            <a:spLocks noChangeArrowheads="1"/>
          </p:cNvSpPr>
          <p:nvPr/>
        </p:nvSpPr>
        <p:spPr bwMode="auto">
          <a:xfrm>
            <a:off x="914400" y="2362200"/>
            <a:ext cx="762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A</a:t>
            </a:r>
          </a:p>
        </p:txBody>
      </p:sp>
      <p:sp>
        <p:nvSpPr>
          <p:cNvPr id="66565" name="Text Box 5"/>
          <p:cNvSpPr txBox="1">
            <a:spLocks noChangeArrowheads="1"/>
          </p:cNvSpPr>
          <p:nvPr/>
        </p:nvSpPr>
        <p:spPr bwMode="auto">
          <a:xfrm>
            <a:off x="1524000" y="3276600"/>
            <a:ext cx="76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540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B</a:t>
            </a:r>
          </a:p>
        </p:txBody>
      </p:sp>
      <p:sp>
        <p:nvSpPr>
          <p:cNvPr id="22534" name="Line 6"/>
          <p:cNvSpPr>
            <a:spLocks noChangeShapeType="1"/>
          </p:cNvSpPr>
          <p:nvPr/>
        </p:nvSpPr>
        <p:spPr bwMode="auto">
          <a:xfrm>
            <a:off x="1219200" y="3390900"/>
            <a:ext cx="0" cy="2667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5" name="Line 7"/>
          <p:cNvSpPr>
            <a:spLocks noChangeShapeType="1"/>
          </p:cNvSpPr>
          <p:nvPr/>
        </p:nvSpPr>
        <p:spPr bwMode="auto">
          <a:xfrm>
            <a:off x="1219200" y="3505200"/>
            <a:ext cx="304800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6" name="Line 8"/>
          <p:cNvSpPr>
            <a:spLocks noChangeShapeType="1"/>
          </p:cNvSpPr>
          <p:nvPr/>
        </p:nvSpPr>
        <p:spPr bwMode="auto">
          <a:xfrm>
            <a:off x="1524000" y="3505200"/>
            <a:ext cx="1905000" cy="0"/>
          </a:xfrm>
          <a:prstGeom prst="line">
            <a:avLst/>
          </a:prstGeom>
          <a:noFill/>
          <a:ln w="76200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7" name="Line 9"/>
          <p:cNvSpPr>
            <a:spLocks noChangeShapeType="1"/>
          </p:cNvSpPr>
          <p:nvPr/>
        </p:nvSpPr>
        <p:spPr bwMode="auto">
          <a:xfrm flipH="1">
            <a:off x="1828800" y="3505200"/>
            <a:ext cx="1600200" cy="6858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8" name="Line 10"/>
          <p:cNvSpPr>
            <a:spLocks noChangeShapeType="1"/>
          </p:cNvSpPr>
          <p:nvPr/>
        </p:nvSpPr>
        <p:spPr bwMode="auto">
          <a:xfrm>
            <a:off x="1828800" y="4019550"/>
            <a:ext cx="0" cy="32385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923925" y="76200"/>
            <a:ext cx="63150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 u="sng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C¸ch 2.</a:t>
            </a:r>
            <a:r>
              <a:rPr lang="en-US" sz="3600" b="1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GÊp giÊy.</a:t>
            </a:r>
          </a:p>
        </p:txBody>
      </p:sp>
    </p:spTree>
  </p:cSld>
  <p:clrMapOvr>
    <a:masterClrMapping/>
  </p:clrMapOvr>
  <p:transition spd="slow" advClick="0" advTm="20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685800" y="838200"/>
            <a:ext cx="2743200" cy="51816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3555" name="Freeform 3"/>
          <p:cNvSpPr>
            <a:spLocks/>
          </p:cNvSpPr>
          <p:nvPr/>
        </p:nvSpPr>
        <p:spPr bwMode="auto">
          <a:xfrm>
            <a:off x="2057400" y="838200"/>
            <a:ext cx="1371600" cy="5791200"/>
          </a:xfrm>
          <a:custGeom>
            <a:avLst/>
            <a:gdLst>
              <a:gd name="T0" fmla="*/ 2147483647 w 864"/>
              <a:gd name="T1" fmla="*/ 0 h 3648"/>
              <a:gd name="T2" fmla="*/ 2147483647 w 864"/>
              <a:gd name="T3" fmla="*/ 2147483647 h 3648"/>
              <a:gd name="T4" fmla="*/ 0 w 864"/>
              <a:gd name="T5" fmla="*/ 2147483647 h 3648"/>
              <a:gd name="T6" fmla="*/ 0 w 864"/>
              <a:gd name="T7" fmla="*/ 2147483647 h 3648"/>
              <a:gd name="T8" fmla="*/ 2147483647 w 864"/>
              <a:gd name="T9" fmla="*/ 0 h 364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64"/>
              <a:gd name="T16" fmla="*/ 0 h 3648"/>
              <a:gd name="T17" fmla="*/ 864 w 864"/>
              <a:gd name="T18" fmla="*/ 3648 h 364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64" h="3648">
                <a:moveTo>
                  <a:pt x="864" y="0"/>
                </a:moveTo>
                <a:lnTo>
                  <a:pt x="864" y="3264"/>
                </a:lnTo>
                <a:lnTo>
                  <a:pt x="0" y="3648"/>
                </a:lnTo>
                <a:lnTo>
                  <a:pt x="0" y="624"/>
                </a:lnTo>
                <a:lnTo>
                  <a:pt x="864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914400" y="2362200"/>
            <a:ext cx="762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A</a:t>
            </a: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2057400" y="3367088"/>
            <a:ext cx="762000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480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B</a:t>
            </a:r>
          </a:p>
        </p:txBody>
      </p:sp>
      <p:sp>
        <p:nvSpPr>
          <p:cNvPr id="23558" name="Line 6"/>
          <p:cNvSpPr>
            <a:spLocks noChangeShapeType="1"/>
          </p:cNvSpPr>
          <p:nvPr/>
        </p:nvSpPr>
        <p:spPr bwMode="auto">
          <a:xfrm>
            <a:off x="1219200" y="3352800"/>
            <a:ext cx="0" cy="3048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9" name="Line 7"/>
          <p:cNvSpPr>
            <a:spLocks noChangeShapeType="1"/>
          </p:cNvSpPr>
          <p:nvPr/>
        </p:nvSpPr>
        <p:spPr bwMode="auto">
          <a:xfrm>
            <a:off x="1219200" y="3505200"/>
            <a:ext cx="8382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0" name="Line 8"/>
          <p:cNvSpPr>
            <a:spLocks noChangeShapeType="1"/>
          </p:cNvSpPr>
          <p:nvPr/>
        </p:nvSpPr>
        <p:spPr bwMode="auto">
          <a:xfrm>
            <a:off x="2057400" y="3505200"/>
            <a:ext cx="1371600" cy="0"/>
          </a:xfrm>
          <a:prstGeom prst="line">
            <a:avLst/>
          </a:prstGeom>
          <a:noFill/>
          <a:ln w="76200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1" name="Line 9"/>
          <p:cNvSpPr>
            <a:spLocks noChangeShapeType="1"/>
          </p:cNvSpPr>
          <p:nvPr/>
        </p:nvSpPr>
        <p:spPr bwMode="auto">
          <a:xfrm flipH="1">
            <a:off x="2286000" y="3505200"/>
            <a:ext cx="1143000" cy="7620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2" name="Line 10"/>
          <p:cNvSpPr>
            <a:spLocks noChangeShapeType="1"/>
          </p:cNvSpPr>
          <p:nvPr/>
        </p:nvSpPr>
        <p:spPr bwMode="auto">
          <a:xfrm>
            <a:off x="2286000" y="4114800"/>
            <a:ext cx="0" cy="3048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923925" y="76200"/>
            <a:ext cx="63150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 u="sng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C¸ch 2.</a:t>
            </a:r>
            <a:r>
              <a:rPr lang="en-US" sz="3600" b="1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GÊp giÊy.</a:t>
            </a:r>
          </a:p>
        </p:txBody>
      </p:sp>
    </p:spTree>
  </p:cSld>
  <p:clrMapOvr>
    <a:masterClrMapping/>
  </p:clrMapOvr>
  <p:transition spd="slow" advClick="0" advTm="20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050"/>
          <p:cNvSpPr>
            <a:spLocks noChangeArrowheads="1"/>
          </p:cNvSpPr>
          <p:nvPr/>
        </p:nvSpPr>
        <p:spPr bwMode="auto">
          <a:xfrm>
            <a:off x="685800" y="838200"/>
            <a:ext cx="2743200" cy="51816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4579" name="Freeform 2051"/>
          <p:cNvSpPr>
            <a:spLocks/>
          </p:cNvSpPr>
          <p:nvPr/>
        </p:nvSpPr>
        <p:spPr bwMode="auto">
          <a:xfrm>
            <a:off x="2971800" y="838200"/>
            <a:ext cx="457200" cy="5867400"/>
          </a:xfrm>
          <a:custGeom>
            <a:avLst/>
            <a:gdLst>
              <a:gd name="T0" fmla="*/ 2147483647 w 288"/>
              <a:gd name="T1" fmla="*/ 0 h 3696"/>
              <a:gd name="T2" fmla="*/ 2147483647 w 288"/>
              <a:gd name="T3" fmla="*/ 2147483647 h 3696"/>
              <a:gd name="T4" fmla="*/ 0 w 288"/>
              <a:gd name="T5" fmla="*/ 2147483647 h 3696"/>
              <a:gd name="T6" fmla="*/ 0 w 288"/>
              <a:gd name="T7" fmla="*/ 2147483647 h 3696"/>
              <a:gd name="T8" fmla="*/ 2147483647 w 288"/>
              <a:gd name="T9" fmla="*/ 0 h 369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88"/>
              <a:gd name="T16" fmla="*/ 0 h 3696"/>
              <a:gd name="T17" fmla="*/ 288 w 288"/>
              <a:gd name="T18" fmla="*/ 3696 h 369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88" h="3696">
                <a:moveTo>
                  <a:pt x="288" y="0"/>
                </a:moveTo>
                <a:lnTo>
                  <a:pt x="288" y="3264"/>
                </a:lnTo>
                <a:lnTo>
                  <a:pt x="0" y="3696"/>
                </a:lnTo>
                <a:lnTo>
                  <a:pt x="0" y="576"/>
                </a:lnTo>
                <a:lnTo>
                  <a:pt x="288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70660" name="Text Box 2052"/>
          <p:cNvSpPr txBox="1">
            <a:spLocks noChangeArrowheads="1"/>
          </p:cNvSpPr>
          <p:nvPr/>
        </p:nvSpPr>
        <p:spPr bwMode="auto">
          <a:xfrm>
            <a:off x="914400" y="2362200"/>
            <a:ext cx="762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A</a:t>
            </a:r>
          </a:p>
        </p:txBody>
      </p:sp>
      <p:sp>
        <p:nvSpPr>
          <p:cNvPr id="70661" name="Text Box 2053"/>
          <p:cNvSpPr txBox="1">
            <a:spLocks noChangeArrowheads="1"/>
          </p:cNvSpPr>
          <p:nvPr/>
        </p:nvSpPr>
        <p:spPr bwMode="auto">
          <a:xfrm>
            <a:off x="2819400" y="3260725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80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B</a:t>
            </a:r>
          </a:p>
        </p:txBody>
      </p:sp>
      <p:sp>
        <p:nvSpPr>
          <p:cNvPr id="24582" name="Line 2054"/>
          <p:cNvSpPr>
            <a:spLocks noChangeShapeType="1"/>
          </p:cNvSpPr>
          <p:nvPr/>
        </p:nvSpPr>
        <p:spPr bwMode="auto">
          <a:xfrm>
            <a:off x="1219200" y="3505200"/>
            <a:ext cx="17526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3" name="Line 2055"/>
          <p:cNvSpPr>
            <a:spLocks noChangeShapeType="1"/>
          </p:cNvSpPr>
          <p:nvPr/>
        </p:nvSpPr>
        <p:spPr bwMode="auto">
          <a:xfrm>
            <a:off x="2971800" y="3505200"/>
            <a:ext cx="457200" cy="0"/>
          </a:xfrm>
          <a:prstGeom prst="line">
            <a:avLst/>
          </a:prstGeom>
          <a:noFill/>
          <a:ln w="76200">
            <a:solidFill>
              <a:schemeClr val="accent2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4" name="Line 2056"/>
          <p:cNvSpPr>
            <a:spLocks noChangeShapeType="1"/>
          </p:cNvSpPr>
          <p:nvPr/>
        </p:nvSpPr>
        <p:spPr bwMode="auto">
          <a:xfrm flipH="1">
            <a:off x="3048000" y="3505200"/>
            <a:ext cx="381000" cy="5334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5" name="Line 2057"/>
          <p:cNvSpPr>
            <a:spLocks noChangeShapeType="1"/>
          </p:cNvSpPr>
          <p:nvPr/>
        </p:nvSpPr>
        <p:spPr bwMode="auto">
          <a:xfrm>
            <a:off x="3048000" y="3886200"/>
            <a:ext cx="0" cy="3048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6" name="Line 2058"/>
          <p:cNvSpPr>
            <a:spLocks noChangeShapeType="1"/>
          </p:cNvSpPr>
          <p:nvPr/>
        </p:nvSpPr>
        <p:spPr bwMode="auto">
          <a:xfrm>
            <a:off x="1219200" y="3371850"/>
            <a:ext cx="0" cy="3048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923925" y="76200"/>
            <a:ext cx="63150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 u="sng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C¸ch 2.</a:t>
            </a:r>
            <a:r>
              <a:rPr lang="en-US" sz="3600" b="1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GÊp giÊy.</a:t>
            </a:r>
          </a:p>
        </p:txBody>
      </p:sp>
    </p:spTree>
  </p:cSld>
  <p:clrMapOvr>
    <a:masterClrMapping/>
  </p:clrMapOvr>
  <p:transition spd="slow" advClick="0" advTm="20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685800" y="838200"/>
            <a:ext cx="2743200" cy="51816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5603" name="Freeform 3"/>
          <p:cNvSpPr>
            <a:spLocks/>
          </p:cNvSpPr>
          <p:nvPr/>
        </p:nvSpPr>
        <p:spPr bwMode="auto">
          <a:xfrm>
            <a:off x="3429000" y="838200"/>
            <a:ext cx="457200" cy="5943600"/>
          </a:xfrm>
          <a:custGeom>
            <a:avLst/>
            <a:gdLst>
              <a:gd name="T0" fmla="*/ 0 w 288"/>
              <a:gd name="T1" fmla="*/ 0 h 3744"/>
              <a:gd name="T2" fmla="*/ 0 w 288"/>
              <a:gd name="T3" fmla="*/ 2147483647 h 3744"/>
              <a:gd name="T4" fmla="*/ 2147483647 w 288"/>
              <a:gd name="T5" fmla="*/ 2147483647 h 3744"/>
              <a:gd name="T6" fmla="*/ 2147483647 w 288"/>
              <a:gd name="T7" fmla="*/ 2147483647 h 3744"/>
              <a:gd name="T8" fmla="*/ 0 w 288"/>
              <a:gd name="T9" fmla="*/ 0 h 37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88"/>
              <a:gd name="T16" fmla="*/ 0 h 3744"/>
              <a:gd name="T17" fmla="*/ 288 w 288"/>
              <a:gd name="T18" fmla="*/ 3744 h 37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88" h="3744">
                <a:moveTo>
                  <a:pt x="0" y="0"/>
                </a:moveTo>
                <a:lnTo>
                  <a:pt x="0" y="3264"/>
                </a:lnTo>
                <a:lnTo>
                  <a:pt x="288" y="3744"/>
                </a:lnTo>
                <a:lnTo>
                  <a:pt x="288" y="62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914400" y="2362200"/>
            <a:ext cx="762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A</a:t>
            </a:r>
          </a:p>
        </p:txBody>
      </p:sp>
      <p:sp>
        <p:nvSpPr>
          <p:cNvPr id="72709" name="Text Box 5"/>
          <p:cNvSpPr txBox="1">
            <a:spLocks noChangeArrowheads="1"/>
          </p:cNvSpPr>
          <p:nvPr/>
        </p:nvSpPr>
        <p:spPr bwMode="auto">
          <a:xfrm>
            <a:off x="3505200" y="3032125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800" i="1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B</a:t>
            </a:r>
          </a:p>
        </p:txBody>
      </p:sp>
      <p:sp>
        <p:nvSpPr>
          <p:cNvPr id="25606" name="Line 6"/>
          <p:cNvSpPr>
            <a:spLocks noChangeShapeType="1"/>
          </p:cNvSpPr>
          <p:nvPr/>
        </p:nvSpPr>
        <p:spPr bwMode="auto">
          <a:xfrm>
            <a:off x="1219200" y="3505200"/>
            <a:ext cx="22098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7" name="Line 7"/>
          <p:cNvSpPr>
            <a:spLocks noChangeShapeType="1"/>
          </p:cNvSpPr>
          <p:nvPr/>
        </p:nvSpPr>
        <p:spPr bwMode="auto">
          <a:xfrm>
            <a:off x="3429000" y="3505200"/>
            <a:ext cx="228600" cy="3810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8" name="Line 8"/>
          <p:cNvSpPr>
            <a:spLocks noChangeShapeType="1"/>
          </p:cNvSpPr>
          <p:nvPr/>
        </p:nvSpPr>
        <p:spPr bwMode="auto">
          <a:xfrm>
            <a:off x="1219200" y="3371850"/>
            <a:ext cx="0" cy="3048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9" name="Line 9"/>
          <p:cNvSpPr>
            <a:spLocks noChangeShapeType="1"/>
          </p:cNvSpPr>
          <p:nvPr/>
        </p:nvSpPr>
        <p:spPr bwMode="auto">
          <a:xfrm>
            <a:off x="3657600" y="3790950"/>
            <a:ext cx="0" cy="2286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923925" y="76200"/>
            <a:ext cx="63150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 u="sng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C¸ch 2.</a:t>
            </a:r>
            <a:r>
              <a:rPr lang="en-US" sz="3600" b="1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GÊp giÊy.</a:t>
            </a:r>
          </a:p>
        </p:txBody>
      </p:sp>
    </p:spTree>
  </p:cSld>
  <p:clrMapOvr>
    <a:masterClrMapping/>
  </p:clrMapOvr>
  <p:transition spd="slow" advClick="0" advTm="20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685800" y="838200"/>
            <a:ext cx="2743200" cy="51816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6627" name="Freeform 3"/>
          <p:cNvSpPr>
            <a:spLocks/>
          </p:cNvSpPr>
          <p:nvPr/>
        </p:nvSpPr>
        <p:spPr bwMode="auto">
          <a:xfrm>
            <a:off x="3429000" y="838200"/>
            <a:ext cx="990600" cy="5943600"/>
          </a:xfrm>
          <a:custGeom>
            <a:avLst/>
            <a:gdLst>
              <a:gd name="T0" fmla="*/ 0 w 624"/>
              <a:gd name="T1" fmla="*/ 0 h 3744"/>
              <a:gd name="T2" fmla="*/ 0 w 624"/>
              <a:gd name="T3" fmla="*/ 2147483647 h 3744"/>
              <a:gd name="T4" fmla="*/ 2147483647 w 624"/>
              <a:gd name="T5" fmla="*/ 2147483647 h 3744"/>
              <a:gd name="T6" fmla="*/ 2147483647 w 624"/>
              <a:gd name="T7" fmla="*/ 2147483647 h 3744"/>
              <a:gd name="T8" fmla="*/ 0 w 624"/>
              <a:gd name="T9" fmla="*/ 0 h 37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24"/>
              <a:gd name="T16" fmla="*/ 0 h 3744"/>
              <a:gd name="T17" fmla="*/ 624 w 624"/>
              <a:gd name="T18" fmla="*/ 3744 h 37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24" h="3744">
                <a:moveTo>
                  <a:pt x="0" y="0"/>
                </a:moveTo>
                <a:lnTo>
                  <a:pt x="0" y="3264"/>
                </a:lnTo>
                <a:lnTo>
                  <a:pt x="624" y="3744"/>
                </a:lnTo>
                <a:lnTo>
                  <a:pt x="624" y="576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914400" y="2362200"/>
            <a:ext cx="762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A</a:t>
            </a:r>
          </a:p>
        </p:txBody>
      </p:sp>
      <p:sp>
        <p:nvSpPr>
          <p:cNvPr id="74757" name="Text Box 5"/>
          <p:cNvSpPr txBox="1">
            <a:spLocks noChangeArrowheads="1"/>
          </p:cNvSpPr>
          <p:nvPr/>
        </p:nvSpPr>
        <p:spPr bwMode="auto">
          <a:xfrm>
            <a:off x="3810000" y="2895600"/>
            <a:ext cx="762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B</a:t>
            </a:r>
          </a:p>
        </p:txBody>
      </p:sp>
      <p:sp>
        <p:nvSpPr>
          <p:cNvPr id="74758" name="Freeform 6"/>
          <p:cNvSpPr>
            <a:spLocks/>
          </p:cNvSpPr>
          <p:nvPr/>
        </p:nvSpPr>
        <p:spPr bwMode="auto">
          <a:xfrm>
            <a:off x="1219200" y="3505200"/>
            <a:ext cx="2819400" cy="533400"/>
          </a:xfrm>
          <a:custGeom>
            <a:avLst/>
            <a:gdLst>
              <a:gd name="T0" fmla="*/ 0 w 1776"/>
              <a:gd name="T1" fmla="*/ 0 h 336"/>
              <a:gd name="T2" fmla="*/ 2209800 w 1776"/>
              <a:gd name="T3" fmla="*/ 0 h 336"/>
              <a:gd name="T4" fmla="*/ 2819400 w 1776"/>
              <a:gd name="T5" fmla="*/ 533400 h 336"/>
              <a:gd name="T6" fmla="*/ 0 60000 65536"/>
              <a:gd name="T7" fmla="*/ 0 60000 65536"/>
              <a:gd name="T8" fmla="*/ 0 60000 65536"/>
              <a:gd name="T9" fmla="*/ 0 w 1776"/>
              <a:gd name="T10" fmla="*/ 0 h 336"/>
              <a:gd name="T11" fmla="*/ 1776 w 1776"/>
              <a:gd name="T12" fmla="*/ 336 h 3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76" h="336">
                <a:moveTo>
                  <a:pt x="0" y="0"/>
                </a:moveTo>
                <a:lnTo>
                  <a:pt x="1392" y="0"/>
                </a:lnTo>
                <a:lnTo>
                  <a:pt x="1776" y="336"/>
                </a:lnTo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pitchFamily="34" charset="0"/>
            </a:endParaRPr>
          </a:p>
        </p:txBody>
      </p:sp>
      <p:sp>
        <p:nvSpPr>
          <p:cNvPr id="26631" name="Line 7"/>
          <p:cNvSpPr>
            <a:spLocks noChangeShapeType="1"/>
          </p:cNvSpPr>
          <p:nvPr/>
        </p:nvSpPr>
        <p:spPr bwMode="auto">
          <a:xfrm>
            <a:off x="1219200" y="3371850"/>
            <a:ext cx="0" cy="3048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2" name="Line 8"/>
          <p:cNvSpPr>
            <a:spLocks noChangeShapeType="1"/>
          </p:cNvSpPr>
          <p:nvPr/>
        </p:nvSpPr>
        <p:spPr bwMode="auto">
          <a:xfrm>
            <a:off x="4038600" y="3886200"/>
            <a:ext cx="0" cy="3048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923925" y="76200"/>
            <a:ext cx="63150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 u="sng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C¸ch 2.</a:t>
            </a:r>
            <a:r>
              <a:rPr lang="en-US" sz="3600" b="1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GÊp giÊy.</a:t>
            </a:r>
          </a:p>
        </p:txBody>
      </p:sp>
    </p:spTree>
  </p:cSld>
  <p:clrMapOvr>
    <a:masterClrMapping/>
  </p:clrMapOvr>
  <p:transition spd="slow" advClick="0" advTm="20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685800" y="838200"/>
            <a:ext cx="2743200" cy="51816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7651" name="Freeform 3"/>
          <p:cNvSpPr>
            <a:spLocks/>
          </p:cNvSpPr>
          <p:nvPr/>
        </p:nvSpPr>
        <p:spPr bwMode="auto">
          <a:xfrm>
            <a:off x="3429000" y="838200"/>
            <a:ext cx="1828800" cy="5867400"/>
          </a:xfrm>
          <a:custGeom>
            <a:avLst/>
            <a:gdLst>
              <a:gd name="T0" fmla="*/ 0 w 1152"/>
              <a:gd name="T1" fmla="*/ 0 h 3696"/>
              <a:gd name="T2" fmla="*/ 0 w 1152"/>
              <a:gd name="T3" fmla="*/ 2147483647 h 3696"/>
              <a:gd name="T4" fmla="*/ 2147483647 w 1152"/>
              <a:gd name="T5" fmla="*/ 2147483647 h 3696"/>
              <a:gd name="T6" fmla="*/ 2147483647 w 1152"/>
              <a:gd name="T7" fmla="*/ 2147483647 h 3696"/>
              <a:gd name="T8" fmla="*/ 0 w 1152"/>
              <a:gd name="T9" fmla="*/ 0 h 369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52"/>
              <a:gd name="T16" fmla="*/ 0 h 3696"/>
              <a:gd name="T17" fmla="*/ 1152 w 1152"/>
              <a:gd name="T18" fmla="*/ 3696 h 369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52" h="3696">
                <a:moveTo>
                  <a:pt x="0" y="0"/>
                </a:moveTo>
                <a:lnTo>
                  <a:pt x="0" y="3264"/>
                </a:lnTo>
                <a:lnTo>
                  <a:pt x="1152" y="3696"/>
                </a:lnTo>
                <a:lnTo>
                  <a:pt x="1152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914400" y="2362200"/>
            <a:ext cx="762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A</a:t>
            </a:r>
          </a:p>
        </p:txBody>
      </p:sp>
      <p:sp>
        <p:nvSpPr>
          <p:cNvPr id="76805" name="Text Box 5"/>
          <p:cNvSpPr txBox="1">
            <a:spLocks noChangeArrowheads="1"/>
          </p:cNvSpPr>
          <p:nvPr/>
        </p:nvSpPr>
        <p:spPr bwMode="auto">
          <a:xfrm>
            <a:off x="4419600" y="2955925"/>
            <a:ext cx="762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B</a:t>
            </a:r>
          </a:p>
        </p:txBody>
      </p:sp>
      <p:sp>
        <p:nvSpPr>
          <p:cNvPr id="76806" name="Freeform 6"/>
          <p:cNvSpPr>
            <a:spLocks/>
          </p:cNvSpPr>
          <p:nvPr/>
        </p:nvSpPr>
        <p:spPr bwMode="auto">
          <a:xfrm>
            <a:off x="1219200" y="3505200"/>
            <a:ext cx="3505200" cy="609600"/>
          </a:xfrm>
          <a:custGeom>
            <a:avLst/>
            <a:gdLst>
              <a:gd name="T0" fmla="*/ 0 w 2208"/>
              <a:gd name="T1" fmla="*/ 0 h 384"/>
              <a:gd name="T2" fmla="*/ 2209800 w 2208"/>
              <a:gd name="T3" fmla="*/ 0 h 384"/>
              <a:gd name="T4" fmla="*/ 3505200 w 2208"/>
              <a:gd name="T5" fmla="*/ 609600 h 384"/>
              <a:gd name="T6" fmla="*/ 0 60000 65536"/>
              <a:gd name="T7" fmla="*/ 0 60000 65536"/>
              <a:gd name="T8" fmla="*/ 0 60000 65536"/>
              <a:gd name="T9" fmla="*/ 0 w 2208"/>
              <a:gd name="T10" fmla="*/ 0 h 384"/>
              <a:gd name="T11" fmla="*/ 2208 w 2208"/>
              <a:gd name="T12" fmla="*/ 384 h 38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08" h="384">
                <a:moveTo>
                  <a:pt x="0" y="0"/>
                </a:moveTo>
                <a:lnTo>
                  <a:pt x="1392" y="0"/>
                </a:lnTo>
                <a:lnTo>
                  <a:pt x="2208" y="384"/>
                </a:lnTo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pitchFamily="34" charset="0"/>
            </a:endParaRPr>
          </a:p>
        </p:txBody>
      </p:sp>
      <p:sp>
        <p:nvSpPr>
          <p:cNvPr id="27655" name="Line 7"/>
          <p:cNvSpPr>
            <a:spLocks noChangeShapeType="1"/>
          </p:cNvSpPr>
          <p:nvPr/>
        </p:nvSpPr>
        <p:spPr bwMode="auto">
          <a:xfrm>
            <a:off x="4724400" y="3962400"/>
            <a:ext cx="0" cy="3048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6" name="Line 8"/>
          <p:cNvSpPr>
            <a:spLocks noChangeShapeType="1"/>
          </p:cNvSpPr>
          <p:nvPr/>
        </p:nvSpPr>
        <p:spPr bwMode="auto">
          <a:xfrm>
            <a:off x="1219200" y="3390900"/>
            <a:ext cx="0" cy="2667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923925" y="76200"/>
            <a:ext cx="63150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 u="sng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C¸ch 2.</a:t>
            </a:r>
            <a:r>
              <a:rPr lang="en-US" sz="3600" b="1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GÊp giÊy.</a:t>
            </a:r>
          </a:p>
        </p:txBody>
      </p:sp>
    </p:spTree>
  </p:cSld>
  <p:clrMapOvr>
    <a:masterClrMapping/>
  </p:clrMapOvr>
  <p:transition spd="slow" advClick="0" advTm="20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685800" y="838200"/>
            <a:ext cx="2743200" cy="51816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8675" name="Freeform 3"/>
          <p:cNvSpPr>
            <a:spLocks/>
          </p:cNvSpPr>
          <p:nvPr/>
        </p:nvSpPr>
        <p:spPr bwMode="auto">
          <a:xfrm>
            <a:off x="3429000" y="838200"/>
            <a:ext cx="2362200" cy="5638800"/>
          </a:xfrm>
          <a:custGeom>
            <a:avLst/>
            <a:gdLst>
              <a:gd name="T0" fmla="*/ 0 w 1488"/>
              <a:gd name="T1" fmla="*/ 0 h 3552"/>
              <a:gd name="T2" fmla="*/ 0 w 1488"/>
              <a:gd name="T3" fmla="*/ 2147483647 h 3552"/>
              <a:gd name="T4" fmla="*/ 2147483647 w 1488"/>
              <a:gd name="T5" fmla="*/ 2147483647 h 3552"/>
              <a:gd name="T6" fmla="*/ 2147483647 w 1488"/>
              <a:gd name="T7" fmla="*/ 2147483647 h 3552"/>
              <a:gd name="T8" fmla="*/ 0 w 1488"/>
              <a:gd name="T9" fmla="*/ 0 h 355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88"/>
              <a:gd name="T16" fmla="*/ 0 h 3552"/>
              <a:gd name="T17" fmla="*/ 1488 w 1488"/>
              <a:gd name="T18" fmla="*/ 3552 h 355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88" h="3552">
                <a:moveTo>
                  <a:pt x="0" y="0"/>
                </a:moveTo>
                <a:lnTo>
                  <a:pt x="0" y="3264"/>
                </a:lnTo>
                <a:lnTo>
                  <a:pt x="1488" y="3552"/>
                </a:lnTo>
                <a:lnTo>
                  <a:pt x="1488" y="288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914400" y="2422525"/>
            <a:ext cx="762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A</a:t>
            </a:r>
          </a:p>
        </p:txBody>
      </p:sp>
      <p:sp>
        <p:nvSpPr>
          <p:cNvPr id="78853" name="Text Box 5"/>
          <p:cNvSpPr txBox="1">
            <a:spLocks noChangeArrowheads="1"/>
          </p:cNvSpPr>
          <p:nvPr/>
        </p:nvSpPr>
        <p:spPr bwMode="auto">
          <a:xfrm>
            <a:off x="4876800" y="2803525"/>
            <a:ext cx="762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B</a:t>
            </a:r>
          </a:p>
        </p:txBody>
      </p:sp>
      <p:sp>
        <p:nvSpPr>
          <p:cNvPr id="78854" name="Freeform 6"/>
          <p:cNvSpPr>
            <a:spLocks/>
          </p:cNvSpPr>
          <p:nvPr/>
        </p:nvSpPr>
        <p:spPr bwMode="auto">
          <a:xfrm>
            <a:off x="1219200" y="3505200"/>
            <a:ext cx="4191000" cy="457200"/>
          </a:xfrm>
          <a:custGeom>
            <a:avLst/>
            <a:gdLst>
              <a:gd name="T0" fmla="*/ 0 w 2640"/>
              <a:gd name="T1" fmla="*/ 0 h 288"/>
              <a:gd name="T2" fmla="*/ 2209800 w 2640"/>
              <a:gd name="T3" fmla="*/ 0 h 288"/>
              <a:gd name="T4" fmla="*/ 4191000 w 2640"/>
              <a:gd name="T5" fmla="*/ 457200 h 288"/>
              <a:gd name="T6" fmla="*/ 0 60000 65536"/>
              <a:gd name="T7" fmla="*/ 0 60000 65536"/>
              <a:gd name="T8" fmla="*/ 0 60000 65536"/>
              <a:gd name="T9" fmla="*/ 0 w 2640"/>
              <a:gd name="T10" fmla="*/ 0 h 288"/>
              <a:gd name="T11" fmla="*/ 2640 w 2640"/>
              <a:gd name="T12" fmla="*/ 288 h 2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40" h="288">
                <a:moveTo>
                  <a:pt x="0" y="0"/>
                </a:moveTo>
                <a:lnTo>
                  <a:pt x="1392" y="0"/>
                </a:lnTo>
                <a:lnTo>
                  <a:pt x="2640" y="288"/>
                </a:lnTo>
              </a:path>
            </a:pathLst>
          </a:custGeom>
          <a:noFill/>
          <a:ln w="7620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pitchFamily="34" charset="0"/>
            </a:endParaRPr>
          </a:p>
        </p:txBody>
      </p:sp>
      <p:sp>
        <p:nvSpPr>
          <p:cNvPr id="28679" name="Line 7"/>
          <p:cNvSpPr>
            <a:spLocks noChangeShapeType="1"/>
          </p:cNvSpPr>
          <p:nvPr/>
        </p:nvSpPr>
        <p:spPr bwMode="auto">
          <a:xfrm>
            <a:off x="1219200" y="3352800"/>
            <a:ext cx="0" cy="3048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0" name="Line 8"/>
          <p:cNvSpPr>
            <a:spLocks noChangeShapeType="1"/>
          </p:cNvSpPr>
          <p:nvPr/>
        </p:nvSpPr>
        <p:spPr bwMode="auto">
          <a:xfrm>
            <a:off x="5410200" y="3810000"/>
            <a:ext cx="0" cy="3048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923925" y="76200"/>
            <a:ext cx="63150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 u="sng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C¸ch 2.</a:t>
            </a:r>
            <a:r>
              <a:rPr lang="en-US" sz="3600" b="1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GÊp giÊy.</a:t>
            </a:r>
          </a:p>
        </p:txBody>
      </p:sp>
    </p:spTree>
  </p:cSld>
  <p:clrMapOvr>
    <a:masterClrMapping/>
  </p:clrMapOvr>
  <p:transition spd="slow" advClick="0" advTm="20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3429000" y="838200"/>
            <a:ext cx="2743200" cy="51816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685800" y="838200"/>
            <a:ext cx="2743200" cy="51816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>
              <a:solidFill>
                <a:schemeClr val="tx1"/>
              </a:solidFill>
              <a:latin typeface="Calibri" pitchFamily="34" charset="0"/>
            </a:endParaRPr>
          </a:p>
        </p:txBody>
      </p:sp>
      <p:grpSp>
        <p:nvGrpSpPr>
          <p:cNvPr id="29700" name="Group 4"/>
          <p:cNvGrpSpPr>
            <a:grpSpLocks/>
          </p:cNvGrpSpPr>
          <p:nvPr/>
        </p:nvGrpSpPr>
        <p:grpSpPr bwMode="auto">
          <a:xfrm>
            <a:off x="1219200" y="3352800"/>
            <a:ext cx="4495800" cy="304800"/>
            <a:chOff x="768" y="2112"/>
            <a:chExt cx="2832" cy="192"/>
          </a:xfrm>
        </p:grpSpPr>
        <p:sp>
          <p:nvSpPr>
            <p:cNvPr id="29706" name="Line 5"/>
            <p:cNvSpPr>
              <a:spLocks noChangeShapeType="1"/>
            </p:cNvSpPr>
            <p:nvPr/>
          </p:nvSpPr>
          <p:spPr bwMode="auto">
            <a:xfrm>
              <a:off x="768" y="2208"/>
              <a:ext cx="2832" cy="0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07" name="Line 6"/>
            <p:cNvSpPr>
              <a:spLocks noChangeShapeType="1"/>
            </p:cNvSpPr>
            <p:nvPr/>
          </p:nvSpPr>
          <p:spPr bwMode="auto">
            <a:xfrm>
              <a:off x="768" y="2112"/>
              <a:ext cx="0" cy="192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08" name="Line 7"/>
            <p:cNvSpPr>
              <a:spLocks noChangeShapeType="1"/>
            </p:cNvSpPr>
            <p:nvPr/>
          </p:nvSpPr>
          <p:spPr bwMode="auto">
            <a:xfrm>
              <a:off x="3600" y="2112"/>
              <a:ext cx="0" cy="192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0904" name="Text Box 8"/>
          <p:cNvSpPr txBox="1">
            <a:spLocks noChangeArrowheads="1"/>
          </p:cNvSpPr>
          <p:nvPr/>
        </p:nvSpPr>
        <p:spPr bwMode="auto">
          <a:xfrm>
            <a:off x="914400" y="2362200"/>
            <a:ext cx="762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A</a:t>
            </a:r>
          </a:p>
        </p:txBody>
      </p:sp>
      <p:sp>
        <p:nvSpPr>
          <p:cNvPr id="80905" name="Text Box 9"/>
          <p:cNvSpPr txBox="1">
            <a:spLocks noChangeArrowheads="1"/>
          </p:cNvSpPr>
          <p:nvPr/>
        </p:nvSpPr>
        <p:spPr bwMode="auto">
          <a:xfrm>
            <a:off x="5410200" y="2362200"/>
            <a:ext cx="762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B</a:t>
            </a:r>
          </a:p>
        </p:txBody>
      </p:sp>
      <p:sp>
        <p:nvSpPr>
          <p:cNvPr id="80907" name="Text Box 11"/>
          <p:cNvSpPr txBox="1">
            <a:spLocks noChangeArrowheads="1"/>
          </p:cNvSpPr>
          <p:nvPr/>
        </p:nvSpPr>
        <p:spPr bwMode="auto">
          <a:xfrm>
            <a:off x="3305175" y="2514600"/>
            <a:ext cx="838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5400" b="1">
                <a:solidFill>
                  <a:srgbClr val="FF0000"/>
                </a:solidFill>
              </a:rPr>
              <a:t>M</a:t>
            </a:r>
          </a:p>
        </p:txBody>
      </p:sp>
      <p:sp>
        <p:nvSpPr>
          <p:cNvPr id="80908" name="Line 12"/>
          <p:cNvSpPr>
            <a:spLocks noChangeShapeType="1"/>
          </p:cNvSpPr>
          <p:nvPr/>
        </p:nvSpPr>
        <p:spPr bwMode="auto">
          <a:xfrm>
            <a:off x="3424238" y="3352800"/>
            <a:ext cx="0" cy="304800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10" name="Line 14"/>
          <p:cNvSpPr>
            <a:spLocks noChangeShapeType="1"/>
          </p:cNvSpPr>
          <p:nvPr/>
        </p:nvSpPr>
        <p:spPr bwMode="auto">
          <a:xfrm flipH="1">
            <a:off x="2286000" y="3352800"/>
            <a:ext cx="152400" cy="30480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11" name="Line 15"/>
          <p:cNvSpPr>
            <a:spLocks noChangeShapeType="1"/>
          </p:cNvSpPr>
          <p:nvPr/>
        </p:nvSpPr>
        <p:spPr bwMode="auto">
          <a:xfrm flipH="1">
            <a:off x="4495800" y="3352800"/>
            <a:ext cx="152400" cy="30480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923925" y="76200"/>
            <a:ext cx="63150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 u="sng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C¸ch 2.</a:t>
            </a:r>
            <a:r>
              <a:rPr lang="en-US" sz="3600" b="1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GÊp giÊy.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80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0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29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9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7" grpId="0"/>
      <p:bldP spid="80908" grpId="0" animBg="1"/>
      <p:bldP spid="29710" grpId="0" animBg="1"/>
      <p:bldP spid="297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29"/>
          <p:cNvGrpSpPr>
            <a:grpSpLocks/>
          </p:cNvGrpSpPr>
          <p:nvPr/>
        </p:nvGrpSpPr>
        <p:grpSpPr bwMode="auto">
          <a:xfrm rot="5249628">
            <a:off x="419894" y="951706"/>
            <a:ext cx="5257800" cy="5183188"/>
            <a:chOff x="693" y="1464"/>
            <a:chExt cx="2496" cy="2496"/>
          </a:xfrm>
        </p:grpSpPr>
        <p:grpSp>
          <p:nvGrpSpPr>
            <p:cNvPr id="2100" name="Group 130"/>
            <p:cNvGrpSpPr>
              <a:grpSpLocks/>
            </p:cNvGrpSpPr>
            <p:nvPr/>
          </p:nvGrpSpPr>
          <p:grpSpPr bwMode="auto">
            <a:xfrm>
              <a:off x="693" y="1464"/>
              <a:ext cx="2496" cy="2496"/>
              <a:chOff x="624" y="1104"/>
              <a:chExt cx="2352" cy="2352"/>
            </a:xfrm>
          </p:grpSpPr>
          <p:sp>
            <p:nvSpPr>
              <p:cNvPr id="2128" name="Oval 131"/>
              <p:cNvSpPr>
                <a:spLocks noChangeArrowheads="1"/>
              </p:cNvSpPr>
              <p:nvPr/>
            </p:nvSpPr>
            <p:spPr bwMode="auto">
              <a:xfrm>
                <a:off x="624" y="1104"/>
                <a:ext cx="2352" cy="2352"/>
              </a:xfrm>
              <a:prstGeom prst="ellips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29" name="Line 132"/>
              <p:cNvSpPr>
                <a:spLocks noChangeShapeType="1"/>
              </p:cNvSpPr>
              <p:nvPr/>
            </p:nvSpPr>
            <p:spPr bwMode="auto">
              <a:xfrm>
                <a:off x="1806" y="1104"/>
                <a:ext cx="1" cy="2352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30" name="Line 133"/>
              <p:cNvSpPr>
                <a:spLocks noChangeShapeType="1"/>
              </p:cNvSpPr>
              <p:nvPr/>
            </p:nvSpPr>
            <p:spPr bwMode="auto">
              <a:xfrm flipH="1">
                <a:off x="624" y="2286"/>
                <a:ext cx="2352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101" name="Group 134"/>
            <p:cNvGrpSpPr>
              <a:grpSpLocks/>
            </p:cNvGrpSpPr>
            <p:nvPr/>
          </p:nvGrpSpPr>
          <p:grpSpPr bwMode="auto">
            <a:xfrm>
              <a:off x="948" y="1737"/>
              <a:ext cx="1584" cy="1020"/>
              <a:chOff x="948" y="1737"/>
              <a:chExt cx="1584" cy="1020"/>
            </a:xfrm>
          </p:grpSpPr>
          <p:sp>
            <p:nvSpPr>
              <p:cNvPr id="2102" name="Freeform 135"/>
              <p:cNvSpPr>
                <a:spLocks/>
              </p:cNvSpPr>
              <p:nvPr/>
            </p:nvSpPr>
            <p:spPr bwMode="auto">
              <a:xfrm rot="-604041">
                <a:off x="948" y="1845"/>
                <a:ext cx="1584" cy="912"/>
              </a:xfrm>
              <a:custGeom>
                <a:avLst/>
                <a:gdLst>
                  <a:gd name="T0" fmla="*/ 252 w 2242"/>
                  <a:gd name="T1" fmla="*/ 0 h 2252"/>
                  <a:gd name="T2" fmla="*/ 227 w 2242"/>
                  <a:gd name="T3" fmla="*/ 1 h 2252"/>
                  <a:gd name="T4" fmla="*/ 217 w 2242"/>
                  <a:gd name="T5" fmla="*/ 1 h 2252"/>
                  <a:gd name="T6" fmla="*/ 192 w 2242"/>
                  <a:gd name="T7" fmla="*/ 2 h 2252"/>
                  <a:gd name="T8" fmla="*/ 191 w 2242"/>
                  <a:gd name="T9" fmla="*/ 2 h 2252"/>
                  <a:gd name="T10" fmla="*/ 109 w 2242"/>
                  <a:gd name="T11" fmla="*/ 5 h 2252"/>
                  <a:gd name="T12" fmla="*/ 101 w 2242"/>
                  <a:gd name="T13" fmla="*/ 4 h 2252"/>
                  <a:gd name="T14" fmla="*/ 82 w 2242"/>
                  <a:gd name="T15" fmla="*/ 4 h 2252"/>
                  <a:gd name="T16" fmla="*/ 60 w 2242"/>
                  <a:gd name="T17" fmla="*/ 5 h 2252"/>
                  <a:gd name="T18" fmla="*/ 55 w 2242"/>
                  <a:gd name="T19" fmla="*/ 5 h 2252"/>
                  <a:gd name="T20" fmla="*/ 35 w 2242"/>
                  <a:gd name="T21" fmla="*/ 6 h 2252"/>
                  <a:gd name="T22" fmla="*/ 35 w 2242"/>
                  <a:gd name="T23" fmla="*/ 6 h 2252"/>
                  <a:gd name="T24" fmla="*/ 16 w 2242"/>
                  <a:gd name="T25" fmla="*/ 7 h 2252"/>
                  <a:gd name="T26" fmla="*/ 0 w 2242"/>
                  <a:gd name="T27" fmla="*/ 9 h 2252"/>
                  <a:gd name="T28" fmla="*/ 45 w 2242"/>
                  <a:gd name="T29" fmla="*/ 7 h 2252"/>
                  <a:gd name="T30" fmla="*/ 66 w 2242"/>
                  <a:gd name="T31" fmla="*/ 7 h 2252"/>
                  <a:gd name="T32" fmla="*/ 76 w 2242"/>
                  <a:gd name="T33" fmla="*/ 7 h 2252"/>
                  <a:gd name="T34" fmla="*/ 87 w 2242"/>
                  <a:gd name="T35" fmla="*/ 7 h 2252"/>
                  <a:gd name="T36" fmla="*/ 205 w 2242"/>
                  <a:gd name="T37" fmla="*/ 3 h 2252"/>
                  <a:gd name="T38" fmla="*/ 210 w 2242"/>
                  <a:gd name="T39" fmla="*/ 3 h 2252"/>
                  <a:gd name="T40" fmla="*/ 166 w 2242"/>
                  <a:gd name="T41" fmla="*/ 9 h 2252"/>
                  <a:gd name="T42" fmla="*/ 160 w 2242"/>
                  <a:gd name="T43" fmla="*/ 10 h 2252"/>
                  <a:gd name="T44" fmla="*/ 184 w 2242"/>
                  <a:gd name="T45" fmla="*/ 9 h 2252"/>
                  <a:gd name="T46" fmla="*/ 241 w 2242"/>
                  <a:gd name="T47" fmla="*/ 3 h 2252"/>
                  <a:gd name="T48" fmla="*/ 259 w 2242"/>
                  <a:gd name="T49" fmla="*/ 2 h 2252"/>
                  <a:gd name="T50" fmla="*/ 256 w 2242"/>
                  <a:gd name="T51" fmla="*/ 2 h 2252"/>
                  <a:gd name="T52" fmla="*/ 279 w 2242"/>
                  <a:gd name="T53" fmla="*/ 0 h 2252"/>
                  <a:gd name="T54" fmla="*/ 276 w 2242"/>
                  <a:gd name="T55" fmla="*/ 0 h 2252"/>
                  <a:gd name="T56" fmla="*/ 252 w 2242"/>
                  <a:gd name="T57" fmla="*/ 0 h 2252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242"/>
                  <a:gd name="T88" fmla="*/ 0 h 2252"/>
                  <a:gd name="T89" fmla="*/ 2242 w 2242"/>
                  <a:gd name="T90" fmla="*/ 2252 h 2252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242" h="2252">
                    <a:moveTo>
                      <a:pt x="2030" y="0"/>
                    </a:moveTo>
                    <a:lnTo>
                      <a:pt x="1823" y="249"/>
                    </a:lnTo>
                    <a:lnTo>
                      <a:pt x="1745" y="262"/>
                    </a:lnTo>
                    <a:lnTo>
                      <a:pt x="1544" y="459"/>
                    </a:lnTo>
                    <a:lnTo>
                      <a:pt x="1535" y="561"/>
                    </a:lnTo>
                    <a:lnTo>
                      <a:pt x="878" y="1099"/>
                    </a:lnTo>
                    <a:lnTo>
                      <a:pt x="816" y="1006"/>
                    </a:lnTo>
                    <a:lnTo>
                      <a:pt x="659" y="1012"/>
                    </a:lnTo>
                    <a:lnTo>
                      <a:pt x="486" y="1144"/>
                    </a:lnTo>
                    <a:lnTo>
                      <a:pt x="440" y="1158"/>
                    </a:lnTo>
                    <a:lnTo>
                      <a:pt x="287" y="1311"/>
                    </a:lnTo>
                    <a:lnTo>
                      <a:pt x="278" y="1392"/>
                    </a:lnTo>
                    <a:lnTo>
                      <a:pt x="125" y="1537"/>
                    </a:lnTo>
                    <a:lnTo>
                      <a:pt x="0" y="1887"/>
                    </a:lnTo>
                    <a:lnTo>
                      <a:pt x="363" y="1669"/>
                    </a:lnTo>
                    <a:lnTo>
                      <a:pt x="525" y="1537"/>
                    </a:lnTo>
                    <a:lnTo>
                      <a:pt x="615" y="1598"/>
                    </a:lnTo>
                    <a:lnTo>
                      <a:pt x="698" y="1574"/>
                    </a:lnTo>
                    <a:lnTo>
                      <a:pt x="1645" y="692"/>
                    </a:lnTo>
                    <a:lnTo>
                      <a:pt x="1688" y="650"/>
                    </a:lnTo>
                    <a:lnTo>
                      <a:pt x="1333" y="2081"/>
                    </a:lnTo>
                    <a:lnTo>
                      <a:pt x="1288" y="2252"/>
                    </a:lnTo>
                    <a:lnTo>
                      <a:pt x="1483" y="2056"/>
                    </a:lnTo>
                    <a:lnTo>
                      <a:pt x="1936" y="656"/>
                    </a:lnTo>
                    <a:lnTo>
                      <a:pt x="2078" y="429"/>
                    </a:lnTo>
                    <a:lnTo>
                      <a:pt x="2056" y="360"/>
                    </a:lnTo>
                    <a:lnTo>
                      <a:pt x="2242" y="123"/>
                    </a:lnTo>
                    <a:lnTo>
                      <a:pt x="2222" y="42"/>
                    </a:lnTo>
                    <a:lnTo>
                      <a:pt x="203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103" name="Group 136"/>
              <p:cNvGrpSpPr>
                <a:grpSpLocks/>
              </p:cNvGrpSpPr>
              <p:nvPr/>
            </p:nvGrpSpPr>
            <p:grpSpPr bwMode="auto">
              <a:xfrm>
                <a:off x="1932" y="1968"/>
                <a:ext cx="360" cy="768"/>
                <a:chOff x="1890" y="213"/>
                <a:chExt cx="360" cy="900"/>
              </a:xfrm>
            </p:grpSpPr>
            <p:sp>
              <p:nvSpPr>
                <p:cNvPr id="2122" name="Freeform 137"/>
                <p:cNvSpPr>
                  <a:spLocks/>
                </p:cNvSpPr>
                <p:nvPr/>
              </p:nvSpPr>
              <p:spPr bwMode="auto">
                <a:xfrm>
                  <a:off x="2157" y="213"/>
                  <a:ext cx="93" cy="117"/>
                </a:xfrm>
                <a:custGeom>
                  <a:avLst/>
                  <a:gdLst>
                    <a:gd name="T0" fmla="*/ 3 w 186"/>
                    <a:gd name="T1" fmla="*/ 0 h 234"/>
                    <a:gd name="T2" fmla="*/ 0 w 186"/>
                    <a:gd name="T3" fmla="*/ 3 h 234"/>
                    <a:gd name="T4" fmla="*/ 1 w 186"/>
                    <a:gd name="T5" fmla="*/ 4 h 234"/>
                    <a:gd name="T6" fmla="*/ 3 w 186"/>
                    <a:gd name="T7" fmla="*/ 1 h 234"/>
                    <a:gd name="T8" fmla="*/ 3 w 186"/>
                    <a:gd name="T9" fmla="*/ 0 h 23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234"/>
                    <a:gd name="T17" fmla="*/ 186 w 186"/>
                    <a:gd name="T18" fmla="*/ 234 h 23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234">
                      <a:moveTo>
                        <a:pt x="153" y="0"/>
                      </a:moveTo>
                      <a:lnTo>
                        <a:pt x="0" y="187"/>
                      </a:lnTo>
                      <a:lnTo>
                        <a:pt x="43" y="234"/>
                      </a:lnTo>
                      <a:lnTo>
                        <a:pt x="186" y="15"/>
                      </a:lnTo>
                      <a:lnTo>
                        <a:pt x="153" y="0"/>
                      </a:lnTo>
                      <a:close/>
                    </a:path>
                  </a:pathLst>
                </a:custGeom>
                <a:solidFill>
                  <a:srgbClr val="4C4C99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23" name="Freeform 138"/>
                <p:cNvSpPr>
                  <a:spLocks/>
                </p:cNvSpPr>
                <p:nvPr/>
              </p:nvSpPr>
              <p:spPr bwMode="auto">
                <a:xfrm>
                  <a:off x="1924" y="317"/>
                  <a:ext cx="209" cy="703"/>
                </a:xfrm>
                <a:custGeom>
                  <a:avLst/>
                  <a:gdLst>
                    <a:gd name="T0" fmla="*/ 5 w 419"/>
                    <a:gd name="T1" fmla="*/ 1 h 1406"/>
                    <a:gd name="T2" fmla="*/ 0 w 419"/>
                    <a:gd name="T3" fmla="*/ 22 h 1406"/>
                    <a:gd name="T4" fmla="*/ 0 w 419"/>
                    <a:gd name="T5" fmla="*/ 22 h 1406"/>
                    <a:gd name="T6" fmla="*/ 6 w 419"/>
                    <a:gd name="T7" fmla="*/ 0 h 1406"/>
                    <a:gd name="T8" fmla="*/ 5 w 419"/>
                    <a:gd name="T9" fmla="*/ 1 h 140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19"/>
                    <a:gd name="T16" fmla="*/ 0 h 1406"/>
                    <a:gd name="T17" fmla="*/ 419 w 419"/>
                    <a:gd name="T18" fmla="*/ 1406 h 140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19" h="1406">
                      <a:moveTo>
                        <a:pt x="342" y="17"/>
                      </a:moveTo>
                      <a:lnTo>
                        <a:pt x="0" y="1399"/>
                      </a:lnTo>
                      <a:lnTo>
                        <a:pt x="53" y="1406"/>
                      </a:lnTo>
                      <a:lnTo>
                        <a:pt x="419" y="0"/>
                      </a:lnTo>
                      <a:lnTo>
                        <a:pt x="342" y="17"/>
                      </a:lnTo>
                      <a:close/>
                    </a:path>
                  </a:pathLst>
                </a:custGeom>
                <a:solidFill>
                  <a:srgbClr val="BFBF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24" name="Freeform 139"/>
                <p:cNvSpPr>
                  <a:spLocks/>
                </p:cNvSpPr>
                <p:nvPr/>
              </p:nvSpPr>
              <p:spPr bwMode="auto">
                <a:xfrm>
                  <a:off x="1962" y="335"/>
                  <a:ext cx="219" cy="682"/>
                </a:xfrm>
                <a:custGeom>
                  <a:avLst/>
                  <a:gdLst>
                    <a:gd name="T0" fmla="*/ 7 w 438"/>
                    <a:gd name="T1" fmla="*/ 0 h 1364"/>
                    <a:gd name="T2" fmla="*/ 0 w 438"/>
                    <a:gd name="T3" fmla="*/ 21 h 1364"/>
                    <a:gd name="T4" fmla="*/ 1 w 438"/>
                    <a:gd name="T5" fmla="*/ 21 h 1364"/>
                    <a:gd name="T6" fmla="*/ 7 w 438"/>
                    <a:gd name="T7" fmla="*/ 1 h 1364"/>
                    <a:gd name="T8" fmla="*/ 7 w 438"/>
                    <a:gd name="T9" fmla="*/ 0 h 136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8"/>
                    <a:gd name="T16" fmla="*/ 0 h 1364"/>
                    <a:gd name="T17" fmla="*/ 438 w 438"/>
                    <a:gd name="T18" fmla="*/ 1364 h 136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8" h="1364">
                      <a:moveTo>
                        <a:pt x="400" y="0"/>
                      </a:moveTo>
                      <a:lnTo>
                        <a:pt x="0" y="1364"/>
                      </a:lnTo>
                      <a:lnTo>
                        <a:pt x="24" y="1364"/>
                      </a:lnTo>
                      <a:lnTo>
                        <a:pt x="438" y="41"/>
                      </a:lnTo>
                      <a:lnTo>
                        <a:pt x="400" y="0"/>
                      </a:lnTo>
                      <a:close/>
                    </a:path>
                  </a:pathLst>
                </a:custGeom>
                <a:solidFill>
                  <a:srgbClr val="4C4C99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25" name="Freeform 140"/>
                <p:cNvSpPr>
                  <a:spLocks/>
                </p:cNvSpPr>
                <p:nvPr/>
              </p:nvSpPr>
              <p:spPr bwMode="auto">
                <a:xfrm>
                  <a:off x="1890" y="1029"/>
                  <a:ext cx="58" cy="84"/>
                </a:xfrm>
                <a:custGeom>
                  <a:avLst/>
                  <a:gdLst>
                    <a:gd name="T0" fmla="*/ 2 w 115"/>
                    <a:gd name="T1" fmla="*/ 1 h 167"/>
                    <a:gd name="T2" fmla="*/ 0 w 115"/>
                    <a:gd name="T3" fmla="*/ 3 h 167"/>
                    <a:gd name="T4" fmla="*/ 2 w 115"/>
                    <a:gd name="T5" fmla="*/ 0 h 167"/>
                    <a:gd name="T6" fmla="*/ 2 w 115"/>
                    <a:gd name="T7" fmla="*/ 1 h 16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5"/>
                    <a:gd name="T13" fmla="*/ 0 h 167"/>
                    <a:gd name="T14" fmla="*/ 115 w 115"/>
                    <a:gd name="T15" fmla="*/ 167 h 16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5" h="167">
                      <a:moveTo>
                        <a:pt x="67" y="10"/>
                      </a:moveTo>
                      <a:lnTo>
                        <a:pt x="0" y="167"/>
                      </a:lnTo>
                      <a:lnTo>
                        <a:pt x="115" y="0"/>
                      </a:lnTo>
                      <a:lnTo>
                        <a:pt x="67" y="1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26" name="Freeform 141"/>
                <p:cNvSpPr>
                  <a:spLocks/>
                </p:cNvSpPr>
                <p:nvPr/>
              </p:nvSpPr>
              <p:spPr bwMode="auto">
                <a:xfrm>
                  <a:off x="2062" y="214"/>
                  <a:ext cx="141" cy="95"/>
                </a:xfrm>
                <a:custGeom>
                  <a:avLst/>
                  <a:gdLst>
                    <a:gd name="T0" fmla="*/ 5 w 280"/>
                    <a:gd name="T1" fmla="*/ 0 h 191"/>
                    <a:gd name="T2" fmla="*/ 3 w 280"/>
                    <a:gd name="T3" fmla="*/ 2 h 191"/>
                    <a:gd name="T4" fmla="*/ 0 w 280"/>
                    <a:gd name="T5" fmla="*/ 2 h 191"/>
                    <a:gd name="T6" fmla="*/ 3 w 280"/>
                    <a:gd name="T7" fmla="*/ 2 h 191"/>
                    <a:gd name="T8" fmla="*/ 5 w 280"/>
                    <a:gd name="T9" fmla="*/ 0 h 19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80"/>
                    <a:gd name="T16" fmla="*/ 0 h 191"/>
                    <a:gd name="T17" fmla="*/ 280 w 280"/>
                    <a:gd name="T18" fmla="*/ 191 h 19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80" h="191">
                      <a:moveTo>
                        <a:pt x="280" y="0"/>
                      </a:moveTo>
                      <a:lnTo>
                        <a:pt x="151" y="170"/>
                      </a:lnTo>
                      <a:lnTo>
                        <a:pt x="0" y="191"/>
                      </a:lnTo>
                      <a:lnTo>
                        <a:pt x="129" y="141"/>
                      </a:lnTo>
                      <a:lnTo>
                        <a:pt x="28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27" name="Freeform 142"/>
                <p:cNvSpPr>
                  <a:spLocks/>
                </p:cNvSpPr>
                <p:nvPr/>
              </p:nvSpPr>
              <p:spPr bwMode="auto">
                <a:xfrm>
                  <a:off x="1962" y="317"/>
                  <a:ext cx="246" cy="700"/>
                </a:xfrm>
                <a:custGeom>
                  <a:avLst/>
                  <a:gdLst>
                    <a:gd name="T0" fmla="*/ 47 w 342"/>
                    <a:gd name="T1" fmla="*/ 0 h 1399"/>
                    <a:gd name="T2" fmla="*/ 0 w 342"/>
                    <a:gd name="T3" fmla="*/ 22 h 1399"/>
                    <a:gd name="T4" fmla="*/ 42 w 342"/>
                    <a:gd name="T5" fmla="*/ 1 h 1399"/>
                    <a:gd name="T6" fmla="*/ 47 w 342"/>
                    <a:gd name="T7" fmla="*/ 0 h 139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42"/>
                    <a:gd name="T13" fmla="*/ 0 h 1399"/>
                    <a:gd name="T14" fmla="*/ 342 w 342"/>
                    <a:gd name="T15" fmla="*/ 1399 h 139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42" h="1399">
                      <a:moveTo>
                        <a:pt x="342" y="0"/>
                      </a:moveTo>
                      <a:lnTo>
                        <a:pt x="0" y="1399"/>
                      </a:lnTo>
                      <a:lnTo>
                        <a:pt x="298" y="17"/>
                      </a:lnTo>
                      <a:lnTo>
                        <a:pt x="34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104" name="Group 143"/>
              <p:cNvGrpSpPr>
                <a:grpSpLocks/>
              </p:cNvGrpSpPr>
              <p:nvPr/>
            </p:nvGrpSpPr>
            <p:grpSpPr bwMode="auto">
              <a:xfrm>
                <a:off x="1047" y="1737"/>
                <a:ext cx="1383" cy="949"/>
                <a:chOff x="912" y="384"/>
                <a:chExt cx="1383" cy="949"/>
              </a:xfrm>
            </p:grpSpPr>
            <p:sp>
              <p:nvSpPr>
                <p:cNvPr id="2105" name="Freeform 144"/>
                <p:cNvSpPr>
                  <a:spLocks/>
                </p:cNvSpPr>
                <p:nvPr/>
              </p:nvSpPr>
              <p:spPr bwMode="auto">
                <a:xfrm>
                  <a:off x="950" y="1140"/>
                  <a:ext cx="130" cy="69"/>
                </a:xfrm>
                <a:custGeom>
                  <a:avLst/>
                  <a:gdLst>
                    <a:gd name="T0" fmla="*/ 12 w 201"/>
                    <a:gd name="T1" fmla="*/ 0 h 126"/>
                    <a:gd name="T2" fmla="*/ 0 w 201"/>
                    <a:gd name="T3" fmla="*/ 4 h 126"/>
                    <a:gd name="T4" fmla="*/ 8 w 201"/>
                    <a:gd name="T5" fmla="*/ 4 h 126"/>
                    <a:gd name="T6" fmla="*/ 15 w 201"/>
                    <a:gd name="T7" fmla="*/ 1 h 126"/>
                    <a:gd name="T8" fmla="*/ 12 w 201"/>
                    <a:gd name="T9" fmla="*/ 0 h 1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1"/>
                    <a:gd name="T16" fmla="*/ 0 h 126"/>
                    <a:gd name="T17" fmla="*/ 201 w 201"/>
                    <a:gd name="T18" fmla="*/ 126 h 1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1" h="126">
                      <a:moveTo>
                        <a:pt x="157" y="0"/>
                      </a:moveTo>
                      <a:lnTo>
                        <a:pt x="0" y="126"/>
                      </a:lnTo>
                      <a:lnTo>
                        <a:pt x="103" y="126"/>
                      </a:lnTo>
                      <a:lnTo>
                        <a:pt x="201" y="24"/>
                      </a:lnTo>
                      <a:lnTo>
                        <a:pt x="157" y="0"/>
                      </a:lnTo>
                      <a:close/>
                    </a:path>
                  </a:pathLst>
                </a:custGeom>
                <a:solidFill>
                  <a:srgbClr val="3FFF3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06" name="Freeform 145"/>
                <p:cNvSpPr>
                  <a:spLocks/>
                </p:cNvSpPr>
                <p:nvPr/>
              </p:nvSpPr>
              <p:spPr bwMode="auto">
                <a:xfrm>
                  <a:off x="1015" y="1167"/>
                  <a:ext cx="124" cy="79"/>
                </a:xfrm>
                <a:custGeom>
                  <a:avLst/>
                  <a:gdLst>
                    <a:gd name="T0" fmla="*/ 9 w 189"/>
                    <a:gd name="T1" fmla="*/ 0 h 144"/>
                    <a:gd name="T2" fmla="*/ 3 w 189"/>
                    <a:gd name="T3" fmla="*/ 2 h 144"/>
                    <a:gd name="T4" fmla="*/ 0 w 189"/>
                    <a:gd name="T5" fmla="*/ 4 h 144"/>
                    <a:gd name="T6" fmla="*/ 7 w 189"/>
                    <a:gd name="T7" fmla="*/ 4 h 144"/>
                    <a:gd name="T8" fmla="*/ 15 w 189"/>
                    <a:gd name="T9" fmla="*/ 1 h 144"/>
                    <a:gd name="T10" fmla="*/ 9 w 189"/>
                    <a:gd name="T11" fmla="*/ 0 h 14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89"/>
                    <a:gd name="T19" fmla="*/ 0 h 144"/>
                    <a:gd name="T20" fmla="*/ 189 w 189"/>
                    <a:gd name="T21" fmla="*/ 144 h 14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89" h="144">
                      <a:moveTo>
                        <a:pt x="119" y="0"/>
                      </a:moveTo>
                      <a:lnTo>
                        <a:pt x="32" y="87"/>
                      </a:lnTo>
                      <a:lnTo>
                        <a:pt x="0" y="144"/>
                      </a:lnTo>
                      <a:lnTo>
                        <a:pt x="86" y="125"/>
                      </a:lnTo>
                      <a:lnTo>
                        <a:pt x="189" y="30"/>
                      </a:lnTo>
                      <a:lnTo>
                        <a:pt x="119" y="0"/>
                      </a:lnTo>
                      <a:close/>
                    </a:path>
                  </a:pathLst>
                </a:custGeom>
                <a:solidFill>
                  <a:srgbClr val="00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07" name="Freeform 146"/>
                <p:cNvSpPr>
                  <a:spLocks/>
                </p:cNvSpPr>
                <p:nvPr/>
              </p:nvSpPr>
              <p:spPr bwMode="auto">
                <a:xfrm>
                  <a:off x="1062" y="1201"/>
                  <a:ext cx="114" cy="71"/>
                </a:xfrm>
                <a:custGeom>
                  <a:avLst/>
                  <a:gdLst>
                    <a:gd name="T0" fmla="*/ 12 w 174"/>
                    <a:gd name="T1" fmla="*/ 0 h 128"/>
                    <a:gd name="T2" fmla="*/ 2 w 174"/>
                    <a:gd name="T3" fmla="*/ 2 h 128"/>
                    <a:gd name="T4" fmla="*/ 0 w 174"/>
                    <a:gd name="T5" fmla="*/ 4 h 128"/>
                    <a:gd name="T6" fmla="*/ 14 w 174"/>
                    <a:gd name="T7" fmla="*/ 1 h 128"/>
                    <a:gd name="T8" fmla="*/ 12 w 174"/>
                    <a:gd name="T9" fmla="*/ 0 h 12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4"/>
                    <a:gd name="T16" fmla="*/ 0 h 128"/>
                    <a:gd name="T17" fmla="*/ 174 w 174"/>
                    <a:gd name="T18" fmla="*/ 128 h 12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4" h="128">
                      <a:moveTo>
                        <a:pt x="150" y="0"/>
                      </a:moveTo>
                      <a:lnTo>
                        <a:pt x="21" y="87"/>
                      </a:lnTo>
                      <a:lnTo>
                        <a:pt x="0" y="128"/>
                      </a:lnTo>
                      <a:lnTo>
                        <a:pt x="174" y="10"/>
                      </a:lnTo>
                      <a:lnTo>
                        <a:pt x="150" y="0"/>
                      </a:lnTo>
                      <a:close/>
                    </a:path>
                  </a:pathLst>
                </a:custGeom>
                <a:solidFill>
                  <a:srgbClr val="00A5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08" name="Freeform 147"/>
                <p:cNvSpPr>
                  <a:spLocks/>
                </p:cNvSpPr>
                <p:nvPr/>
              </p:nvSpPr>
              <p:spPr bwMode="auto">
                <a:xfrm>
                  <a:off x="912" y="1221"/>
                  <a:ext cx="142" cy="112"/>
                </a:xfrm>
                <a:custGeom>
                  <a:avLst/>
                  <a:gdLst>
                    <a:gd name="T0" fmla="*/ 6 w 217"/>
                    <a:gd name="T1" fmla="*/ 0 h 205"/>
                    <a:gd name="T2" fmla="*/ 11 w 217"/>
                    <a:gd name="T3" fmla="*/ 1 h 205"/>
                    <a:gd name="T4" fmla="*/ 9 w 217"/>
                    <a:gd name="T5" fmla="*/ 2 h 205"/>
                    <a:gd name="T6" fmla="*/ 16 w 217"/>
                    <a:gd name="T7" fmla="*/ 2 h 205"/>
                    <a:gd name="T8" fmla="*/ 17 w 217"/>
                    <a:gd name="T9" fmla="*/ 3 h 205"/>
                    <a:gd name="T10" fmla="*/ 4 w 217"/>
                    <a:gd name="T11" fmla="*/ 5 h 205"/>
                    <a:gd name="T12" fmla="*/ 0 w 217"/>
                    <a:gd name="T13" fmla="*/ 5 h 205"/>
                    <a:gd name="T14" fmla="*/ 6 w 217"/>
                    <a:gd name="T15" fmla="*/ 0 h 205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217"/>
                    <a:gd name="T25" fmla="*/ 0 h 205"/>
                    <a:gd name="T26" fmla="*/ 217 w 217"/>
                    <a:gd name="T27" fmla="*/ 205 h 205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7" h="205">
                      <a:moveTo>
                        <a:pt x="75" y="0"/>
                      </a:moveTo>
                      <a:lnTo>
                        <a:pt x="142" y="2"/>
                      </a:lnTo>
                      <a:lnTo>
                        <a:pt x="111" y="87"/>
                      </a:lnTo>
                      <a:lnTo>
                        <a:pt x="204" y="71"/>
                      </a:lnTo>
                      <a:lnTo>
                        <a:pt x="217" y="109"/>
                      </a:lnTo>
                      <a:lnTo>
                        <a:pt x="49" y="205"/>
                      </a:lnTo>
                      <a:lnTo>
                        <a:pt x="0" y="182"/>
                      </a:lnTo>
                      <a:lnTo>
                        <a:pt x="75" y="0"/>
                      </a:lnTo>
                      <a:close/>
                    </a:path>
                  </a:pathLst>
                </a:custGeom>
                <a:solidFill>
                  <a:srgbClr val="FFBFB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09" name="Freeform 148"/>
                <p:cNvSpPr>
                  <a:spLocks/>
                </p:cNvSpPr>
                <p:nvPr/>
              </p:nvSpPr>
              <p:spPr bwMode="auto">
                <a:xfrm>
                  <a:off x="1228" y="932"/>
                  <a:ext cx="133" cy="61"/>
                </a:xfrm>
                <a:custGeom>
                  <a:avLst/>
                  <a:gdLst>
                    <a:gd name="T0" fmla="*/ 8 w 204"/>
                    <a:gd name="T1" fmla="*/ 1 h 113"/>
                    <a:gd name="T2" fmla="*/ 0 w 204"/>
                    <a:gd name="T3" fmla="*/ 2 h 113"/>
                    <a:gd name="T4" fmla="*/ 3 w 204"/>
                    <a:gd name="T5" fmla="*/ 3 h 113"/>
                    <a:gd name="T6" fmla="*/ 16 w 204"/>
                    <a:gd name="T7" fmla="*/ 0 h 113"/>
                    <a:gd name="T8" fmla="*/ 8 w 204"/>
                    <a:gd name="T9" fmla="*/ 1 h 11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4"/>
                    <a:gd name="T16" fmla="*/ 0 h 113"/>
                    <a:gd name="T17" fmla="*/ 204 w 204"/>
                    <a:gd name="T18" fmla="*/ 113 h 11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4" h="113">
                      <a:moveTo>
                        <a:pt x="114" y="3"/>
                      </a:moveTo>
                      <a:lnTo>
                        <a:pt x="0" y="91"/>
                      </a:lnTo>
                      <a:lnTo>
                        <a:pt x="46" y="113"/>
                      </a:lnTo>
                      <a:lnTo>
                        <a:pt x="204" y="0"/>
                      </a:lnTo>
                      <a:lnTo>
                        <a:pt x="114" y="3"/>
                      </a:lnTo>
                      <a:close/>
                    </a:path>
                  </a:pathLst>
                </a:custGeom>
                <a:solidFill>
                  <a:srgbClr val="3FFF3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10" name="Freeform 149"/>
                <p:cNvSpPr>
                  <a:spLocks/>
                </p:cNvSpPr>
                <p:nvPr/>
              </p:nvSpPr>
              <p:spPr bwMode="auto">
                <a:xfrm>
                  <a:off x="1284" y="929"/>
                  <a:ext cx="121" cy="81"/>
                </a:xfrm>
                <a:custGeom>
                  <a:avLst/>
                  <a:gdLst>
                    <a:gd name="T0" fmla="*/ 12 w 188"/>
                    <a:gd name="T1" fmla="*/ 0 h 150"/>
                    <a:gd name="T2" fmla="*/ 0 w 188"/>
                    <a:gd name="T3" fmla="*/ 3 h 150"/>
                    <a:gd name="T4" fmla="*/ 3 w 188"/>
                    <a:gd name="T5" fmla="*/ 4 h 150"/>
                    <a:gd name="T6" fmla="*/ 14 w 188"/>
                    <a:gd name="T7" fmla="*/ 1 h 150"/>
                    <a:gd name="T8" fmla="*/ 12 w 188"/>
                    <a:gd name="T9" fmla="*/ 0 h 15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8"/>
                    <a:gd name="T16" fmla="*/ 0 h 150"/>
                    <a:gd name="T17" fmla="*/ 188 w 188"/>
                    <a:gd name="T18" fmla="*/ 150 h 15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8" h="150">
                      <a:moveTo>
                        <a:pt x="165" y="0"/>
                      </a:moveTo>
                      <a:lnTo>
                        <a:pt x="0" y="118"/>
                      </a:lnTo>
                      <a:lnTo>
                        <a:pt x="39" y="150"/>
                      </a:lnTo>
                      <a:lnTo>
                        <a:pt x="188" y="51"/>
                      </a:lnTo>
                      <a:lnTo>
                        <a:pt x="165" y="0"/>
                      </a:lnTo>
                      <a:close/>
                    </a:path>
                  </a:pathLst>
                </a:custGeom>
                <a:solidFill>
                  <a:srgbClr val="00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11" name="Freeform 150"/>
                <p:cNvSpPr>
                  <a:spLocks/>
                </p:cNvSpPr>
                <p:nvPr/>
              </p:nvSpPr>
              <p:spPr bwMode="auto">
                <a:xfrm>
                  <a:off x="1331" y="971"/>
                  <a:ext cx="87" cy="65"/>
                </a:xfrm>
                <a:custGeom>
                  <a:avLst/>
                  <a:gdLst>
                    <a:gd name="T0" fmla="*/ 9 w 135"/>
                    <a:gd name="T1" fmla="*/ 0 h 118"/>
                    <a:gd name="T2" fmla="*/ 0 w 135"/>
                    <a:gd name="T3" fmla="*/ 2 h 118"/>
                    <a:gd name="T4" fmla="*/ 1 w 135"/>
                    <a:gd name="T5" fmla="*/ 3 h 118"/>
                    <a:gd name="T6" fmla="*/ 10 w 135"/>
                    <a:gd name="T7" fmla="*/ 1 h 118"/>
                    <a:gd name="T8" fmla="*/ 9 w 135"/>
                    <a:gd name="T9" fmla="*/ 0 h 1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5"/>
                    <a:gd name="T16" fmla="*/ 0 h 118"/>
                    <a:gd name="T17" fmla="*/ 135 w 135"/>
                    <a:gd name="T18" fmla="*/ 118 h 1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5" h="118">
                      <a:moveTo>
                        <a:pt x="119" y="0"/>
                      </a:moveTo>
                      <a:lnTo>
                        <a:pt x="0" y="85"/>
                      </a:lnTo>
                      <a:lnTo>
                        <a:pt x="14" y="118"/>
                      </a:lnTo>
                      <a:lnTo>
                        <a:pt x="135" y="14"/>
                      </a:lnTo>
                      <a:lnTo>
                        <a:pt x="119" y="0"/>
                      </a:lnTo>
                      <a:close/>
                    </a:path>
                  </a:pathLst>
                </a:custGeom>
                <a:solidFill>
                  <a:srgbClr val="00A5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12" name="Freeform 151"/>
                <p:cNvSpPr>
                  <a:spLocks/>
                </p:cNvSpPr>
                <p:nvPr/>
              </p:nvSpPr>
              <p:spPr bwMode="auto">
                <a:xfrm>
                  <a:off x="1065" y="1002"/>
                  <a:ext cx="251" cy="143"/>
                </a:xfrm>
                <a:custGeom>
                  <a:avLst/>
                  <a:gdLst>
                    <a:gd name="T0" fmla="*/ 12 w 387"/>
                    <a:gd name="T1" fmla="*/ 0 h 263"/>
                    <a:gd name="T2" fmla="*/ 13 w 387"/>
                    <a:gd name="T3" fmla="*/ 0 h 263"/>
                    <a:gd name="T4" fmla="*/ 14 w 387"/>
                    <a:gd name="T5" fmla="*/ 1 h 263"/>
                    <a:gd name="T6" fmla="*/ 15 w 387"/>
                    <a:gd name="T7" fmla="*/ 1 h 263"/>
                    <a:gd name="T8" fmla="*/ 17 w 387"/>
                    <a:gd name="T9" fmla="*/ 1 h 263"/>
                    <a:gd name="T10" fmla="*/ 18 w 387"/>
                    <a:gd name="T11" fmla="*/ 1 h 263"/>
                    <a:gd name="T12" fmla="*/ 20 w 387"/>
                    <a:gd name="T13" fmla="*/ 1 h 263"/>
                    <a:gd name="T14" fmla="*/ 22 w 387"/>
                    <a:gd name="T15" fmla="*/ 1 h 263"/>
                    <a:gd name="T16" fmla="*/ 23 w 387"/>
                    <a:gd name="T17" fmla="*/ 1 h 263"/>
                    <a:gd name="T18" fmla="*/ 25 w 387"/>
                    <a:gd name="T19" fmla="*/ 1 h 263"/>
                    <a:gd name="T20" fmla="*/ 26 w 387"/>
                    <a:gd name="T21" fmla="*/ 2 h 263"/>
                    <a:gd name="T22" fmla="*/ 27 w 387"/>
                    <a:gd name="T23" fmla="*/ 2 h 263"/>
                    <a:gd name="T24" fmla="*/ 28 w 387"/>
                    <a:gd name="T25" fmla="*/ 2 h 263"/>
                    <a:gd name="T26" fmla="*/ 28 w 387"/>
                    <a:gd name="T27" fmla="*/ 2 h 263"/>
                    <a:gd name="T28" fmla="*/ 28 w 387"/>
                    <a:gd name="T29" fmla="*/ 3 h 263"/>
                    <a:gd name="T30" fmla="*/ 29 w 387"/>
                    <a:gd name="T31" fmla="*/ 3 h 263"/>
                    <a:gd name="T32" fmla="*/ 29 w 387"/>
                    <a:gd name="T33" fmla="*/ 3 h 263"/>
                    <a:gd name="T34" fmla="*/ 16 w 387"/>
                    <a:gd name="T35" fmla="*/ 7 h 263"/>
                    <a:gd name="T36" fmla="*/ 16 w 387"/>
                    <a:gd name="T37" fmla="*/ 7 h 263"/>
                    <a:gd name="T38" fmla="*/ 15 w 387"/>
                    <a:gd name="T39" fmla="*/ 7 h 263"/>
                    <a:gd name="T40" fmla="*/ 14 w 387"/>
                    <a:gd name="T41" fmla="*/ 7 h 263"/>
                    <a:gd name="T42" fmla="*/ 12 w 387"/>
                    <a:gd name="T43" fmla="*/ 7 h 263"/>
                    <a:gd name="T44" fmla="*/ 10 w 387"/>
                    <a:gd name="T45" fmla="*/ 6 h 263"/>
                    <a:gd name="T46" fmla="*/ 9 w 387"/>
                    <a:gd name="T47" fmla="*/ 6 h 263"/>
                    <a:gd name="T48" fmla="*/ 8 w 387"/>
                    <a:gd name="T49" fmla="*/ 6 h 263"/>
                    <a:gd name="T50" fmla="*/ 6 w 387"/>
                    <a:gd name="T51" fmla="*/ 6 h 263"/>
                    <a:gd name="T52" fmla="*/ 6 w 387"/>
                    <a:gd name="T53" fmla="*/ 5 h 263"/>
                    <a:gd name="T54" fmla="*/ 5 w 387"/>
                    <a:gd name="T55" fmla="*/ 5 h 263"/>
                    <a:gd name="T56" fmla="*/ 4 w 387"/>
                    <a:gd name="T57" fmla="*/ 5 h 263"/>
                    <a:gd name="T58" fmla="*/ 3 w 387"/>
                    <a:gd name="T59" fmla="*/ 5 h 263"/>
                    <a:gd name="T60" fmla="*/ 2 w 387"/>
                    <a:gd name="T61" fmla="*/ 4 h 263"/>
                    <a:gd name="T62" fmla="*/ 1 w 387"/>
                    <a:gd name="T63" fmla="*/ 4 h 263"/>
                    <a:gd name="T64" fmla="*/ 1 w 387"/>
                    <a:gd name="T65" fmla="*/ 4 h 263"/>
                    <a:gd name="T66" fmla="*/ 0 w 387"/>
                    <a:gd name="T67" fmla="*/ 4 h 263"/>
                    <a:gd name="T68" fmla="*/ 12 w 387"/>
                    <a:gd name="T69" fmla="*/ 0 h 263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387"/>
                    <a:gd name="T106" fmla="*/ 0 h 263"/>
                    <a:gd name="T107" fmla="*/ 387 w 387"/>
                    <a:gd name="T108" fmla="*/ 263 h 263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387" h="263">
                      <a:moveTo>
                        <a:pt x="171" y="0"/>
                      </a:moveTo>
                      <a:lnTo>
                        <a:pt x="176" y="0"/>
                      </a:lnTo>
                      <a:lnTo>
                        <a:pt x="188" y="1"/>
                      </a:lnTo>
                      <a:lnTo>
                        <a:pt x="204" y="2"/>
                      </a:lnTo>
                      <a:lnTo>
                        <a:pt x="225" y="6"/>
                      </a:lnTo>
                      <a:lnTo>
                        <a:pt x="249" y="9"/>
                      </a:lnTo>
                      <a:lnTo>
                        <a:pt x="272" y="15"/>
                      </a:lnTo>
                      <a:lnTo>
                        <a:pt x="293" y="22"/>
                      </a:lnTo>
                      <a:lnTo>
                        <a:pt x="311" y="30"/>
                      </a:lnTo>
                      <a:lnTo>
                        <a:pt x="330" y="42"/>
                      </a:lnTo>
                      <a:lnTo>
                        <a:pt x="345" y="55"/>
                      </a:lnTo>
                      <a:lnTo>
                        <a:pt x="359" y="68"/>
                      </a:lnTo>
                      <a:lnTo>
                        <a:pt x="369" y="79"/>
                      </a:lnTo>
                      <a:lnTo>
                        <a:pt x="377" y="89"/>
                      </a:lnTo>
                      <a:lnTo>
                        <a:pt x="383" y="97"/>
                      </a:lnTo>
                      <a:lnTo>
                        <a:pt x="386" y="102"/>
                      </a:lnTo>
                      <a:lnTo>
                        <a:pt x="387" y="104"/>
                      </a:lnTo>
                      <a:lnTo>
                        <a:pt x="218" y="263"/>
                      </a:lnTo>
                      <a:lnTo>
                        <a:pt x="213" y="261"/>
                      </a:lnTo>
                      <a:lnTo>
                        <a:pt x="201" y="259"/>
                      </a:lnTo>
                      <a:lnTo>
                        <a:pt x="183" y="255"/>
                      </a:lnTo>
                      <a:lnTo>
                        <a:pt x="164" y="250"/>
                      </a:lnTo>
                      <a:lnTo>
                        <a:pt x="141" y="244"/>
                      </a:lnTo>
                      <a:lnTo>
                        <a:pt x="122" y="237"/>
                      </a:lnTo>
                      <a:lnTo>
                        <a:pt x="105" y="230"/>
                      </a:lnTo>
                      <a:lnTo>
                        <a:pt x="93" y="225"/>
                      </a:lnTo>
                      <a:lnTo>
                        <a:pt x="83" y="217"/>
                      </a:lnTo>
                      <a:lnTo>
                        <a:pt x="69" y="208"/>
                      </a:lnTo>
                      <a:lnTo>
                        <a:pt x="54" y="196"/>
                      </a:lnTo>
                      <a:lnTo>
                        <a:pt x="39" y="185"/>
                      </a:lnTo>
                      <a:lnTo>
                        <a:pt x="24" y="174"/>
                      </a:lnTo>
                      <a:lnTo>
                        <a:pt x="12" y="166"/>
                      </a:lnTo>
                      <a:lnTo>
                        <a:pt x="3" y="160"/>
                      </a:lnTo>
                      <a:lnTo>
                        <a:pt x="0" y="158"/>
                      </a:lnTo>
                      <a:lnTo>
                        <a:pt x="171" y="0"/>
                      </a:lnTo>
                      <a:close/>
                    </a:path>
                  </a:pathLst>
                </a:custGeom>
                <a:solidFill>
                  <a:srgbClr val="BFBF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13" name="Freeform 152"/>
                <p:cNvSpPr>
                  <a:spLocks/>
                </p:cNvSpPr>
                <p:nvPr/>
              </p:nvSpPr>
              <p:spPr bwMode="auto">
                <a:xfrm>
                  <a:off x="1194" y="697"/>
                  <a:ext cx="685" cy="499"/>
                </a:xfrm>
                <a:custGeom>
                  <a:avLst/>
                  <a:gdLst>
                    <a:gd name="T0" fmla="*/ 80 w 1051"/>
                    <a:gd name="T1" fmla="*/ 0 h 917"/>
                    <a:gd name="T2" fmla="*/ 0 w 1051"/>
                    <a:gd name="T3" fmla="*/ 23 h 917"/>
                    <a:gd name="T4" fmla="*/ 5 w 1051"/>
                    <a:gd name="T5" fmla="*/ 24 h 917"/>
                    <a:gd name="T6" fmla="*/ 81 w 1051"/>
                    <a:gd name="T7" fmla="*/ 1 h 917"/>
                    <a:gd name="T8" fmla="*/ 80 w 1051"/>
                    <a:gd name="T9" fmla="*/ 0 h 91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51"/>
                    <a:gd name="T16" fmla="*/ 0 h 917"/>
                    <a:gd name="T17" fmla="*/ 1051 w 1051"/>
                    <a:gd name="T18" fmla="*/ 917 h 91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51" h="917">
                      <a:moveTo>
                        <a:pt x="1036" y="0"/>
                      </a:moveTo>
                      <a:lnTo>
                        <a:pt x="0" y="899"/>
                      </a:lnTo>
                      <a:lnTo>
                        <a:pt x="65" y="917"/>
                      </a:lnTo>
                      <a:lnTo>
                        <a:pt x="1051" y="47"/>
                      </a:lnTo>
                      <a:lnTo>
                        <a:pt x="1036" y="0"/>
                      </a:lnTo>
                      <a:close/>
                    </a:path>
                  </a:pathLst>
                </a:custGeom>
                <a:solidFill>
                  <a:srgbClr val="BFBF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14" name="Freeform 153"/>
                <p:cNvSpPr>
                  <a:spLocks/>
                </p:cNvSpPr>
                <p:nvPr/>
              </p:nvSpPr>
              <p:spPr bwMode="auto">
                <a:xfrm>
                  <a:off x="1258" y="728"/>
                  <a:ext cx="683" cy="481"/>
                </a:xfrm>
                <a:custGeom>
                  <a:avLst/>
                  <a:gdLst>
                    <a:gd name="T0" fmla="*/ 75 w 1048"/>
                    <a:gd name="T1" fmla="*/ 1 h 884"/>
                    <a:gd name="T2" fmla="*/ 0 w 1048"/>
                    <a:gd name="T3" fmla="*/ 23 h 884"/>
                    <a:gd name="T4" fmla="*/ 5 w 1048"/>
                    <a:gd name="T5" fmla="*/ 22 h 884"/>
                    <a:gd name="T6" fmla="*/ 80 w 1048"/>
                    <a:gd name="T7" fmla="*/ 0 h 884"/>
                    <a:gd name="T8" fmla="*/ 75 w 1048"/>
                    <a:gd name="T9" fmla="*/ 1 h 88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48"/>
                    <a:gd name="T16" fmla="*/ 0 h 884"/>
                    <a:gd name="T17" fmla="*/ 1048 w 1048"/>
                    <a:gd name="T18" fmla="*/ 884 h 88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48" h="884">
                      <a:moveTo>
                        <a:pt x="983" y="15"/>
                      </a:moveTo>
                      <a:lnTo>
                        <a:pt x="0" y="884"/>
                      </a:lnTo>
                      <a:lnTo>
                        <a:pt x="63" y="868"/>
                      </a:lnTo>
                      <a:lnTo>
                        <a:pt x="1048" y="0"/>
                      </a:lnTo>
                      <a:lnTo>
                        <a:pt x="983" y="15"/>
                      </a:lnTo>
                      <a:close/>
                    </a:path>
                  </a:pathLst>
                </a:custGeom>
                <a:solidFill>
                  <a:srgbClr val="4C4C99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15" name="Freeform 154"/>
                <p:cNvSpPr>
                  <a:spLocks/>
                </p:cNvSpPr>
                <p:nvPr/>
              </p:nvSpPr>
              <p:spPr bwMode="auto">
                <a:xfrm>
                  <a:off x="2069" y="384"/>
                  <a:ext cx="195" cy="141"/>
                </a:xfrm>
                <a:custGeom>
                  <a:avLst/>
                  <a:gdLst>
                    <a:gd name="T0" fmla="*/ 16 w 299"/>
                    <a:gd name="T1" fmla="*/ 0 h 258"/>
                    <a:gd name="T2" fmla="*/ 0 w 299"/>
                    <a:gd name="T3" fmla="*/ 5 h 258"/>
                    <a:gd name="T4" fmla="*/ 5 w 299"/>
                    <a:gd name="T5" fmla="*/ 7 h 258"/>
                    <a:gd name="T6" fmla="*/ 23 w 299"/>
                    <a:gd name="T7" fmla="*/ 1 h 258"/>
                    <a:gd name="T8" fmla="*/ 16 w 299"/>
                    <a:gd name="T9" fmla="*/ 0 h 25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9"/>
                    <a:gd name="T16" fmla="*/ 0 h 258"/>
                    <a:gd name="T17" fmla="*/ 299 w 299"/>
                    <a:gd name="T18" fmla="*/ 258 h 25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9" h="258">
                      <a:moveTo>
                        <a:pt x="206" y="0"/>
                      </a:moveTo>
                      <a:lnTo>
                        <a:pt x="0" y="216"/>
                      </a:lnTo>
                      <a:lnTo>
                        <a:pt x="71" y="258"/>
                      </a:lnTo>
                      <a:lnTo>
                        <a:pt x="299" y="36"/>
                      </a:lnTo>
                      <a:lnTo>
                        <a:pt x="206" y="0"/>
                      </a:lnTo>
                      <a:close/>
                    </a:path>
                  </a:pathLst>
                </a:custGeom>
                <a:solidFill>
                  <a:srgbClr val="BFBF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16" name="Freeform 155"/>
                <p:cNvSpPr>
                  <a:spLocks/>
                </p:cNvSpPr>
                <p:nvPr/>
              </p:nvSpPr>
              <p:spPr bwMode="auto">
                <a:xfrm>
                  <a:off x="2140" y="413"/>
                  <a:ext cx="155" cy="139"/>
                </a:xfrm>
                <a:custGeom>
                  <a:avLst/>
                  <a:gdLst>
                    <a:gd name="T0" fmla="*/ 16 w 239"/>
                    <a:gd name="T1" fmla="*/ 0 h 255"/>
                    <a:gd name="T2" fmla="*/ 0 w 239"/>
                    <a:gd name="T3" fmla="*/ 6 h 255"/>
                    <a:gd name="T4" fmla="*/ 3 w 239"/>
                    <a:gd name="T5" fmla="*/ 7 h 255"/>
                    <a:gd name="T6" fmla="*/ 18 w 239"/>
                    <a:gd name="T7" fmla="*/ 1 h 255"/>
                    <a:gd name="T8" fmla="*/ 16 w 239"/>
                    <a:gd name="T9" fmla="*/ 0 h 25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39"/>
                    <a:gd name="T16" fmla="*/ 0 h 255"/>
                    <a:gd name="T17" fmla="*/ 239 w 239"/>
                    <a:gd name="T18" fmla="*/ 255 h 25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39" h="255">
                      <a:moveTo>
                        <a:pt x="219" y="0"/>
                      </a:moveTo>
                      <a:lnTo>
                        <a:pt x="0" y="226"/>
                      </a:lnTo>
                      <a:lnTo>
                        <a:pt x="44" y="255"/>
                      </a:lnTo>
                      <a:lnTo>
                        <a:pt x="239" y="22"/>
                      </a:lnTo>
                      <a:lnTo>
                        <a:pt x="219" y="0"/>
                      </a:lnTo>
                      <a:close/>
                    </a:path>
                  </a:pathLst>
                </a:custGeom>
                <a:solidFill>
                  <a:srgbClr val="4C4C99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17" name="Freeform 156"/>
                <p:cNvSpPr>
                  <a:spLocks/>
                </p:cNvSpPr>
                <p:nvPr/>
              </p:nvSpPr>
              <p:spPr bwMode="auto">
                <a:xfrm>
                  <a:off x="1900" y="521"/>
                  <a:ext cx="246" cy="192"/>
                </a:xfrm>
                <a:custGeom>
                  <a:avLst/>
                  <a:gdLst>
                    <a:gd name="T0" fmla="*/ 16 w 378"/>
                    <a:gd name="T1" fmla="*/ 0 h 351"/>
                    <a:gd name="T2" fmla="*/ 1 w 378"/>
                    <a:gd name="T3" fmla="*/ 5 h 351"/>
                    <a:gd name="T4" fmla="*/ 0 w 378"/>
                    <a:gd name="T5" fmla="*/ 9 h 351"/>
                    <a:gd name="T6" fmla="*/ 16 w 378"/>
                    <a:gd name="T7" fmla="*/ 8 h 351"/>
                    <a:gd name="T8" fmla="*/ 29 w 378"/>
                    <a:gd name="T9" fmla="*/ 3 h 351"/>
                    <a:gd name="T10" fmla="*/ 16 w 378"/>
                    <a:gd name="T11" fmla="*/ 0 h 35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378"/>
                    <a:gd name="T19" fmla="*/ 0 h 351"/>
                    <a:gd name="T20" fmla="*/ 378 w 378"/>
                    <a:gd name="T21" fmla="*/ 351 h 35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378" h="351">
                      <a:moveTo>
                        <a:pt x="207" y="0"/>
                      </a:moveTo>
                      <a:lnTo>
                        <a:pt x="12" y="179"/>
                      </a:lnTo>
                      <a:lnTo>
                        <a:pt x="0" y="351"/>
                      </a:lnTo>
                      <a:lnTo>
                        <a:pt x="207" y="314"/>
                      </a:lnTo>
                      <a:lnTo>
                        <a:pt x="378" y="102"/>
                      </a:lnTo>
                      <a:lnTo>
                        <a:pt x="207" y="0"/>
                      </a:lnTo>
                      <a:close/>
                    </a:path>
                  </a:pathLst>
                </a:custGeom>
                <a:solidFill>
                  <a:srgbClr val="BFBF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18" name="Freeform 157"/>
                <p:cNvSpPr>
                  <a:spLocks/>
                </p:cNvSpPr>
                <p:nvPr/>
              </p:nvSpPr>
              <p:spPr bwMode="auto">
                <a:xfrm>
                  <a:off x="1159" y="1033"/>
                  <a:ext cx="157" cy="112"/>
                </a:xfrm>
                <a:custGeom>
                  <a:avLst/>
                  <a:gdLst>
                    <a:gd name="T0" fmla="*/ 14 w 243"/>
                    <a:gd name="T1" fmla="*/ 0 h 206"/>
                    <a:gd name="T2" fmla="*/ 0 w 243"/>
                    <a:gd name="T3" fmla="*/ 5 h 206"/>
                    <a:gd name="T4" fmla="*/ 5 w 243"/>
                    <a:gd name="T5" fmla="*/ 5 h 206"/>
                    <a:gd name="T6" fmla="*/ 17 w 243"/>
                    <a:gd name="T7" fmla="*/ 1 h 206"/>
                    <a:gd name="T8" fmla="*/ 14 w 243"/>
                    <a:gd name="T9" fmla="*/ 0 h 20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3"/>
                    <a:gd name="T16" fmla="*/ 0 h 206"/>
                    <a:gd name="T17" fmla="*/ 243 w 243"/>
                    <a:gd name="T18" fmla="*/ 206 h 20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3" h="206">
                      <a:moveTo>
                        <a:pt x="195" y="0"/>
                      </a:moveTo>
                      <a:lnTo>
                        <a:pt x="0" y="183"/>
                      </a:lnTo>
                      <a:lnTo>
                        <a:pt x="74" y="206"/>
                      </a:lnTo>
                      <a:lnTo>
                        <a:pt x="243" y="47"/>
                      </a:lnTo>
                      <a:lnTo>
                        <a:pt x="195" y="0"/>
                      </a:lnTo>
                      <a:close/>
                    </a:path>
                  </a:pathLst>
                </a:custGeom>
                <a:solidFill>
                  <a:srgbClr val="6868A8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19" name="Freeform 158"/>
                <p:cNvSpPr>
                  <a:spLocks/>
                </p:cNvSpPr>
                <p:nvPr/>
              </p:nvSpPr>
              <p:spPr bwMode="auto">
                <a:xfrm>
                  <a:off x="1095" y="1002"/>
                  <a:ext cx="141" cy="113"/>
                </a:xfrm>
                <a:custGeom>
                  <a:avLst/>
                  <a:gdLst>
                    <a:gd name="T0" fmla="*/ 13 w 216"/>
                    <a:gd name="T1" fmla="*/ 0 h 208"/>
                    <a:gd name="T2" fmla="*/ 0 w 216"/>
                    <a:gd name="T3" fmla="*/ 5 h 208"/>
                    <a:gd name="T4" fmla="*/ 2 w 216"/>
                    <a:gd name="T5" fmla="*/ 5 h 208"/>
                    <a:gd name="T6" fmla="*/ 16 w 216"/>
                    <a:gd name="T7" fmla="*/ 1 h 208"/>
                    <a:gd name="T8" fmla="*/ 13 w 216"/>
                    <a:gd name="T9" fmla="*/ 0 h 20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16"/>
                    <a:gd name="T16" fmla="*/ 0 h 208"/>
                    <a:gd name="T17" fmla="*/ 216 w 216"/>
                    <a:gd name="T18" fmla="*/ 208 h 20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16" h="208">
                      <a:moveTo>
                        <a:pt x="172" y="0"/>
                      </a:moveTo>
                      <a:lnTo>
                        <a:pt x="0" y="190"/>
                      </a:lnTo>
                      <a:lnTo>
                        <a:pt x="31" y="208"/>
                      </a:lnTo>
                      <a:lnTo>
                        <a:pt x="216" y="33"/>
                      </a:lnTo>
                      <a:lnTo>
                        <a:pt x="17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20" name="Freeform 159"/>
                <p:cNvSpPr>
                  <a:spLocks/>
                </p:cNvSpPr>
                <p:nvPr/>
              </p:nvSpPr>
              <p:spPr bwMode="auto">
                <a:xfrm>
                  <a:off x="932" y="1267"/>
                  <a:ext cx="122" cy="66"/>
                </a:xfrm>
                <a:custGeom>
                  <a:avLst/>
                  <a:gdLst>
                    <a:gd name="T0" fmla="*/ 12 w 189"/>
                    <a:gd name="T1" fmla="*/ 0 h 123"/>
                    <a:gd name="T2" fmla="*/ 0 w 189"/>
                    <a:gd name="T3" fmla="*/ 3 h 123"/>
                    <a:gd name="T4" fmla="*/ 2 w 189"/>
                    <a:gd name="T5" fmla="*/ 3 h 123"/>
                    <a:gd name="T6" fmla="*/ 14 w 189"/>
                    <a:gd name="T7" fmla="*/ 1 h 123"/>
                    <a:gd name="T8" fmla="*/ 12 w 189"/>
                    <a:gd name="T9" fmla="*/ 0 h 1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9"/>
                    <a:gd name="T16" fmla="*/ 0 h 123"/>
                    <a:gd name="T17" fmla="*/ 189 w 189"/>
                    <a:gd name="T18" fmla="*/ 123 h 1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9" h="123">
                      <a:moveTo>
                        <a:pt x="164" y="0"/>
                      </a:moveTo>
                      <a:lnTo>
                        <a:pt x="0" y="116"/>
                      </a:lnTo>
                      <a:lnTo>
                        <a:pt x="21" y="123"/>
                      </a:lnTo>
                      <a:lnTo>
                        <a:pt x="189" y="27"/>
                      </a:lnTo>
                      <a:lnTo>
                        <a:pt x="164" y="0"/>
                      </a:lnTo>
                      <a:close/>
                    </a:path>
                  </a:pathLst>
                </a:custGeom>
                <a:solidFill>
                  <a:srgbClr val="894949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21" name="Freeform 160"/>
                <p:cNvSpPr>
                  <a:spLocks/>
                </p:cNvSpPr>
                <p:nvPr/>
              </p:nvSpPr>
              <p:spPr bwMode="auto">
                <a:xfrm>
                  <a:off x="912" y="1222"/>
                  <a:ext cx="94" cy="98"/>
                </a:xfrm>
                <a:custGeom>
                  <a:avLst/>
                  <a:gdLst>
                    <a:gd name="T0" fmla="*/ 9 w 142"/>
                    <a:gd name="T1" fmla="*/ 1 h 180"/>
                    <a:gd name="T2" fmla="*/ 0 w 142"/>
                    <a:gd name="T3" fmla="*/ 5 h 180"/>
                    <a:gd name="T4" fmla="*/ 9 w 142"/>
                    <a:gd name="T5" fmla="*/ 2 h 180"/>
                    <a:gd name="T6" fmla="*/ 12 w 142"/>
                    <a:gd name="T7" fmla="*/ 0 h 180"/>
                    <a:gd name="T8" fmla="*/ 9 w 142"/>
                    <a:gd name="T9" fmla="*/ 1 h 18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2"/>
                    <a:gd name="T16" fmla="*/ 0 h 180"/>
                    <a:gd name="T17" fmla="*/ 142 w 142"/>
                    <a:gd name="T18" fmla="*/ 180 h 18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2" h="180">
                      <a:moveTo>
                        <a:pt x="99" y="1"/>
                      </a:moveTo>
                      <a:lnTo>
                        <a:pt x="0" y="180"/>
                      </a:lnTo>
                      <a:lnTo>
                        <a:pt x="111" y="76"/>
                      </a:lnTo>
                      <a:lnTo>
                        <a:pt x="142" y="0"/>
                      </a:lnTo>
                      <a:lnTo>
                        <a:pt x="99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5761" name="Oval 161"/>
          <p:cNvSpPr>
            <a:spLocks noChangeArrowheads="1"/>
          </p:cNvSpPr>
          <p:nvPr/>
        </p:nvSpPr>
        <p:spPr bwMode="auto">
          <a:xfrm rot="6594164">
            <a:off x="1143000" y="1600200"/>
            <a:ext cx="3887788" cy="3887788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" name="Group 162"/>
          <p:cNvGrpSpPr>
            <a:grpSpLocks/>
          </p:cNvGrpSpPr>
          <p:nvPr/>
        </p:nvGrpSpPr>
        <p:grpSpPr bwMode="auto">
          <a:xfrm rot="5249628">
            <a:off x="3239294" y="951706"/>
            <a:ext cx="5257800" cy="5183188"/>
            <a:chOff x="693" y="1464"/>
            <a:chExt cx="2496" cy="2496"/>
          </a:xfrm>
        </p:grpSpPr>
        <p:grpSp>
          <p:nvGrpSpPr>
            <p:cNvPr id="2069" name="Group 163"/>
            <p:cNvGrpSpPr>
              <a:grpSpLocks/>
            </p:cNvGrpSpPr>
            <p:nvPr/>
          </p:nvGrpSpPr>
          <p:grpSpPr bwMode="auto">
            <a:xfrm>
              <a:off x="693" y="1464"/>
              <a:ext cx="2496" cy="2496"/>
              <a:chOff x="624" y="1104"/>
              <a:chExt cx="2352" cy="2352"/>
            </a:xfrm>
          </p:grpSpPr>
          <p:sp>
            <p:nvSpPr>
              <p:cNvPr id="2097" name="Oval 164"/>
              <p:cNvSpPr>
                <a:spLocks noChangeArrowheads="1"/>
              </p:cNvSpPr>
              <p:nvPr/>
            </p:nvSpPr>
            <p:spPr bwMode="auto">
              <a:xfrm>
                <a:off x="624" y="1104"/>
                <a:ext cx="2352" cy="2352"/>
              </a:xfrm>
              <a:prstGeom prst="ellips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98" name="Line 165"/>
              <p:cNvSpPr>
                <a:spLocks noChangeShapeType="1"/>
              </p:cNvSpPr>
              <p:nvPr/>
            </p:nvSpPr>
            <p:spPr bwMode="auto">
              <a:xfrm>
                <a:off x="1806" y="1104"/>
                <a:ext cx="1" cy="2352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9" name="Line 166"/>
              <p:cNvSpPr>
                <a:spLocks noChangeShapeType="1"/>
              </p:cNvSpPr>
              <p:nvPr/>
            </p:nvSpPr>
            <p:spPr bwMode="auto">
              <a:xfrm flipH="1">
                <a:off x="624" y="2286"/>
                <a:ext cx="2352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070" name="Group 167"/>
            <p:cNvGrpSpPr>
              <a:grpSpLocks/>
            </p:cNvGrpSpPr>
            <p:nvPr/>
          </p:nvGrpSpPr>
          <p:grpSpPr bwMode="auto">
            <a:xfrm>
              <a:off x="948" y="1737"/>
              <a:ext cx="1584" cy="1020"/>
              <a:chOff x="948" y="1737"/>
              <a:chExt cx="1584" cy="1020"/>
            </a:xfrm>
          </p:grpSpPr>
          <p:sp>
            <p:nvSpPr>
              <p:cNvPr id="2071" name="Freeform 168"/>
              <p:cNvSpPr>
                <a:spLocks/>
              </p:cNvSpPr>
              <p:nvPr/>
            </p:nvSpPr>
            <p:spPr bwMode="auto">
              <a:xfrm rot="-604041">
                <a:off x="948" y="1845"/>
                <a:ext cx="1584" cy="912"/>
              </a:xfrm>
              <a:custGeom>
                <a:avLst/>
                <a:gdLst>
                  <a:gd name="T0" fmla="*/ 252 w 2242"/>
                  <a:gd name="T1" fmla="*/ 0 h 2252"/>
                  <a:gd name="T2" fmla="*/ 227 w 2242"/>
                  <a:gd name="T3" fmla="*/ 1 h 2252"/>
                  <a:gd name="T4" fmla="*/ 217 w 2242"/>
                  <a:gd name="T5" fmla="*/ 1 h 2252"/>
                  <a:gd name="T6" fmla="*/ 192 w 2242"/>
                  <a:gd name="T7" fmla="*/ 2 h 2252"/>
                  <a:gd name="T8" fmla="*/ 191 w 2242"/>
                  <a:gd name="T9" fmla="*/ 2 h 2252"/>
                  <a:gd name="T10" fmla="*/ 109 w 2242"/>
                  <a:gd name="T11" fmla="*/ 5 h 2252"/>
                  <a:gd name="T12" fmla="*/ 101 w 2242"/>
                  <a:gd name="T13" fmla="*/ 4 h 2252"/>
                  <a:gd name="T14" fmla="*/ 82 w 2242"/>
                  <a:gd name="T15" fmla="*/ 4 h 2252"/>
                  <a:gd name="T16" fmla="*/ 60 w 2242"/>
                  <a:gd name="T17" fmla="*/ 5 h 2252"/>
                  <a:gd name="T18" fmla="*/ 55 w 2242"/>
                  <a:gd name="T19" fmla="*/ 5 h 2252"/>
                  <a:gd name="T20" fmla="*/ 35 w 2242"/>
                  <a:gd name="T21" fmla="*/ 6 h 2252"/>
                  <a:gd name="T22" fmla="*/ 35 w 2242"/>
                  <a:gd name="T23" fmla="*/ 6 h 2252"/>
                  <a:gd name="T24" fmla="*/ 16 w 2242"/>
                  <a:gd name="T25" fmla="*/ 7 h 2252"/>
                  <a:gd name="T26" fmla="*/ 0 w 2242"/>
                  <a:gd name="T27" fmla="*/ 9 h 2252"/>
                  <a:gd name="T28" fmla="*/ 45 w 2242"/>
                  <a:gd name="T29" fmla="*/ 7 h 2252"/>
                  <a:gd name="T30" fmla="*/ 66 w 2242"/>
                  <a:gd name="T31" fmla="*/ 7 h 2252"/>
                  <a:gd name="T32" fmla="*/ 76 w 2242"/>
                  <a:gd name="T33" fmla="*/ 7 h 2252"/>
                  <a:gd name="T34" fmla="*/ 87 w 2242"/>
                  <a:gd name="T35" fmla="*/ 7 h 2252"/>
                  <a:gd name="T36" fmla="*/ 205 w 2242"/>
                  <a:gd name="T37" fmla="*/ 3 h 2252"/>
                  <a:gd name="T38" fmla="*/ 210 w 2242"/>
                  <a:gd name="T39" fmla="*/ 3 h 2252"/>
                  <a:gd name="T40" fmla="*/ 166 w 2242"/>
                  <a:gd name="T41" fmla="*/ 9 h 2252"/>
                  <a:gd name="T42" fmla="*/ 160 w 2242"/>
                  <a:gd name="T43" fmla="*/ 10 h 2252"/>
                  <a:gd name="T44" fmla="*/ 184 w 2242"/>
                  <a:gd name="T45" fmla="*/ 9 h 2252"/>
                  <a:gd name="T46" fmla="*/ 241 w 2242"/>
                  <a:gd name="T47" fmla="*/ 3 h 2252"/>
                  <a:gd name="T48" fmla="*/ 259 w 2242"/>
                  <a:gd name="T49" fmla="*/ 2 h 2252"/>
                  <a:gd name="T50" fmla="*/ 256 w 2242"/>
                  <a:gd name="T51" fmla="*/ 2 h 2252"/>
                  <a:gd name="T52" fmla="*/ 279 w 2242"/>
                  <a:gd name="T53" fmla="*/ 0 h 2252"/>
                  <a:gd name="T54" fmla="*/ 276 w 2242"/>
                  <a:gd name="T55" fmla="*/ 0 h 2252"/>
                  <a:gd name="T56" fmla="*/ 252 w 2242"/>
                  <a:gd name="T57" fmla="*/ 0 h 2252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242"/>
                  <a:gd name="T88" fmla="*/ 0 h 2252"/>
                  <a:gd name="T89" fmla="*/ 2242 w 2242"/>
                  <a:gd name="T90" fmla="*/ 2252 h 2252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242" h="2252">
                    <a:moveTo>
                      <a:pt x="2030" y="0"/>
                    </a:moveTo>
                    <a:lnTo>
                      <a:pt x="1823" y="249"/>
                    </a:lnTo>
                    <a:lnTo>
                      <a:pt x="1745" y="262"/>
                    </a:lnTo>
                    <a:lnTo>
                      <a:pt x="1544" y="459"/>
                    </a:lnTo>
                    <a:lnTo>
                      <a:pt x="1535" y="561"/>
                    </a:lnTo>
                    <a:lnTo>
                      <a:pt x="878" y="1099"/>
                    </a:lnTo>
                    <a:lnTo>
                      <a:pt x="816" y="1006"/>
                    </a:lnTo>
                    <a:lnTo>
                      <a:pt x="659" y="1012"/>
                    </a:lnTo>
                    <a:lnTo>
                      <a:pt x="486" y="1144"/>
                    </a:lnTo>
                    <a:lnTo>
                      <a:pt x="440" y="1158"/>
                    </a:lnTo>
                    <a:lnTo>
                      <a:pt x="287" y="1311"/>
                    </a:lnTo>
                    <a:lnTo>
                      <a:pt x="278" y="1392"/>
                    </a:lnTo>
                    <a:lnTo>
                      <a:pt x="125" y="1537"/>
                    </a:lnTo>
                    <a:lnTo>
                      <a:pt x="0" y="1887"/>
                    </a:lnTo>
                    <a:lnTo>
                      <a:pt x="363" y="1669"/>
                    </a:lnTo>
                    <a:lnTo>
                      <a:pt x="525" y="1537"/>
                    </a:lnTo>
                    <a:lnTo>
                      <a:pt x="615" y="1598"/>
                    </a:lnTo>
                    <a:lnTo>
                      <a:pt x="698" y="1574"/>
                    </a:lnTo>
                    <a:lnTo>
                      <a:pt x="1645" y="692"/>
                    </a:lnTo>
                    <a:lnTo>
                      <a:pt x="1688" y="650"/>
                    </a:lnTo>
                    <a:lnTo>
                      <a:pt x="1333" y="2081"/>
                    </a:lnTo>
                    <a:lnTo>
                      <a:pt x="1288" y="2252"/>
                    </a:lnTo>
                    <a:lnTo>
                      <a:pt x="1483" y="2056"/>
                    </a:lnTo>
                    <a:lnTo>
                      <a:pt x="1936" y="656"/>
                    </a:lnTo>
                    <a:lnTo>
                      <a:pt x="2078" y="429"/>
                    </a:lnTo>
                    <a:lnTo>
                      <a:pt x="2056" y="360"/>
                    </a:lnTo>
                    <a:lnTo>
                      <a:pt x="2242" y="123"/>
                    </a:lnTo>
                    <a:lnTo>
                      <a:pt x="2222" y="42"/>
                    </a:lnTo>
                    <a:lnTo>
                      <a:pt x="203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072" name="Group 169"/>
              <p:cNvGrpSpPr>
                <a:grpSpLocks/>
              </p:cNvGrpSpPr>
              <p:nvPr/>
            </p:nvGrpSpPr>
            <p:grpSpPr bwMode="auto">
              <a:xfrm>
                <a:off x="1932" y="1968"/>
                <a:ext cx="360" cy="768"/>
                <a:chOff x="1890" y="213"/>
                <a:chExt cx="360" cy="900"/>
              </a:xfrm>
            </p:grpSpPr>
            <p:sp>
              <p:nvSpPr>
                <p:cNvPr id="2091" name="Freeform 170"/>
                <p:cNvSpPr>
                  <a:spLocks/>
                </p:cNvSpPr>
                <p:nvPr/>
              </p:nvSpPr>
              <p:spPr bwMode="auto">
                <a:xfrm>
                  <a:off x="2157" y="213"/>
                  <a:ext cx="93" cy="117"/>
                </a:xfrm>
                <a:custGeom>
                  <a:avLst/>
                  <a:gdLst>
                    <a:gd name="T0" fmla="*/ 3 w 186"/>
                    <a:gd name="T1" fmla="*/ 0 h 234"/>
                    <a:gd name="T2" fmla="*/ 0 w 186"/>
                    <a:gd name="T3" fmla="*/ 3 h 234"/>
                    <a:gd name="T4" fmla="*/ 1 w 186"/>
                    <a:gd name="T5" fmla="*/ 4 h 234"/>
                    <a:gd name="T6" fmla="*/ 3 w 186"/>
                    <a:gd name="T7" fmla="*/ 1 h 234"/>
                    <a:gd name="T8" fmla="*/ 3 w 186"/>
                    <a:gd name="T9" fmla="*/ 0 h 23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6"/>
                    <a:gd name="T16" fmla="*/ 0 h 234"/>
                    <a:gd name="T17" fmla="*/ 186 w 186"/>
                    <a:gd name="T18" fmla="*/ 234 h 23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6" h="234">
                      <a:moveTo>
                        <a:pt x="153" y="0"/>
                      </a:moveTo>
                      <a:lnTo>
                        <a:pt x="0" y="187"/>
                      </a:lnTo>
                      <a:lnTo>
                        <a:pt x="43" y="234"/>
                      </a:lnTo>
                      <a:lnTo>
                        <a:pt x="186" y="15"/>
                      </a:lnTo>
                      <a:lnTo>
                        <a:pt x="153" y="0"/>
                      </a:lnTo>
                      <a:close/>
                    </a:path>
                  </a:pathLst>
                </a:custGeom>
                <a:solidFill>
                  <a:srgbClr val="4C4C99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92" name="Freeform 171"/>
                <p:cNvSpPr>
                  <a:spLocks/>
                </p:cNvSpPr>
                <p:nvPr/>
              </p:nvSpPr>
              <p:spPr bwMode="auto">
                <a:xfrm>
                  <a:off x="1924" y="317"/>
                  <a:ext cx="209" cy="703"/>
                </a:xfrm>
                <a:custGeom>
                  <a:avLst/>
                  <a:gdLst>
                    <a:gd name="T0" fmla="*/ 5 w 419"/>
                    <a:gd name="T1" fmla="*/ 1 h 1406"/>
                    <a:gd name="T2" fmla="*/ 0 w 419"/>
                    <a:gd name="T3" fmla="*/ 22 h 1406"/>
                    <a:gd name="T4" fmla="*/ 0 w 419"/>
                    <a:gd name="T5" fmla="*/ 22 h 1406"/>
                    <a:gd name="T6" fmla="*/ 6 w 419"/>
                    <a:gd name="T7" fmla="*/ 0 h 1406"/>
                    <a:gd name="T8" fmla="*/ 5 w 419"/>
                    <a:gd name="T9" fmla="*/ 1 h 140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19"/>
                    <a:gd name="T16" fmla="*/ 0 h 1406"/>
                    <a:gd name="T17" fmla="*/ 419 w 419"/>
                    <a:gd name="T18" fmla="*/ 1406 h 140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19" h="1406">
                      <a:moveTo>
                        <a:pt x="342" y="17"/>
                      </a:moveTo>
                      <a:lnTo>
                        <a:pt x="0" y="1399"/>
                      </a:lnTo>
                      <a:lnTo>
                        <a:pt x="53" y="1406"/>
                      </a:lnTo>
                      <a:lnTo>
                        <a:pt x="419" y="0"/>
                      </a:lnTo>
                      <a:lnTo>
                        <a:pt x="342" y="17"/>
                      </a:lnTo>
                      <a:close/>
                    </a:path>
                  </a:pathLst>
                </a:custGeom>
                <a:solidFill>
                  <a:srgbClr val="BFBF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93" name="Freeform 172"/>
                <p:cNvSpPr>
                  <a:spLocks/>
                </p:cNvSpPr>
                <p:nvPr/>
              </p:nvSpPr>
              <p:spPr bwMode="auto">
                <a:xfrm>
                  <a:off x="1962" y="335"/>
                  <a:ext cx="219" cy="682"/>
                </a:xfrm>
                <a:custGeom>
                  <a:avLst/>
                  <a:gdLst>
                    <a:gd name="T0" fmla="*/ 7 w 438"/>
                    <a:gd name="T1" fmla="*/ 0 h 1364"/>
                    <a:gd name="T2" fmla="*/ 0 w 438"/>
                    <a:gd name="T3" fmla="*/ 21 h 1364"/>
                    <a:gd name="T4" fmla="*/ 1 w 438"/>
                    <a:gd name="T5" fmla="*/ 21 h 1364"/>
                    <a:gd name="T6" fmla="*/ 7 w 438"/>
                    <a:gd name="T7" fmla="*/ 1 h 1364"/>
                    <a:gd name="T8" fmla="*/ 7 w 438"/>
                    <a:gd name="T9" fmla="*/ 0 h 136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8"/>
                    <a:gd name="T16" fmla="*/ 0 h 1364"/>
                    <a:gd name="T17" fmla="*/ 438 w 438"/>
                    <a:gd name="T18" fmla="*/ 1364 h 136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8" h="1364">
                      <a:moveTo>
                        <a:pt x="400" y="0"/>
                      </a:moveTo>
                      <a:lnTo>
                        <a:pt x="0" y="1364"/>
                      </a:lnTo>
                      <a:lnTo>
                        <a:pt x="24" y="1364"/>
                      </a:lnTo>
                      <a:lnTo>
                        <a:pt x="438" y="41"/>
                      </a:lnTo>
                      <a:lnTo>
                        <a:pt x="400" y="0"/>
                      </a:lnTo>
                      <a:close/>
                    </a:path>
                  </a:pathLst>
                </a:custGeom>
                <a:solidFill>
                  <a:srgbClr val="4C4C99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94" name="Freeform 173"/>
                <p:cNvSpPr>
                  <a:spLocks/>
                </p:cNvSpPr>
                <p:nvPr/>
              </p:nvSpPr>
              <p:spPr bwMode="auto">
                <a:xfrm>
                  <a:off x="1890" y="1029"/>
                  <a:ext cx="58" cy="84"/>
                </a:xfrm>
                <a:custGeom>
                  <a:avLst/>
                  <a:gdLst>
                    <a:gd name="T0" fmla="*/ 2 w 115"/>
                    <a:gd name="T1" fmla="*/ 1 h 167"/>
                    <a:gd name="T2" fmla="*/ 0 w 115"/>
                    <a:gd name="T3" fmla="*/ 3 h 167"/>
                    <a:gd name="T4" fmla="*/ 2 w 115"/>
                    <a:gd name="T5" fmla="*/ 0 h 167"/>
                    <a:gd name="T6" fmla="*/ 2 w 115"/>
                    <a:gd name="T7" fmla="*/ 1 h 16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5"/>
                    <a:gd name="T13" fmla="*/ 0 h 167"/>
                    <a:gd name="T14" fmla="*/ 115 w 115"/>
                    <a:gd name="T15" fmla="*/ 167 h 16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5" h="167">
                      <a:moveTo>
                        <a:pt x="67" y="10"/>
                      </a:moveTo>
                      <a:lnTo>
                        <a:pt x="0" y="167"/>
                      </a:lnTo>
                      <a:lnTo>
                        <a:pt x="115" y="0"/>
                      </a:lnTo>
                      <a:lnTo>
                        <a:pt x="67" y="1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95" name="Freeform 174"/>
                <p:cNvSpPr>
                  <a:spLocks/>
                </p:cNvSpPr>
                <p:nvPr/>
              </p:nvSpPr>
              <p:spPr bwMode="auto">
                <a:xfrm>
                  <a:off x="2062" y="214"/>
                  <a:ext cx="141" cy="95"/>
                </a:xfrm>
                <a:custGeom>
                  <a:avLst/>
                  <a:gdLst>
                    <a:gd name="T0" fmla="*/ 5 w 280"/>
                    <a:gd name="T1" fmla="*/ 0 h 191"/>
                    <a:gd name="T2" fmla="*/ 3 w 280"/>
                    <a:gd name="T3" fmla="*/ 2 h 191"/>
                    <a:gd name="T4" fmla="*/ 0 w 280"/>
                    <a:gd name="T5" fmla="*/ 2 h 191"/>
                    <a:gd name="T6" fmla="*/ 3 w 280"/>
                    <a:gd name="T7" fmla="*/ 2 h 191"/>
                    <a:gd name="T8" fmla="*/ 5 w 280"/>
                    <a:gd name="T9" fmla="*/ 0 h 19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80"/>
                    <a:gd name="T16" fmla="*/ 0 h 191"/>
                    <a:gd name="T17" fmla="*/ 280 w 280"/>
                    <a:gd name="T18" fmla="*/ 191 h 19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80" h="191">
                      <a:moveTo>
                        <a:pt x="280" y="0"/>
                      </a:moveTo>
                      <a:lnTo>
                        <a:pt x="151" y="170"/>
                      </a:lnTo>
                      <a:lnTo>
                        <a:pt x="0" y="191"/>
                      </a:lnTo>
                      <a:lnTo>
                        <a:pt x="129" y="141"/>
                      </a:lnTo>
                      <a:lnTo>
                        <a:pt x="28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96" name="Freeform 175"/>
                <p:cNvSpPr>
                  <a:spLocks/>
                </p:cNvSpPr>
                <p:nvPr/>
              </p:nvSpPr>
              <p:spPr bwMode="auto">
                <a:xfrm>
                  <a:off x="1962" y="317"/>
                  <a:ext cx="246" cy="700"/>
                </a:xfrm>
                <a:custGeom>
                  <a:avLst/>
                  <a:gdLst>
                    <a:gd name="T0" fmla="*/ 47 w 342"/>
                    <a:gd name="T1" fmla="*/ 0 h 1399"/>
                    <a:gd name="T2" fmla="*/ 0 w 342"/>
                    <a:gd name="T3" fmla="*/ 22 h 1399"/>
                    <a:gd name="T4" fmla="*/ 42 w 342"/>
                    <a:gd name="T5" fmla="*/ 1 h 1399"/>
                    <a:gd name="T6" fmla="*/ 47 w 342"/>
                    <a:gd name="T7" fmla="*/ 0 h 139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42"/>
                    <a:gd name="T13" fmla="*/ 0 h 1399"/>
                    <a:gd name="T14" fmla="*/ 342 w 342"/>
                    <a:gd name="T15" fmla="*/ 1399 h 139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42" h="1399">
                      <a:moveTo>
                        <a:pt x="342" y="0"/>
                      </a:moveTo>
                      <a:lnTo>
                        <a:pt x="0" y="1399"/>
                      </a:lnTo>
                      <a:lnTo>
                        <a:pt x="298" y="17"/>
                      </a:lnTo>
                      <a:lnTo>
                        <a:pt x="34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073" name="Group 176"/>
              <p:cNvGrpSpPr>
                <a:grpSpLocks/>
              </p:cNvGrpSpPr>
              <p:nvPr/>
            </p:nvGrpSpPr>
            <p:grpSpPr bwMode="auto">
              <a:xfrm>
                <a:off x="1047" y="1737"/>
                <a:ext cx="1383" cy="949"/>
                <a:chOff x="912" y="384"/>
                <a:chExt cx="1383" cy="949"/>
              </a:xfrm>
            </p:grpSpPr>
            <p:sp>
              <p:nvSpPr>
                <p:cNvPr id="2074" name="Freeform 177"/>
                <p:cNvSpPr>
                  <a:spLocks/>
                </p:cNvSpPr>
                <p:nvPr/>
              </p:nvSpPr>
              <p:spPr bwMode="auto">
                <a:xfrm>
                  <a:off x="950" y="1140"/>
                  <a:ext cx="130" cy="69"/>
                </a:xfrm>
                <a:custGeom>
                  <a:avLst/>
                  <a:gdLst>
                    <a:gd name="T0" fmla="*/ 12 w 201"/>
                    <a:gd name="T1" fmla="*/ 0 h 126"/>
                    <a:gd name="T2" fmla="*/ 0 w 201"/>
                    <a:gd name="T3" fmla="*/ 4 h 126"/>
                    <a:gd name="T4" fmla="*/ 8 w 201"/>
                    <a:gd name="T5" fmla="*/ 4 h 126"/>
                    <a:gd name="T6" fmla="*/ 15 w 201"/>
                    <a:gd name="T7" fmla="*/ 1 h 126"/>
                    <a:gd name="T8" fmla="*/ 12 w 201"/>
                    <a:gd name="T9" fmla="*/ 0 h 1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1"/>
                    <a:gd name="T16" fmla="*/ 0 h 126"/>
                    <a:gd name="T17" fmla="*/ 201 w 201"/>
                    <a:gd name="T18" fmla="*/ 126 h 1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1" h="126">
                      <a:moveTo>
                        <a:pt x="157" y="0"/>
                      </a:moveTo>
                      <a:lnTo>
                        <a:pt x="0" y="126"/>
                      </a:lnTo>
                      <a:lnTo>
                        <a:pt x="103" y="126"/>
                      </a:lnTo>
                      <a:lnTo>
                        <a:pt x="201" y="24"/>
                      </a:lnTo>
                      <a:lnTo>
                        <a:pt x="157" y="0"/>
                      </a:lnTo>
                      <a:close/>
                    </a:path>
                  </a:pathLst>
                </a:custGeom>
                <a:solidFill>
                  <a:srgbClr val="3FFF3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5" name="Freeform 178"/>
                <p:cNvSpPr>
                  <a:spLocks/>
                </p:cNvSpPr>
                <p:nvPr/>
              </p:nvSpPr>
              <p:spPr bwMode="auto">
                <a:xfrm>
                  <a:off x="1015" y="1167"/>
                  <a:ext cx="124" cy="79"/>
                </a:xfrm>
                <a:custGeom>
                  <a:avLst/>
                  <a:gdLst>
                    <a:gd name="T0" fmla="*/ 9 w 189"/>
                    <a:gd name="T1" fmla="*/ 0 h 144"/>
                    <a:gd name="T2" fmla="*/ 3 w 189"/>
                    <a:gd name="T3" fmla="*/ 2 h 144"/>
                    <a:gd name="T4" fmla="*/ 0 w 189"/>
                    <a:gd name="T5" fmla="*/ 4 h 144"/>
                    <a:gd name="T6" fmla="*/ 7 w 189"/>
                    <a:gd name="T7" fmla="*/ 4 h 144"/>
                    <a:gd name="T8" fmla="*/ 15 w 189"/>
                    <a:gd name="T9" fmla="*/ 1 h 144"/>
                    <a:gd name="T10" fmla="*/ 9 w 189"/>
                    <a:gd name="T11" fmla="*/ 0 h 14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89"/>
                    <a:gd name="T19" fmla="*/ 0 h 144"/>
                    <a:gd name="T20" fmla="*/ 189 w 189"/>
                    <a:gd name="T21" fmla="*/ 144 h 14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89" h="144">
                      <a:moveTo>
                        <a:pt x="119" y="0"/>
                      </a:moveTo>
                      <a:lnTo>
                        <a:pt x="32" y="87"/>
                      </a:lnTo>
                      <a:lnTo>
                        <a:pt x="0" y="144"/>
                      </a:lnTo>
                      <a:lnTo>
                        <a:pt x="86" y="125"/>
                      </a:lnTo>
                      <a:lnTo>
                        <a:pt x="189" y="30"/>
                      </a:lnTo>
                      <a:lnTo>
                        <a:pt x="119" y="0"/>
                      </a:lnTo>
                      <a:close/>
                    </a:path>
                  </a:pathLst>
                </a:custGeom>
                <a:solidFill>
                  <a:srgbClr val="00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6" name="Freeform 179"/>
                <p:cNvSpPr>
                  <a:spLocks/>
                </p:cNvSpPr>
                <p:nvPr/>
              </p:nvSpPr>
              <p:spPr bwMode="auto">
                <a:xfrm>
                  <a:off x="1062" y="1201"/>
                  <a:ext cx="114" cy="71"/>
                </a:xfrm>
                <a:custGeom>
                  <a:avLst/>
                  <a:gdLst>
                    <a:gd name="T0" fmla="*/ 12 w 174"/>
                    <a:gd name="T1" fmla="*/ 0 h 128"/>
                    <a:gd name="T2" fmla="*/ 2 w 174"/>
                    <a:gd name="T3" fmla="*/ 2 h 128"/>
                    <a:gd name="T4" fmla="*/ 0 w 174"/>
                    <a:gd name="T5" fmla="*/ 4 h 128"/>
                    <a:gd name="T6" fmla="*/ 14 w 174"/>
                    <a:gd name="T7" fmla="*/ 1 h 128"/>
                    <a:gd name="T8" fmla="*/ 12 w 174"/>
                    <a:gd name="T9" fmla="*/ 0 h 12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4"/>
                    <a:gd name="T16" fmla="*/ 0 h 128"/>
                    <a:gd name="T17" fmla="*/ 174 w 174"/>
                    <a:gd name="T18" fmla="*/ 128 h 12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4" h="128">
                      <a:moveTo>
                        <a:pt x="150" y="0"/>
                      </a:moveTo>
                      <a:lnTo>
                        <a:pt x="21" y="87"/>
                      </a:lnTo>
                      <a:lnTo>
                        <a:pt x="0" y="128"/>
                      </a:lnTo>
                      <a:lnTo>
                        <a:pt x="174" y="10"/>
                      </a:lnTo>
                      <a:lnTo>
                        <a:pt x="150" y="0"/>
                      </a:lnTo>
                      <a:close/>
                    </a:path>
                  </a:pathLst>
                </a:custGeom>
                <a:solidFill>
                  <a:srgbClr val="00A5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7" name="Freeform 180"/>
                <p:cNvSpPr>
                  <a:spLocks/>
                </p:cNvSpPr>
                <p:nvPr/>
              </p:nvSpPr>
              <p:spPr bwMode="auto">
                <a:xfrm>
                  <a:off x="912" y="1221"/>
                  <a:ext cx="142" cy="112"/>
                </a:xfrm>
                <a:custGeom>
                  <a:avLst/>
                  <a:gdLst>
                    <a:gd name="T0" fmla="*/ 6 w 217"/>
                    <a:gd name="T1" fmla="*/ 0 h 205"/>
                    <a:gd name="T2" fmla="*/ 11 w 217"/>
                    <a:gd name="T3" fmla="*/ 1 h 205"/>
                    <a:gd name="T4" fmla="*/ 9 w 217"/>
                    <a:gd name="T5" fmla="*/ 2 h 205"/>
                    <a:gd name="T6" fmla="*/ 16 w 217"/>
                    <a:gd name="T7" fmla="*/ 2 h 205"/>
                    <a:gd name="T8" fmla="*/ 17 w 217"/>
                    <a:gd name="T9" fmla="*/ 3 h 205"/>
                    <a:gd name="T10" fmla="*/ 4 w 217"/>
                    <a:gd name="T11" fmla="*/ 5 h 205"/>
                    <a:gd name="T12" fmla="*/ 0 w 217"/>
                    <a:gd name="T13" fmla="*/ 5 h 205"/>
                    <a:gd name="T14" fmla="*/ 6 w 217"/>
                    <a:gd name="T15" fmla="*/ 0 h 205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217"/>
                    <a:gd name="T25" fmla="*/ 0 h 205"/>
                    <a:gd name="T26" fmla="*/ 217 w 217"/>
                    <a:gd name="T27" fmla="*/ 205 h 205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7" h="205">
                      <a:moveTo>
                        <a:pt x="75" y="0"/>
                      </a:moveTo>
                      <a:lnTo>
                        <a:pt x="142" y="2"/>
                      </a:lnTo>
                      <a:lnTo>
                        <a:pt x="111" y="87"/>
                      </a:lnTo>
                      <a:lnTo>
                        <a:pt x="204" y="71"/>
                      </a:lnTo>
                      <a:lnTo>
                        <a:pt x="217" y="109"/>
                      </a:lnTo>
                      <a:lnTo>
                        <a:pt x="49" y="205"/>
                      </a:lnTo>
                      <a:lnTo>
                        <a:pt x="0" y="182"/>
                      </a:lnTo>
                      <a:lnTo>
                        <a:pt x="75" y="0"/>
                      </a:lnTo>
                      <a:close/>
                    </a:path>
                  </a:pathLst>
                </a:custGeom>
                <a:solidFill>
                  <a:srgbClr val="FFBFB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8" name="Freeform 181"/>
                <p:cNvSpPr>
                  <a:spLocks/>
                </p:cNvSpPr>
                <p:nvPr/>
              </p:nvSpPr>
              <p:spPr bwMode="auto">
                <a:xfrm>
                  <a:off x="1228" y="932"/>
                  <a:ext cx="133" cy="61"/>
                </a:xfrm>
                <a:custGeom>
                  <a:avLst/>
                  <a:gdLst>
                    <a:gd name="T0" fmla="*/ 8 w 204"/>
                    <a:gd name="T1" fmla="*/ 1 h 113"/>
                    <a:gd name="T2" fmla="*/ 0 w 204"/>
                    <a:gd name="T3" fmla="*/ 2 h 113"/>
                    <a:gd name="T4" fmla="*/ 3 w 204"/>
                    <a:gd name="T5" fmla="*/ 3 h 113"/>
                    <a:gd name="T6" fmla="*/ 16 w 204"/>
                    <a:gd name="T7" fmla="*/ 0 h 113"/>
                    <a:gd name="T8" fmla="*/ 8 w 204"/>
                    <a:gd name="T9" fmla="*/ 1 h 11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4"/>
                    <a:gd name="T16" fmla="*/ 0 h 113"/>
                    <a:gd name="T17" fmla="*/ 204 w 204"/>
                    <a:gd name="T18" fmla="*/ 113 h 11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4" h="113">
                      <a:moveTo>
                        <a:pt x="114" y="3"/>
                      </a:moveTo>
                      <a:lnTo>
                        <a:pt x="0" y="91"/>
                      </a:lnTo>
                      <a:lnTo>
                        <a:pt x="46" y="113"/>
                      </a:lnTo>
                      <a:lnTo>
                        <a:pt x="204" y="0"/>
                      </a:lnTo>
                      <a:lnTo>
                        <a:pt x="114" y="3"/>
                      </a:lnTo>
                      <a:close/>
                    </a:path>
                  </a:pathLst>
                </a:custGeom>
                <a:solidFill>
                  <a:srgbClr val="3FFF3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9" name="Freeform 182"/>
                <p:cNvSpPr>
                  <a:spLocks/>
                </p:cNvSpPr>
                <p:nvPr/>
              </p:nvSpPr>
              <p:spPr bwMode="auto">
                <a:xfrm>
                  <a:off x="1284" y="929"/>
                  <a:ext cx="121" cy="81"/>
                </a:xfrm>
                <a:custGeom>
                  <a:avLst/>
                  <a:gdLst>
                    <a:gd name="T0" fmla="*/ 12 w 188"/>
                    <a:gd name="T1" fmla="*/ 0 h 150"/>
                    <a:gd name="T2" fmla="*/ 0 w 188"/>
                    <a:gd name="T3" fmla="*/ 3 h 150"/>
                    <a:gd name="T4" fmla="*/ 3 w 188"/>
                    <a:gd name="T5" fmla="*/ 4 h 150"/>
                    <a:gd name="T6" fmla="*/ 14 w 188"/>
                    <a:gd name="T7" fmla="*/ 1 h 150"/>
                    <a:gd name="T8" fmla="*/ 12 w 188"/>
                    <a:gd name="T9" fmla="*/ 0 h 15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8"/>
                    <a:gd name="T16" fmla="*/ 0 h 150"/>
                    <a:gd name="T17" fmla="*/ 188 w 188"/>
                    <a:gd name="T18" fmla="*/ 150 h 15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8" h="150">
                      <a:moveTo>
                        <a:pt x="165" y="0"/>
                      </a:moveTo>
                      <a:lnTo>
                        <a:pt x="0" y="118"/>
                      </a:lnTo>
                      <a:lnTo>
                        <a:pt x="39" y="150"/>
                      </a:lnTo>
                      <a:lnTo>
                        <a:pt x="188" y="51"/>
                      </a:lnTo>
                      <a:lnTo>
                        <a:pt x="165" y="0"/>
                      </a:lnTo>
                      <a:close/>
                    </a:path>
                  </a:pathLst>
                </a:custGeom>
                <a:solidFill>
                  <a:srgbClr val="00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80" name="Freeform 183"/>
                <p:cNvSpPr>
                  <a:spLocks/>
                </p:cNvSpPr>
                <p:nvPr/>
              </p:nvSpPr>
              <p:spPr bwMode="auto">
                <a:xfrm>
                  <a:off x="1331" y="971"/>
                  <a:ext cx="87" cy="65"/>
                </a:xfrm>
                <a:custGeom>
                  <a:avLst/>
                  <a:gdLst>
                    <a:gd name="T0" fmla="*/ 9 w 135"/>
                    <a:gd name="T1" fmla="*/ 0 h 118"/>
                    <a:gd name="T2" fmla="*/ 0 w 135"/>
                    <a:gd name="T3" fmla="*/ 2 h 118"/>
                    <a:gd name="T4" fmla="*/ 1 w 135"/>
                    <a:gd name="T5" fmla="*/ 3 h 118"/>
                    <a:gd name="T6" fmla="*/ 10 w 135"/>
                    <a:gd name="T7" fmla="*/ 1 h 118"/>
                    <a:gd name="T8" fmla="*/ 9 w 135"/>
                    <a:gd name="T9" fmla="*/ 0 h 1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5"/>
                    <a:gd name="T16" fmla="*/ 0 h 118"/>
                    <a:gd name="T17" fmla="*/ 135 w 135"/>
                    <a:gd name="T18" fmla="*/ 118 h 1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5" h="118">
                      <a:moveTo>
                        <a:pt x="119" y="0"/>
                      </a:moveTo>
                      <a:lnTo>
                        <a:pt x="0" y="85"/>
                      </a:lnTo>
                      <a:lnTo>
                        <a:pt x="14" y="118"/>
                      </a:lnTo>
                      <a:lnTo>
                        <a:pt x="135" y="14"/>
                      </a:lnTo>
                      <a:lnTo>
                        <a:pt x="119" y="0"/>
                      </a:lnTo>
                      <a:close/>
                    </a:path>
                  </a:pathLst>
                </a:custGeom>
                <a:solidFill>
                  <a:srgbClr val="00A5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81" name="Freeform 184"/>
                <p:cNvSpPr>
                  <a:spLocks/>
                </p:cNvSpPr>
                <p:nvPr/>
              </p:nvSpPr>
              <p:spPr bwMode="auto">
                <a:xfrm>
                  <a:off x="1065" y="1002"/>
                  <a:ext cx="251" cy="143"/>
                </a:xfrm>
                <a:custGeom>
                  <a:avLst/>
                  <a:gdLst>
                    <a:gd name="T0" fmla="*/ 12 w 387"/>
                    <a:gd name="T1" fmla="*/ 0 h 263"/>
                    <a:gd name="T2" fmla="*/ 13 w 387"/>
                    <a:gd name="T3" fmla="*/ 0 h 263"/>
                    <a:gd name="T4" fmla="*/ 14 w 387"/>
                    <a:gd name="T5" fmla="*/ 1 h 263"/>
                    <a:gd name="T6" fmla="*/ 15 w 387"/>
                    <a:gd name="T7" fmla="*/ 1 h 263"/>
                    <a:gd name="T8" fmla="*/ 17 w 387"/>
                    <a:gd name="T9" fmla="*/ 1 h 263"/>
                    <a:gd name="T10" fmla="*/ 18 w 387"/>
                    <a:gd name="T11" fmla="*/ 1 h 263"/>
                    <a:gd name="T12" fmla="*/ 20 w 387"/>
                    <a:gd name="T13" fmla="*/ 1 h 263"/>
                    <a:gd name="T14" fmla="*/ 22 w 387"/>
                    <a:gd name="T15" fmla="*/ 1 h 263"/>
                    <a:gd name="T16" fmla="*/ 23 w 387"/>
                    <a:gd name="T17" fmla="*/ 1 h 263"/>
                    <a:gd name="T18" fmla="*/ 25 w 387"/>
                    <a:gd name="T19" fmla="*/ 1 h 263"/>
                    <a:gd name="T20" fmla="*/ 26 w 387"/>
                    <a:gd name="T21" fmla="*/ 2 h 263"/>
                    <a:gd name="T22" fmla="*/ 27 w 387"/>
                    <a:gd name="T23" fmla="*/ 2 h 263"/>
                    <a:gd name="T24" fmla="*/ 28 w 387"/>
                    <a:gd name="T25" fmla="*/ 2 h 263"/>
                    <a:gd name="T26" fmla="*/ 28 w 387"/>
                    <a:gd name="T27" fmla="*/ 2 h 263"/>
                    <a:gd name="T28" fmla="*/ 28 w 387"/>
                    <a:gd name="T29" fmla="*/ 3 h 263"/>
                    <a:gd name="T30" fmla="*/ 29 w 387"/>
                    <a:gd name="T31" fmla="*/ 3 h 263"/>
                    <a:gd name="T32" fmla="*/ 29 w 387"/>
                    <a:gd name="T33" fmla="*/ 3 h 263"/>
                    <a:gd name="T34" fmla="*/ 16 w 387"/>
                    <a:gd name="T35" fmla="*/ 7 h 263"/>
                    <a:gd name="T36" fmla="*/ 16 w 387"/>
                    <a:gd name="T37" fmla="*/ 7 h 263"/>
                    <a:gd name="T38" fmla="*/ 15 w 387"/>
                    <a:gd name="T39" fmla="*/ 7 h 263"/>
                    <a:gd name="T40" fmla="*/ 14 w 387"/>
                    <a:gd name="T41" fmla="*/ 7 h 263"/>
                    <a:gd name="T42" fmla="*/ 12 w 387"/>
                    <a:gd name="T43" fmla="*/ 7 h 263"/>
                    <a:gd name="T44" fmla="*/ 10 w 387"/>
                    <a:gd name="T45" fmla="*/ 6 h 263"/>
                    <a:gd name="T46" fmla="*/ 9 w 387"/>
                    <a:gd name="T47" fmla="*/ 6 h 263"/>
                    <a:gd name="T48" fmla="*/ 8 w 387"/>
                    <a:gd name="T49" fmla="*/ 6 h 263"/>
                    <a:gd name="T50" fmla="*/ 6 w 387"/>
                    <a:gd name="T51" fmla="*/ 6 h 263"/>
                    <a:gd name="T52" fmla="*/ 6 w 387"/>
                    <a:gd name="T53" fmla="*/ 5 h 263"/>
                    <a:gd name="T54" fmla="*/ 5 w 387"/>
                    <a:gd name="T55" fmla="*/ 5 h 263"/>
                    <a:gd name="T56" fmla="*/ 4 w 387"/>
                    <a:gd name="T57" fmla="*/ 5 h 263"/>
                    <a:gd name="T58" fmla="*/ 3 w 387"/>
                    <a:gd name="T59" fmla="*/ 5 h 263"/>
                    <a:gd name="T60" fmla="*/ 2 w 387"/>
                    <a:gd name="T61" fmla="*/ 4 h 263"/>
                    <a:gd name="T62" fmla="*/ 1 w 387"/>
                    <a:gd name="T63" fmla="*/ 4 h 263"/>
                    <a:gd name="T64" fmla="*/ 1 w 387"/>
                    <a:gd name="T65" fmla="*/ 4 h 263"/>
                    <a:gd name="T66" fmla="*/ 0 w 387"/>
                    <a:gd name="T67" fmla="*/ 4 h 263"/>
                    <a:gd name="T68" fmla="*/ 12 w 387"/>
                    <a:gd name="T69" fmla="*/ 0 h 263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387"/>
                    <a:gd name="T106" fmla="*/ 0 h 263"/>
                    <a:gd name="T107" fmla="*/ 387 w 387"/>
                    <a:gd name="T108" fmla="*/ 263 h 263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387" h="263">
                      <a:moveTo>
                        <a:pt x="171" y="0"/>
                      </a:moveTo>
                      <a:lnTo>
                        <a:pt x="176" y="0"/>
                      </a:lnTo>
                      <a:lnTo>
                        <a:pt x="188" y="1"/>
                      </a:lnTo>
                      <a:lnTo>
                        <a:pt x="204" y="2"/>
                      </a:lnTo>
                      <a:lnTo>
                        <a:pt x="225" y="6"/>
                      </a:lnTo>
                      <a:lnTo>
                        <a:pt x="249" y="9"/>
                      </a:lnTo>
                      <a:lnTo>
                        <a:pt x="272" y="15"/>
                      </a:lnTo>
                      <a:lnTo>
                        <a:pt x="293" y="22"/>
                      </a:lnTo>
                      <a:lnTo>
                        <a:pt x="311" y="30"/>
                      </a:lnTo>
                      <a:lnTo>
                        <a:pt x="330" y="42"/>
                      </a:lnTo>
                      <a:lnTo>
                        <a:pt x="345" y="55"/>
                      </a:lnTo>
                      <a:lnTo>
                        <a:pt x="359" y="68"/>
                      </a:lnTo>
                      <a:lnTo>
                        <a:pt x="369" y="79"/>
                      </a:lnTo>
                      <a:lnTo>
                        <a:pt x="377" y="89"/>
                      </a:lnTo>
                      <a:lnTo>
                        <a:pt x="383" y="97"/>
                      </a:lnTo>
                      <a:lnTo>
                        <a:pt x="386" y="102"/>
                      </a:lnTo>
                      <a:lnTo>
                        <a:pt x="387" y="104"/>
                      </a:lnTo>
                      <a:lnTo>
                        <a:pt x="218" y="263"/>
                      </a:lnTo>
                      <a:lnTo>
                        <a:pt x="213" y="261"/>
                      </a:lnTo>
                      <a:lnTo>
                        <a:pt x="201" y="259"/>
                      </a:lnTo>
                      <a:lnTo>
                        <a:pt x="183" y="255"/>
                      </a:lnTo>
                      <a:lnTo>
                        <a:pt x="164" y="250"/>
                      </a:lnTo>
                      <a:lnTo>
                        <a:pt x="141" y="244"/>
                      </a:lnTo>
                      <a:lnTo>
                        <a:pt x="122" y="237"/>
                      </a:lnTo>
                      <a:lnTo>
                        <a:pt x="105" y="230"/>
                      </a:lnTo>
                      <a:lnTo>
                        <a:pt x="93" y="225"/>
                      </a:lnTo>
                      <a:lnTo>
                        <a:pt x="83" y="217"/>
                      </a:lnTo>
                      <a:lnTo>
                        <a:pt x="69" y="208"/>
                      </a:lnTo>
                      <a:lnTo>
                        <a:pt x="54" y="196"/>
                      </a:lnTo>
                      <a:lnTo>
                        <a:pt x="39" y="185"/>
                      </a:lnTo>
                      <a:lnTo>
                        <a:pt x="24" y="174"/>
                      </a:lnTo>
                      <a:lnTo>
                        <a:pt x="12" y="166"/>
                      </a:lnTo>
                      <a:lnTo>
                        <a:pt x="3" y="160"/>
                      </a:lnTo>
                      <a:lnTo>
                        <a:pt x="0" y="158"/>
                      </a:lnTo>
                      <a:lnTo>
                        <a:pt x="171" y="0"/>
                      </a:lnTo>
                      <a:close/>
                    </a:path>
                  </a:pathLst>
                </a:custGeom>
                <a:solidFill>
                  <a:srgbClr val="BFBF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82" name="Freeform 185"/>
                <p:cNvSpPr>
                  <a:spLocks/>
                </p:cNvSpPr>
                <p:nvPr/>
              </p:nvSpPr>
              <p:spPr bwMode="auto">
                <a:xfrm>
                  <a:off x="1194" y="697"/>
                  <a:ext cx="685" cy="499"/>
                </a:xfrm>
                <a:custGeom>
                  <a:avLst/>
                  <a:gdLst>
                    <a:gd name="T0" fmla="*/ 80 w 1051"/>
                    <a:gd name="T1" fmla="*/ 0 h 917"/>
                    <a:gd name="T2" fmla="*/ 0 w 1051"/>
                    <a:gd name="T3" fmla="*/ 23 h 917"/>
                    <a:gd name="T4" fmla="*/ 5 w 1051"/>
                    <a:gd name="T5" fmla="*/ 24 h 917"/>
                    <a:gd name="T6" fmla="*/ 81 w 1051"/>
                    <a:gd name="T7" fmla="*/ 1 h 917"/>
                    <a:gd name="T8" fmla="*/ 80 w 1051"/>
                    <a:gd name="T9" fmla="*/ 0 h 91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51"/>
                    <a:gd name="T16" fmla="*/ 0 h 917"/>
                    <a:gd name="T17" fmla="*/ 1051 w 1051"/>
                    <a:gd name="T18" fmla="*/ 917 h 91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51" h="917">
                      <a:moveTo>
                        <a:pt x="1036" y="0"/>
                      </a:moveTo>
                      <a:lnTo>
                        <a:pt x="0" y="899"/>
                      </a:lnTo>
                      <a:lnTo>
                        <a:pt x="65" y="917"/>
                      </a:lnTo>
                      <a:lnTo>
                        <a:pt x="1051" y="47"/>
                      </a:lnTo>
                      <a:lnTo>
                        <a:pt x="1036" y="0"/>
                      </a:lnTo>
                      <a:close/>
                    </a:path>
                  </a:pathLst>
                </a:custGeom>
                <a:solidFill>
                  <a:srgbClr val="BFBF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83" name="Freeform 186"/>
                <p:cNvSpPr>
                  <a:spLocks/>
                </p:cNvSpPr>
                <p:nvPr/>
              </p:nvSpPr>
              <p:spPr bwMode="auto">
                <a:xfrm>
                  <a:off x="1258" y="728"/>
                  <a:ext cx="683" cy="481"/>
                </a:xfrm>
                <a:custGeom>
                  <a:avLst/>
                  <a:gdLst>
                    <a:gd name="T0" fmla="*/ 75 w 1048"/>
                    <a:gd name="T1" fmla="*/ 1 h 884"/>
                    <a:gd name="T2" fmla="*/ 0 w 1048"/>
                    <a:gd name="T3" fmla="*/ 23 h 884"/>
                    <a:gd name="T4" fmla="*/ 5 w 1048"/>
                    <a:gd name="T5" fmla="*/ 22 h 884"/>
                    <a:gd name="T6" fmla="*/ 80 w 1048"/>
                    <a:gd name="T7" fmla="*/ 0 h 884"/>
                    <a:gd name="T8" fmla="*/ 75 w 1048"/>
                    <a:gd name="T9" fmla="*/ 1 h 88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48"/>
                    <a:gd name="T16" fmla="*/ 0 h 884"/>
                    <a:gd name="T17" fmla="*/ 1048 w 1048"/>
                    <a:gd name="T18" fmla="*/ 884 h 88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48" h="884">
                      <a:moveTo>
                        <a:pt x="983" y="15"/>
                      </a:moveTo>
                      <a:lnTo>
                        <a:pt x="0" y="884"/>
                      </a:lnTo>
                      <a:lnTo>
                        <a:pt x="63" y="868"/>
                      </a:lnTo>
                      <a:lnTo>
                        <a:pt x="1048" y="0"/>
                      </a:lnTo>
                      <a:lnTo>
                        <a:pt x="983" y="15"/>
                      </a:lnTo>
                      <a:close/>
                    </a:path>
                  </a:pathLst>
                </a:custGeom>
                <a:solidFill>
                  <a:srgbClr val="4C4C99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84" name="Freeform 187"/>
                <p:cNvSpPr>
                  <a:spLocks/>
                </p:cNvSpPr>
                <p:nvPr/>
              </p:nvSpPr>
              <p:spPr bwMode="auto">
                <a:xfrm>
                  <a:off x="2069" y="384"/>
                  <a:ext cx="195" cy="141"/>
                </a:xfrm>
                <a:custGeom>
                  <a:avLst/>
                  <a:gdLst>
                    <a:gd name="T0" fmla="*/ 16 w 299"/>
                    <a:gd name="T1" fmla="*/ 0 h 258"/>
                    <a:gd name="T2" fmla="*/ 0 w 299"/>
                    <a:gd name="T3" fmla="*/ 5 h 258"/>
                    <a:gd name="T4" fmla="*/ 5 w 299"/>
                    <a:gd name="T5" fmla="*/ 7 h 258"/>
                    <a:gd name="T6" fmla="*/ 23 w 299"/>
                    <a:gd name="T7" fmla="*/ 1 h 258"/>
                    <a:gd name="T8" fmla="*/ 16 w 299"/>
                    <a:gd name="T9" fmla="*/ 0 h 25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9"/>
                    <a:gd name="T16" fmla="*/ 0 h 258"/>
                    <a:gd name="T17" fmla="*/ 299 w 299"/>
                    <a:gd name="T18" fmla="*/ 258 h 25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9" h="258">
                      <a:moveTo>
                        <a:pt x="206" y="0"/>
                      </a:moveTo>
                      <a:lnTo>
                        <a:pt x="0" y="216"/>
                      </a:lnTo>
                      <a:lnTo>
                        <a:pt x="71" y="258"/>
                      </a:lnTo>
                      <a:lnTo>
                        <a:pt x="299" y="36"/>
                      </a:lnTo>
                      <a:lnTo>
                        <a:pt x="206" y="0"/>
                      </a:lnTo>
                      <a:close/>
                    </a:path>
                  </a:pathLst>
                </a:custGeom>
                <a:solidFill>
                  <a:srgbClr val="BFBF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85" name="Freeform 188"/>
                <p:cNvSpPr>
                  <a:spLocks/>
                </p:cNvSpPr>
                <p:nvPr/>
              </p:nvSpPr>
              <p:spPr bwMode="auto">
                <a:xfrm>
                  <a:off x="2140" y="413"/>
                  <a:ext cx="155" cy="139"/>
                </a:xfrm>
                <a:custGeom>
                  <a:avLst/>
                  <a:gdLst>
                    <a:gd name="T0" fmla="*/ 16 w 239"/>
                    <a:gd name="T1" fmla="*/ 0 h 255"/>
                    <a:gd name="T2" fmla="*/ 0 w 239"/>
                    <a:gd name="T3" fmla="*/ 6 h 255"/>
                    <a:gd name="T4" fmla="*/ 3 w 239"/>
                    <a:gd name="T5" fmla="*/ 7 h 255"/>
                    <a:gd name="T6" fmla="*/ 18 w 239"/>
                    <a:gd name="T7" fmla="*/ 1 h 255"/>
                    <a:gd name="T8" fmla="*/ 16 w 239"/>
                    <a:gd name="T9" fmla="*/ 0 h 25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39"/>
                    <a:gd name="T16" fmla="*/ 0 h 255"/>
                    <a:gd name="T17" fmla="*/ 239 w 239"/>
                    <a:gd name="T18" fmla="*/ 255 h 25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39" h="255">
                      <a:moveTo>
                        <a:pt x="219" y="0"/>
                      </a:moveTo>
                      <a:lnTo>
                        <a:pt x="0" y="226"/>
                      </a:lnTo>
                      <a:lnTo>
                        <a:pt x="44" y="255"/>
                      </a:lnTo>
                      <a:lnTo>
                        <a:pt x="239" y="22"/>
                      </a:lnTo>
                      <a:lnTo>
                        <a:pt x="219" y="0"/>
                      </a:lnTo>
                      <a:close/>
                    </a:path>
                  </a:pathLst>
                </a:custGeom>
                <a:solidFill>
                  <a:srgbClr val="4C4C99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86" name="Freeform 189"/>
                <p:cNvSpPr>
                  <a:spLocks/>
                </p:cNvSpPr>
                <p:nvPr/>
              </p:nvSpPr>
              <p:spPr bwMode="auto">
                <a:xfrm>
                  <a:off x="1900" y="521"/>
                  <a:ext cx="246" cy="192"/>
                </a:xfrm>
                <a:custGeom>
                  <a:avLst/>
                  <a:gdLst>
                    <a:gd name="T0" fmla="*/ 16 w 378"/>
                    <a:gd name="T1" fmla="*/ 0 h 351"/>
                    <a:gd name="T2" fmla="*/ 1 w 378"/>
                    <a:gd name="T3" fmla="*/ 5 h 351"/>
                    <a:gd name="T4" fmla="*/ 0 w 378"/>
                    <a:gd name="T5" fmla="*/ 9 h 351"/>
                    <a:gd name="T6" fmla="*/ 16 w 378"/>
                    <a:gd name="T7" fmla="*/ 8 h 351"/>
                    <a:gd name="T8" fmla="*/ 29 w 378"/>
                    <a:gd name="T9" fmla="*/ 3 h 351"/>
                    <a:gd name="T10" fmla="*/ 16 w 378"/>
                    <a:gd name="T11" fmla="*/ 0 h 35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378"/>
                    <a:gd name="T19" fmla="*/ 0 h 351"/>
                    <a:gd name="T20" fmla="*/ 378 w 378"/>
                    <a:gd name="T21" fmla="*/ 351 h 35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378" h="351">
                      <a:moveTo>
                        <a:pt x="207" y="0"/>
                      </a:moveTo>
                      <a:lnTo>
                        <a:pt x="12" y="179"/>
                      </a:lnTo>
                      <a:lnTo>
                        <a:pt x="0" y="351"/>
                      </a:lnTo>
                      <a:lnTo>
                        <a:pt x="207" y="314"/>
                      </a:lnTo>
                      <a:lnTo>
                        <a:pt x="378" y="102"/>
                      </a:lnTo>
                      <a:lnTo>
                        <a:pt x="207" y="0"/>
                      </a:lnTo>
                      <a:close/>
                    </a:path>
                  </a:pathLst>
                </a:custGeom>
                <a:solidFill>
                  <a:srgbClr val="BFBF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87" name="Freeform 190"/>
                <p:cNvSpPr>
                  <a:spLocks/>
                </p:cNvSpPr>
                <p:nvPr/>
              </p:nvSpPr>
              <p:spPr bwMode="auto">
                <a:xfrm>
                  <a:off x="1159" y="1033"/>
                  <a:ext cx="157" cy="112"/>
                </a:xfrm>
                <a:custGeom>
                  <a:avLst/>
                  <a:gdLst>
                    <a:gd name="T0" fmla="*/ 14 w 243"/>
                    <a:gd name="T1" fmla="*/ 0 h 206"/>
                    <a:gd name="T2" fmla="*/ 0 w 243"/>
                    <a:gd name="T3" fmla="*/ 5 h 206"/>
                    <a:gd name="T4" fmla="*/ 5 w 243"/>
                    <a:gd name="T5" fmla="*/ 5 h 206"/>
                    <a:gd name="T6" fmla="*/ 17 w 243"/>
                    <a:gd name="T7" fmla="*/ 1 h 206"/>
                    <a:gd name="T8" fmla="*/ 14 w 243"/>
                    <a:gd name="T9" fmla="*/ 0 h 20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3"/>
                    <a:gd name="T16" fmla="*/ 0 h 206"/>
                    <a:gd name="T17" fmla="*/ 243 w 243"/>
                    <a:gd name="T18" fmla="*/ 206 h 20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3" h="206">
                      <a:moveTo>
                        <a:pt x="195" y="0"/>
                      </a:moveTo>
                      <a:lnTo>
                        <a:pt x="0" y="183"/>
                      </a:lnTo>
                      <a:lnTo>
                        <a:pt x="74" y="206"/>
                      </a:lnTo>
                      <a:lnTo>
                        <a:pt x="243" y="47"/>
                      </a:lnTo>
                      <a:lnTo>
                        <a:pt x="195" y="0"/>
                      </a:lnTo>
                      <a:close/>
                    </a:path>
                  </a:pathLst>
                </a:custGeom>
                <a:solidFill>
                  <a:srgbClr val="6868A8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88" name="Freeform 191"/>
                <p:cNvSpPr>
                  <a:spLocks/>
                </p:cNvSpPr>
                <p:nvPr/>
              </p:nvSpPr>
              <p:spPr bwMode="auto">
                <a:xfrm>
                  <a:off x="1095" y="1002"/>
                  <a:ext cx="141" cy="113"/>
                </a:xfrm>
                <a:custGeom>
                  <a:avLst/>
                  <a:gdLst>
                    <a:gd name="T0" fmla="*/ 13 w 216"/>
                    <a:gd name="T1" fmla="*/ 0 h 208"/>
                    <a:gd name="T2" fmla="*/ 0 w 216"/>
                    <a:gd name="T3" fmla="*/ 5 h 208"/>
                    <a:gd name="T4" fmla="*/ 2 w 216"/>
                    <a:gd name="T5" fmla="*/ 5 h 208"/>
                    <a:gd name="T6" fmla="*/ 16 w 216"/>
                    <a:gd name="T7" fmla="*/ 1 h 208"/>
                    <a:gd name="T8" fmla="*/ 13 w 216"/>
                    <a:gd name="T9" fmla="*/ 0 h 20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16"/>
                    <a:gd name="T16" fmla="*/ 0 h 208"/>
                    <a:gd name="T17" fmla="*/ 216 w 216"/>
                    <a:gd name="T18" fmla="*/ 208 h 20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16" h="208">
                      <a:moveTo>
                        <a:pt x="172" y="0"/>
                      </a:moveTo>
                      <a:lnTo>
                        <a:pt x="0" y="190"/>
                      </a:lnTo>
                      <a:lnTo>
                        <a:pt x="31" y="208"/>
                      </a:lnTo>
                      <a:lnTo>
                        <a:pt x="216" y="33"/>
                      </a:lnTo>
                      <a:lnTo>
                        <a:pt x="17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89" name="Freeform 192"/>
                <p:cNvSpPr>
                  <a:spLocks/>
                </p:cNvSpPr>
                <p:nvPr/>
              </p:nvSpPr>
              <p:spPr bwMode="auto">
                <a:xfrm>
                  <a:off x="932" y="1267"/>
                  <a:ext cx="122" cy="66"/>
                </a:xfrm>
                <a:custGeom>
                  <a:avLst/>
                  <a:gdLst>
                    <a:gd name="T0" fmla="*/ 12 w 189"/>
                    <a:gd name="T1" fmla="*/ 0 h 123"/>
                    <a:gd name="T2" fmla="*/ 0 w 189"/>
                    <a:gd name="T3" fmla="*/ 3 h 123"/>
                    <a:gd name="T4" fmla="*/ 2 w 189"/>
                    <a:gd name="T5" fmla="*/ 3 h 123"/>
                    <a:gd name="T6" fmla="*/ 14 w 189"/>
                    <a:gd name="T7" fmla="*/ 1 h 123"/>
                    <a:gd name="T8" fmla="*/ 12 w 189"/>
                    <a:gd name="T9" fmla="*/ 0 h 1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9"/>
                    <a:gd name="T16" fmla="*/ 0 h 123"/>
                    <a:gd name="T17" fmla="*/ 189 w 189"/>
                    <a:gd name="T18" fmla="*/ 123 h 1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9" h="123">
                      <a:moveTo>
                        <a:pt x="164" y="0"/>
                      </a:moveTo>
                      <a:lnTo>
                        <a:pt x="0" y="116"/>
                      </a:lnTo>
                      <a:lnTo>
                        <a:pt x="21" y="123"/>
                      </a:lnTo>
                      <a:lnTo>
                        <a:pt x="189" y="27"/>
                      </a:lnTo>
                      <a:lnTo>
                        <a:pt x="164" y="0"/>
                      </a:lnTo>
                      <a:close/>
                    </a:path>
                  </a:pathLst>
                </a:custGeom>
                <a:solidFill>
                  <a:srgbClr val="894949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90" name="Freeform 193"/>
                <p:cNvSpPr>
                  <a:spLocks/>
                </p:cNvSpPr>
                <p:nvPr/>
              </p:nvSpPr>
              <p:spPr bwMode="auto">
                <a:xfrm>
                  <a:off x="912" y="1222"/>
                  <a:ext cx="94" cy="98"/>
                </a:xfrm>
                <a:custGeom>
                  <a:avLst/>
                  <a:gdLst>
                    <a:gd name="T0" fmla="*/ 9 w 142"/>
                    <a:gd name="T1" fmla="*/ 1 h 180"/>
                    <a:gd name="T2" fmla="*/ 0 w 142"/>
                    <a:gd name="T3" fmla="*/ 5 h 180"/>
                    <a:gd name="T4" fmla="*/ 9 w 142"/>
                    <a:gd name="T5" fmla="*/ 2 h 180"/>
                    <a:gd name="T6" fmla="*/ 12 w 142"/>
                    <a:gd name="T7" fmla="*/ 0 h 180"/>
                    <a:gd name="T8" fmla="*/ 9 w 142"/>
                    <a:gd name="T9" fmla="*/ 1 h 18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2"/>
                    <a:gd name="T16" fmla="*/ 0 h 180"/>
                    <a:gd name="T17" fmla="*/ 142 w 142"/>
                    <a:gd name="T18" fmla="*/ 180 h 18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2" h="180">
                      <a:moveTo>
                        <a:pt x="99" y="1"/>
                      </a:moveTo>
                      <a:lnTo>
                        <a:pt x="0" y="180"/>
                      </a:lnTo>
                      <a:lnTo>
                        <a:pt x="111" y="76"/>
                      </a:lnTo>
                      <a:lnTo>
                        <a:pt x="142" y="0"/>
                      </a:lnTo>
                      <a:lnTo>
                        <a:pt x="99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5794" name="Oval 194"/>
          <p:cNvSpPr>
            <a:spLocks noChangeArrowheads="1"/>
          </p:cNvSpPr>
          <p:nvPr/>
        </p:nvSpPr>
        <p:spPr bwMode="auto">
          <a:xfrm rot="6594164">
            <a:off x="3962400" y="1600200"/>
            <a:ext cx="3887788" cy="3887788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795" name="Line 195"/>
          <p:cNvSpPr>
            <a:spLocks noChangeShapeType="1"/>
          </p:cNvSpPr>
          <p:nvPr/>
        </p:nvSpPr>
        <p:spPr bwMode="auto">
          <a:xfrm>
            <a:off x="2971800" y="3505200"/>
            <a:ext cx="2895600" cy="1588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796" name="Oval 196"/>
          <p:cNvSpPr>
            <a:spLocks noChangeArrowheads="1"/>
          </p:cNvSpPr>
          <p:nvPr/>
        </p:nvSpPr>
        <p:spPr bwMode="auto">
          <a:xfrm>
            <a:off x="2971800" y="3429000"/>
            <a:ext cx="152400" cy="152400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797" name="Oval 197"/>
          <p:cNvSpPr>
            <a:spLocks noChangeArrowheads="1"/>
          </p:cNvSpPr>
          <p:nvPr/>
        </p:nvSpPr>
        <p:spPr bwMode="auto">
          <a:xfrm>
            <a:off x="5791200" y="3429000"/>
            <a:ext cx="152400" cy="152400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798" name="Text Box 198"/>
          <p:cNvSpPr txBox="1">
            <a:spLocks noChangeArrowheads="1"/>
          </p:cNvSpPr>
          <p:nvPr/>
        </p:nvSpPr>
        <p:spPr bwMode="auto">
          <a:xfrm>
            <a:off x="5562600" y="2895600"/>
            <a:ext cx="457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latin typeface="VNI-Times" pitchFamily="2" charset="0"/>
                <a:cs typeface="Arial" pitchFamily="34" charset="0"/>
              </a:rPr>
              <a:t>B</a:t>
            </a:r>
          </a:p>
        </p:txBody>
      </p:sp>
      <p:sp>
        <p:nvSpPr>
          <p:cNvPr id="25799" name="Oval 199"/>
          <p:cNvSpPr>
            <a:spLocks noChangeArrowheads="1"/>
          </p:cNvSpPr>
          <p:nvPr/>
        </p:nvSpPr>
        <p:spPr bwMode="auto">
          <a:xfrm>
            <a:off x="4419600" y="2133600"/>
            <a:ext cx="152400" cy="1524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800" name="Oval 200"/>
          <p:cNvSpPr>
            <a:spLocks noChangeArrowheads="1"/>
          </p:cNvSpPr>
          <p:nvPr/>
        </p:nvSpPr>
        <p:spPr bwMode="auto">
          <a:xfrm>
            <a:off x="4419600" y="4800600"/>
            <a:ext cx="152400" cy="1524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801" name="Line 201"/>
          <p:cNvSpPr>
            <a:spLocks noChangeShapeType="1"/>
          </p:cNvSpPr>
          <p:nvPr/>
        </p:nvSpPr>
        <p:spPr bwMode="auto">
          <a:xfrm>
            <a:off x="4494213" y="1066800"/>
            <a:ext cx="1587" cy="45720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802" name="Oval 202"/>
          <p:cNvSpPr>
            <a:spLocks noChangeArrowheads="1"/>
          </p:cNvSpPr>
          <p:nvPr/>
        </p:nvSpPr>
        <p:spPr bwMode="auto">
          <a:xfrm>
            <a:off x="4419600" y="3429000"/>
            <a:ext cx="152400" cy="152400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803" name="Text Box 203"/>
          <p:cNvSpPr txBox="1">
            <a:spLocks noChangeArrowheads="1"/>
          </p:cNvSpPr>
          <p:nvPr/>
        </p:nvSpPr>
        <p:spPr bwMode="auto">
          <a:xfrm>
            <a:off x="4038600" y="2971800"/>
            <a:ext cx="457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latin typeface="VNI-Times" pitchFamily="2" charset="0"/>
                <a:cs typeface="Arial" pitchFamily="34" charset="0"/>
              </a:rPr>
              <a:t>M</a:t>
            </a:r>
          </a:p>
        </p:txBody>
      </p:sp>
      <p:sp>
        <p:nvSpPr>
          <p:cNvPr id="25804" name="Line 204"/>
          <p:cNvSpPr>
            <a:spLocks noChangeShapeType="1"/>
          </p:cNvSpPr>
          <p:nvPr/>
        </p:nvSpPr>
        <p:spPr bwMode="auto">
          <a:xfrm flipH="1">
            <a:off x="3733800" y="3352800"/>
            <a:ext cx="76200" cy="304800"/>
          </a:xfrm>
          <a:prstGeom prst="line">
            <a:avLst/>
          </a:prstGeom>
          <a:noFill/>
          <a:ln w="38100" cmpd="dbl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805" name="Line 205"/>
          <p:cNvSpPr>
            <a:spLocks noChangeShapeType="1"/>
          </p:cNvSpPr>
          <p:nvPr/>
        </p:nvSpPr>
        <p:spPr bwMode="auto">
          <a:xfrm flipH="1">
            <a:off x="5105400" y="3352800"/>
            <a:ext cx="112713" cy="304800"/>
          </a:xfrm>
          <a:prstGeom prst="line">
            <a:avLst/>
          </a:prstGeom>
          <a:noFill/>
          <a:ln w="38100" cmpd="dbl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810" name="Text Box 210"/>
          <p:cNvSpPr txBox="1">
            <a:spLocks noChangeArrowheads="1"/>
          </p:cNvSpPr>
          <p:nvPr/>
        </p:nvSpPr>
        <p:spPr bwMode="auto">
          <a:xfrm>
            <a:off x="2819400" y="2970213"/>
            <a:ext cx="3810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>
                <a:latin typeface="Times New Roman" pitchFamily="18" charset="0"/>
                <a:cs typeface="Arial" pitchFamily="34" charset="0"/>
              </a:rPr>
              <a:t>A</a:t>
            </a:r>
          </a:p>
        </p:txBody>
      </p:sp>
      <p:sp>
        <p:nvSpPr>
          <p:cNvPr id="2068" name="Text Box 212"/>
          <p:cNvSpPr txBox="1">
            <a:spLocks noChangeArrowheads="1"/>
          </p:cNvSpPr>
          <p:nvPr/>
        </p:nvSpPr>
        <p:spPr bwMode="auto">
          <a:xfrm>
            <a:off x="76200" y="152400"/>
            <a:ext cx="4038600" cy="579438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/>
              <a:t>C¸ch 3: ( Dïng compa)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25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5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5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5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25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5000"/>
                                        <p:tgtEl>
                                          <p:spTgt spid="25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9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5000"/>
                                        <p:tgtEl>
                                          <p:spTgt spid="25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54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8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25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25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65" presetID="22" presetClass="entr" presetSubtype="1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2000"/>
                                        <p:tgtEl>
                                          <p:spTgt spid="25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9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0" dur="500"/>
                                        <p:tgtEl>
                                          <p:spTgt spid="257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9500"/>
                            </p:stCondLst>
                            <p:childTnLst>
                              <p:par>
                                <p:cTn id="73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4" dur="500"/>
                                        <p:tgtEl>
                                          <p:spTgt spid="257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7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25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22500"/>
                            </p:stCondLst>
                            <p:childTnLst>
                              <p:par>
                                <p:cTn id="81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2" dur="500"/>
                                        <p:tgtEl>
                                          <p:spTgt spid="257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5" dur="500"/>
                                        <p:tgtEl>
                                          <p:spTgt spid="258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8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0" dur="500"/>
                                        <p:tgtEl>
                                          <p:spTgt spid="25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23500"/>
                            </p:stCondLst>
                            <p:childTnLst>
                              <p:par>
                                <p:cTn id="9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25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25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1" dur="500"/>
                                        <p:tgtEl>
                                          <p:spTgt spid="258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761" grpId="0" animBg="1"/>
      <p:bldP spid="25761" grpId="1" animBg="1"/>
      <p:bldP spid="25794" grpId="0" animBg="1"/>
      <p:bldP spid="25794" grpId="1" animBg="1"/>
      <p:bldP spid="25795" grpId="0" animBg="1"/>
      <p:bldP spid="25796" grpId="0" animBg="1"/>
      <p:bldP spid="25797" grpId="0" animBg="1"/>
      <p:bldP spid="25798" grpId="0"/>
      <p:bldP spid="25799" grpId="0" animBg="1"/>
      <p:bldP spid="25799" grpId="1" animBg="1"/>
      <p:bldP spid="25800" grpId="0" animBg="1"/>
      <p:bldP spid="25800" grpId="1" animBg="1"/>
      <p:bldP spid="25801" grpId="0" animBg="1"/>
      <p:bldP spid="25801" grpId="1" animBg="1"/>
      <p:bldP spid="25802" grpId="0" animBg="1"/>
      <p:bldP spid="25803" grpId="0"/>
      <p:bldP spid="25804" grpId="0" animBg="1"/>
      <p:bldP spid="25805" grpId="0" animBg="1"/>
      <p:bldP spid="25810" grpId="0"/>
      <p:bldP spid="206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4" name="Rectangle 6"/>
          <p:cNvSpPr>
            <a:spLocks noChangeArrowheads="1"/>
          </p:cNvSpPr>
          <p:nvPr/>
        </p:nvSpPr>
        <p:spPr bwMode="auto">
          <a:xfrm>
            <a:off x="1371600" y="3581400"/>
            <a:ext cx="8077200" cy="3048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chemeClr val="bg2">
                  <a:gamma/>
                  <a:tint val="53725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Front">
              <a:rot lat="1500000" lon="20099999" rev="0"/>
            </a:camera>
            <a:lightRig rig="legacyFlat4" dir="t"/>
          </a:scene3d>
          <a:sp3d extrusionH="887400" prstMaterial="legacyMatte">
            <a:bevelT w="13500" h="13500" prst="angle"/>
            <a:bevelB w="13500" h="13500" prst="angle"/>
            <a:extrusionClr>
              <a:schemeClr val="bg2"/>
            </a:extrusionClr>
          </a:sp3d>
        </p:spPr>
        <p:txBody>
          <a:bodyPr wrap="none" anchor="ctr">
            <a:flatTx/>
          </a:bodyPr>
          <a:lstStyle/>
          <a:p>
            <a:pPr>
              <a:defRPr/>
            </a:pPr>
            <a:endParaRPr lang="en-US" sz="180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37900" name="AutoShape 12"/>
          <p:cNvSpPr>
            <a:spLocks noChangeArrowheads="1"/>
          </p:cNvSpPr>
          <p:nvPr/>
        </p:nvSpPr>
        <p:spPr bwMode="auto">
          <a:xfrm>
            <a:off x="423863" y="0"/>
            <a:ext cx="8567737" cy="1905000"/>
          </a:xfrm>
          <a:prstGeom prst="cloudCallout">
            <a:avLst>
              <a:gd name="adj1" fmla="val -43514"/>
              <a:gd name="adj2" fmla="val 139000"/>
            </a:avLst>
          </a:prstGeom>
          <a:solidFill>
            <a:schemeClr val="folHlink"/>
          </a:solidFill>
          <a:ln w="3175">
            <a:solidFill>
              <a:srgbClr val="FF33CC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90000"/>
              </a:lnSpc>
              <a:spcBef>
                <a:spcPct val="25000"/>
              </a:spcBef>
              <a:defRPr/>
            </a:pPr>
            <a:r>
              <a:rPr lang="en-US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    </a:t>
            </a:r>
            <a:r>
              <a:rPr lang="en-US" sz="2800" b="1" dirty="0">
                <a:solidFill>
                  <a:srgbClr val="000066"/>
                </a:solidFill>
                <a:cs typeface="Arial" pitchFamily="34" charset="0"/>
              </a:rPr>
              <a:t>   </a:t>
            </a:r>
            <a:r>
              <a:rPr lang="en-US" sz="2800" b="1" dirty="0" err="1">
                <a:solidFill>
                  <a:srgbClr val="000066"/>
                </a:solidFill>
                <a:cs typeface="Arial" pitchFamily="34" charset="0"/>
              </a:rPr>
              <a:t>Dïng</a:t>
            </a:r>
            <a:r>
              <a:rPr lang="en-US" sz="2800" b="1" dirty="0">
                <a:solidFill>
                  <a:srgbClr val="000066"/>
                </a:solidFill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cs typeface="Arial" pitchFamily="34" charset="0"/>
              </a:rPr>
              <a:t>mét</a:t>
            </a:r>
            <a:r>
              <a:rPr lang="en-US" sz="2800" b="1" dirty="0">
                <a:solidFill>
                  <a:srgbClr val="000066"/>
                </a:solidFill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cs typeface="Arial" pitchFamily="34" charset="0"/>
              </a:rPr>
              <a:t>sîi</a:t>
            </a:r>
            <a:r>
              <a:rPr lang="en-US" sz="2800" b="1" dirty="0">
                <a:solidFill>
                  <a:srgbClr val="000066"/>
                </a:solidFill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cs typeface="Arial" pitchFamily="34" charset="0"/>
              </a:rPr>
              <a:t>d©y</a:t>
            </a:r>
            <a:r>
              <a:rPr lang="en-US" sz="2800" b="1" dirty="0">
                <a:solidFill>
                  <a:srgbClr val="000066"/>
                </a:solidFill>
                <a:cs typeface="Arial" pitchFamily="34" charset="0"/>
              </a:rPr>
              <a:t> "chia" </a:t>
            </a:r>
            <a:r>
              <a:rPr lang="en-US" sz="2800" b="1" dirty="0" err="1">
                <a:solidFill>
                  <a:srgbClr val="000066"/>
                </a:solidFill>
                <a:cs typeface="Arial" pitchFamily="34" charset="0"/>
              </a:rPr>
              <a:t>thanh</a:t>
            </a:r>
            <a:r>
              <a:rPr lang="en-US" sz="2800" b="1" dirty="0">
                <a:solidFill>
                  <a:srgbClr val="000066"/>
                </a:solidFill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cs typeface="Arial" pitchFamily="34" charset="0"/>
              </a:rPr>
              <a:t>gç</a:t>
            </a:r>
            <a:r>
              <a:rPr lang="en-US" sz="2800" b="1" dirty="0">
                <a:solidFill>
                  <a:srgbClr val="000066"/>
                </a:solidFill>
                <a:cs typeface="Arial" pitchFamily="34" charset="0"/>
              </a:rPr>
              <a:t> th¼ng</a:t>
            </a:r>
          </a:p>
          <a:p>
            <a:pPr algn="ctr">
              <a:lnSpc>
                <a:spcPct val="90000"/>
              </a:lnSpc>
              <a:spcBef>
                <a:spcPct val="25000"/>
              </a:spcBef>
              <a:defRPr/>
            </a:pPr>
            <a:r>
              <a:rPr lang="en-US" sz="4000" dirty="0">
                <a:solidFill>
                  <a:srgbClr val="000066"/>
                </a:solidFill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cs typeface="Arial" pitchFamily="34" charset="0"/>
              </a:rPr>
              <a:t>thµnh</a:t>
            </a:r>
            <a:r>
              <a:rPr lang="en-US" sz="2800" b="1" dirty="0">
                <a:solidFill>
                  <a:srgbClr val="000066"/>
                </a:solidFill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cs typeface="Arial" pitchFamily="34" charset="0"/>
              </a:rPr>
              <a:t>hai</a:t>
            </a:r>
            <a:r>
              <a:rPr lang="en-US" sz="2800" b="1" dirty="0">
                <a:solidFill>
                  <a:srgbClr val="000066"/>
                </a:solidFill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cs typeface="Arial" pitchFamily="34" charset="0"/>
              </a:rPr>
              <a:t>phÇn</a:t>
            </a:r>
            <a:r>
              <a:rPr lang="en-US" sz="2800" b="1" dirty="0">
                <a:solidFill>
                  <a:srgbClr val="000066"/>
                </a:solidFill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cs typeface="Arial" pitchFamily="34" charset="0"/>
              </a:rPr>
              <a:t>cã</a:t>
            </a:r>
            <a:r>
              <a:rPr lang="en-US" sz="2800" b="1" dirty="0">
                <a:solidFill>
                  <a:srgbClr val="000066"/>
                </a:solidFill>
                <a:cs typeface="Arial" pitchFamily="34" charset="0"/>
              </a:rPr>
              <a:t> ®é </a:t>
            </a:r>
            <a:r>
              <a:rPr lang="en-US" sz="2800" b="1" dirty="0" err="1">
                <a:solidFill>
                  <a:srgbClr val="000066"/>
                </a:solidFill>
                <a:cs typeface="Arial" pitchFamily="34" charset="0"/>
              </a:rPr>
              <a:t>dµi</a:t>
            </a:r>
            <a:r>
              <a:rPr lang="en-US" sz="2800" b="1" dirty="0">
                <a:solidFill>
                  <a:srgbClr val="000066"/>
                </a:solidFill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cs typeface="Arial" pitchFamily="34" charset="0"/>
              </a:rPr>
              <a:t>b»ng</a:t>
            </a:r>
            <a:r>
              <a:rPr lang="en-US" sz="2800" b="1" dirty="0">
                <a:solidFill>
                  <a:srgbClr val="000066"/>
                </a:solidFill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cs typeface="Arial" pitchFamily="34" charset="0"/>
              </a:rPr>
              <a:t>nhau</a:t>
            </a:r>
            <a:r>
              <a:rPr lang="en-US" sz="2800" b="1" dirty="0">
                <a:solidFill>
                  <a:srgbClr val="000066"/>
                </a:solidFill>
                <a:cs typeface="Arial" pitchFamily="34" charset="0"/>
              </a:rPr>
              <a:t>?</a:t>
            </a:r>
          </a:p>
        </p:txBody>
      </p:sp>
      <p:sp>
        <p:nvSpPr>
          <p:cNvPr id="27660" name="Text Box 12"/>
          <p:cNvSpPr txBox="1">
            <a:spLocks noChangeArrowheads="1"/>
          </p:cNvSpPr>
          <p:nvPr/>
        </p:nvSpPr>
        <p:spPr bwMode="auto">
          <a:xfrm>
            <a:off x="539750" y="417513"/>
            <a:ext cx="384175" cy="396875"/>
          </a:xfrm>
          <a:prstGeom prst="rect">
            <a:avLst/>
          </a:prstGeom>
          <a:solidFill>
            <a:srgbClr val="FF3300">
              <a:alpha val="82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vant" pitchFamily="34" charset="0"/>
                <a:cs typeface="Arial" pitchFamily="34" charset="0"/>
              </a:rPr>
              <a:t>?</a:t>
            </a:r>
          </a:p>
        </p:txBody>
      </p:sp>
      <p:sp>
        <p:nvSpPr>
          <p:cNvPr id="27663" name="Freeform 15"/>
          <p:cNvSpPr>
            <a:spLocks/>
          </p:cNvSpPr>
          <p:nvPr/>
        </p:nvSpPr>
        <p:spPr bwMode="auto">
          <a:xfrm>
            <a:off x="457200" y="4349750"/>
            <a:ext cx="8305800" cy="1822450"/>
          </a:xfrm>
          <a:custGeom>
            <a:avLst/>
            <a:gdLst>
              <a:gd name="T0" fmla="*/ 0 w 3129"/>
              <a:gd name="T1" fmla="*/ 2147483647 h 764"/>
              <a:gd name="T2" fmla="*/ 2147483647 w 3129"/>
              <a:gd name="T3" fmla="*/ 2147483647 h 764"/>
              <a:gd name="T4" fmla="*/ 2147483647 w 3129"/>
              <a:gd name="T5" fmla="*/ 2147483647 h 764"/>
              <a:gd name="T6" fmla="*/ 2147483647 w 3129"/>
              <a:gd name="T7" fmla="*/ 2147483647 h 764"/>
              <a:gd name="T8" fmla="*/ 2147483647 w 3129"/>
              <a:gd name="T9" fmla="*/ 2147483647 h 764"/>
              <a:gd name="T10" fmla="*/ 2147483647 w 3129"/>
              <a:gd name="T11" fmla="*/ 2147483647 h 764"/>
              <a:gd name="T12" fmla="*/ 2147483647 w 3129"/>
              <a:gd name="T13" fmla="*/ 2147483647 h 764"/>
              <a:gd name="T14" fmla="*/ 2147483647 w 3129"/>
              <a:gd name="T15" fmla="*/ 2147483647 h 764"/>
              <a:gd name="T16" fmla="*/ 2147483647 w 3129"/>
              <a:gd name="T17" fmla="*/ 2147483647 h 764"/>
              <a:gd name="T18" fmla="*/ 2147483647 w 3129"/>
              <a:gd name="T19" fmla="*/ 2147483647 h 764"/>
              <a:gd name="T20" fmla="*/ 2147483647 w 3129"/>
              <a:gd name="T21" fmla="*/ 2147483647 h 764"/>
              <a:gd name="T22" fmla="*/ 2147483647 w 3129"/>
              <a:gd name="T23" fmla="*/ 2147483647 h 764"/>
              <a:gd name="T24" fmla="*/ 2147483647 w 3129"/>
              <a:gd name="T25" fmla="*/ 2147483647 h 764"/>
              <a:gd name="T26" fmla="*/ 2147483647 w 3129"/>
              <a:gd name="T27" fmla="*/ 2147483647 h 764"/>
              <a:gd name="T28" fmla="*/ 2147483647 w 3129"/>
              <a:gd name="T29" fmla="*/ 2147483647 h 764"/>
              <a:gd name="T30" fmla="*/ 2147483647 w 3129"/>
              <a:gd name="T31" fmla="*/ 2147483647 h 764"/>
              <a:gd name="T32" fmla="*/ 2147483647 w 3129"/>
              <a:gd name="T33" fmla="*/ 2147483647 h 764"/>
              <a:gd name="T34" fmla="*/ 2147483647 w 3129"/>
              <a:gd name="T35" fmla="*/ 2147483647 h 764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3129"/>
              <a:gd name="T55" fmla="*/ 0 h 764"/>
              <a:gd name="T56" fmla="*/ 3129 w 3129"/>
              <a:gd name="T57" fmla="*/ 764 h 764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3129" h="764">
                <a:moveTo>
                  <a:pt x="0" y="419"/>
                </a:moveTo>
                <a:cubicBezTo>
                  <a:pt x="10" y="548"/>
                  <a:pt x="16" y="625"/>
                  <a:pt x="153" y="668"/>
                </a:cubicBezTo>
                <a:cubicBezTo>
                  <a:pt x="236" y="726"/>
                  <a:pt x="381" y="732"/>
                  <a:pt x="480" y="745"/>
                </a:cubicBezTo>
                <a:cubicBezTo>
                  <a:pt x="528" y="751"/>
                  <a:pt x="624" y="764"/>
                  <a:pt x="624" y="764"/>
                </a:cubicBezTo>
                <a:cubicBezTo>
                  <a:pt x="729" y="761"/>
                  <a:pt x="835" y="763"/>
                  <a:pt x="940" y="755"/>
                </a:cubicBezTo>
                <a:cubicBezTo>
                  <a:pt x="977" y="752"/>
                  <a:pt x="1031" y="722"/>
                  <a:pt x="1065" y="707"/>
                </a:cubicBezTo>
                <a:cubicBezTo>
                  <a:pt x="1135" y="676"/>
                  <a:pt x="1247" y="640"/>
                  <a:pt x="1324" y="620"/>
                </a:cubicBezTo>
                <a:cubicBezTo>
                  <a:pt x="1377" y="585"/>
                  <a:pt x="1446" y="563"/>
                  <a:pt x="1507" y="544"/>
                </a:cubicBezTo>
                <a:cubicBezTo>
                  <a:pt x="1544" y="507"/>
                  <a:pt x="1568" y="468"/>
                  <a:pt x="1612" y="438"/>
                </a:cubicBezTo>
                <a:cubicBezTo>
                  <a:pt x="1636" y="392"/>
                  <a:pt x="1676" y="366"/>
                  <a:pt x="1708" y="323"/>
                </a:cubicBezTo>
                <a:cubicBezTo>
                  <a:pt x="1726" y="269"/>
                  <a:pt x="1715" y="232"/>
                  <a:pt x="1766" y="198"/>
                </a:cubicBezTo>
                <a:cubicBezTo>
                  <a:pt x="1779" y="159"/>
                  <a:pt x="1795" y="153"/>
                  <a:pt x="1833" y="140"/>
                </a:cubicBezTo>
                <a:cubicBezTo>
                  <a:pt x="1863" y="111"/>
                  <a:pt x="1889" y="96"/>
                  <a:pt x="1929" y="83"/>
                </a:cubicBezTo>
                <a:cubicBezTo>
                  <a:pt x="2055" y="0"/>
                  <a:pt x="1897" y="41"/>
                  <a:pt x="2236" y="54"/>
                </a:cubicBezTo>
                <a:cubicBezTo>
                  <a:pt x="2296" y="83"/>
                  <a:pt x="2363" y="111"/>
                  <a:pt x="2428" y="121"/>
                </a:cubicBezTo>
                <a:cubicBezTo>
                  <a:pt x="2479" y="154"/>
                  <a:pt x="2543" y="151"/>
                  <a:pt x="2601" y="169"/>
                </a:cubicBezTo>
                <a:cubicBezTo>
                  <a:pt x="2855" y="162"/>
                  <a:pt x="2902" y="171"/>
                  <a:pt x="3091" y="112"/>
                </a:cubicBezTo>
                <a:cubicBezTo>
                  <a:pt x="3109" y="85"/>
                  <a:pt x="3112" y="52"/>
                  <a:pt x="3129" y="35"/>
                </a:cubicBezTo>
              </a:path>
            </a:pathLst>
          </a:custGeom>
          <a:noFill/>
          <a:ln w="5715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6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6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4" grpId="0" animBg="1"/>
      <p:bldP spid="37900" grpId="0" animBg="1" autoUpdateAnimBg="0"/>
      <p:bldP spid="2766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0" name="Line 4"/>
          <p:cNvSpPr>
            <a:spLocks noChangeShapeType="1"/>
          </p:cNvSpPr>
          <p:nvPr/>
        </p:nvSpPr>
        <p:spPr bwMode="auto">
          <a:xfrm>
            <a:off x="1676400" y="3124200"/>
            <a:ext cx="57150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784" name="Oval 8"/>
          <p:cNvSpPr>
            <a:spLocks noChangeArrowheads="1"/>
          </p:cNvSpPr>
          <p:nvPr/>
        </p:nvSpPr>
        <p:spPr bwMode="auto">
          <a:xfrm>
            <a:off x="1524000" y="3048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786" name="Oval 10"/>
          <p:cNvSpPr>
            <a:spLocks noChangeArrowheads="1"/>
          </p:cNvSpPr>
          <p:nvPr/>
        </p:nvSpPr>
        <p:spPr bwMode="auto">
          <a:xfrm>
            <a:off x="7254875" y="3048000"/>
            <a:ext cx="152400" cy="1524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787" name="Text Box 11"/>
          <p:cNvSpPr txBox="1">
            <a:spLocks noChangeArrowheads="1"/>
          </p:cNvSpPr>
          <p:nvPr/>
        </p:nvSpPr>
        <p:spPr bwMode="auto">
          <a:xfrm>
            <a:off x="1289050" y="2314575"/>
            <a:ext cx="457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/>
              <a:t>A</a:t>
            </a:r>
          </a:p>
        </p:txBody>
      </p:sp>
      <p:grpSp>
        <p:nvGrpSpPr>
          <p:cNvPr id="75790" name="Group 14"/>
          <p:cNvGrpSpPr>
            <a:grpSpLocks/>
          </p:cNvGrpSpPr>
          <p:nvPr/>
        </p:nvGrpSpPr>
        <p:grpSpPr bwMode="auto">
          <a:xfrm>
            <a:off x="1752600" y="2286000"/>
            <a:ext cx="533400" cy="914400"/>
            <a:chOff x="2640" y="1440"/>
            <a:chExt cx="336" cy="576"/>
          </a:xfrm>
        </p:grpSpPr>
        <p:sp>
          <p:nvSpPr>
            <p:cNvPr id="75785" name="Oval 9"/>
            <p:cNvSpPr>
              <a:spLocks noChangeArrowheads="1"/>
            </p:cNvSpPr>
            <p:nvPr/>
          </p:nvSpPr>
          <p:spPr bwMode="auto">
            <a:xfrm>
              <a:off x="2736" y="1920"/>
              <a:ext cx="96" cy="96"/>
            </a:xfrm>
            <a:prstGeom prst="ellipse">
              <a:avLst/>
            </a:prstGeom>
            <a:solidFill>
              <a:srgbClr val="FF00FF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88" name="Text Box 12"/>
            <p:cNvSpPr txBox="1">
              <a:spLocks noChangeArrowheads="1"/>
            </p:cNvSpPr>
            <p:nvPr/>
          </p:nvSpPr>
          <p:spPr bwMode="auto">
            <a:xfrm>
              <a:off x="2640" y="1440"/>
              <a:ext cx="336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 b="1"/>
                <a:t>M</a:t>
              </a:r>
            </a:p>
          </p:txBody>
        </p:sp>
      </p:grpSp>
      <p:sp>
        <p:nvSpPr>
          <p:cNvPr id="75789" name="Text Box 13"/>
          <p:cNvSpPr txBox="1">
            <a:spLocks noChangeArrowheads="1"/>
          </p:cNvSpPr>
          <p:nvPr/>
        </p:nvSpPr>
        <p:spPr bwMode="auto">
          <a:xfrm>
            <a:off x="7315200" y="2346325"/>
            <a:ext cx="5334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/>
              <a:t>B</a:t>
            </a:r>
          </a:p>
        </p:txBody>
      </p:sp>
      <p:sp>
        <p:nvSpPr>
          <p:cNvPr id="75791" name="Line 15"/>
          <p:cNvSpPr>
            <a:spLocks noChangeShapeType="1"/>
          </p:cNvSpPr>
          <p:nvPr/>
        </p:nvSpPr>
        <p:spPr bwMode="auto">
          <a:xfrm flipH="1">
            <a:off x="5975350" y="2971800"/>
            <a:ext cx="15240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792" name="Line 16"/>
          <p:cNvSpPr>
            <a:spLocks noChangeShapeType="1"/>
          </p:cNvSpPr>
          <p:nvPr/>
        </p:nvSpPr>
        <p:spPr bwMode="auto">
          <a:xfrm flipH="1">
            <a:off x="2895600" y="2971800"/>
            <a:ext cx="15240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793" name="AutoShape 17"/>
          <p:cNvSpPr>
            <a:spLocks noChangeArrowheads="1"/>
          </p:cNvSpPr>
          <p:nvPr/>
        </p:nvSpPr>
        <p:spPr bwMode="auto">
          <a:xfrm>
            <a:off x="3581400" y="3733800"/>
            <a:ext cx="4114800" cy="1752600"/>
          </a:xfrm>
          <a:prstGeom prst="cloudCallout">
            <a:avLst>
              <a:gd name="adj1" fmla="val -27894"/>
              <a:gd name="adj2" fmla="val -76903"/>
            </a:avLst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sz="2800">
                <a:solidFill>
                  <a:schemeClr val="tx1"/>
                </a:solidFill>
              </a:rPr>
              <a:t>§iÓm M lµ trung ®iÓm cña ®o¹n th¼ng AB</a:t>
            </a:r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1524000" y="88900"/>
            <a:ext cx="7315200" cy="596900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hangingPunct="0"/>
            <a:r>
              <a:rPr lang="en-US" b="1">
                <a:latin typeface=".VnCooperH" pitchFamily="34" charset="0"/>
                <a:cs typeface="Times New Roman" pitchFamily="18" charset="0"/>
              </a:rPr>
              <a:t> §10. </a:t>
            </a:r>
            <a:r>
              <a:rPr lang="en-US" b="1">
                <a:latin typeface="Times New Roman" pitchFamily="18" charset="0"/>
                <a:cs typeface="Times New Roman" pitchFamily="18" charset="0"/>
              </a:rPr>
              <a:t>TRUNG ĐIỂM CỦA ĐOẠN THẲNG</a:t>
            </a:r>
            <a:endParaRPr lang="en-US" b="1">
              <a:latin typeface=".VnCooperH" pitchFamily="34" charset="0"/>
              <a:cs typeface="Arial" pitchFamily="34" charset="0"/>
            </a:endParaRPr>
          </a:p>
        </p:txBody>
      </p:sp>
      <p:sp>
        <p:nvSpPr>
          <p:cNvPr id="4109" name="Oval 13"/>
          <p:cNvSpPr>
            <a:spLocks noChangeArrowheads="1"/>
          </p:cNvSpPr>
          <p:nvPr/>
        </p:nvSpPr>
        <p:spPr bwMode="auto">
          <a:xfrm>
            <a:off x="304800" y="76200"/>
            <a:ext cx="1177925" cy="609600"/>
          </a:xfrm>
          <a:prstGeom prst="ellipse">
            <a:avLst/>
          </a:prstGeom>
          <a:solidFill>
            <a:srgbClr val="FF0000"/>
          </a:solidFill>
          <a:ln w="28575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cs typeface="Arial" pitchFamily="34" charset="0"/>
              </a:rPr>
              <a:t>TiÕt 12 </a:t>
            </a:r>
          </a:p>
        </p:txBody>
      </p:sp>
      <p:sp>
        <p:nvSpPr>
          <p:cNvPr id="4117" name="Text Box 21"/>
          <p:cNvSpPr txBox="1">
            <a:spLocks noChangeArrowheads="1"/>
          </p:cNvSpPr>
          <p:nvPr/>
        </p:nvSpPr>
        <p:spPr bwMode="auto">
          <a:xfrm>
            <a:off x="152400" y="746125"/>
            <a:ext cx="5791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 u="sng">
                <a:solidFill>
                  <a:schemeClr val="bg1"/>
                </a:solidFill>
                <a:latin typeface=".VnTimeH" pitchFamily="34" charset="0"/>
              </a:rPr>
              <a:t>1. Trung ®iÓm cña ®o¹n th¼ng</a:t>
            </a:r>
          </a:p>
        </p:txBody>
      </p:sp>
      <p:sp>
        <p:nvSpPr>
          <p:cNvPr id="4116" name="Text Box 20"/>
          <p:cNvSpPr txBox="1">
            <a:spLocks noChangeArrowheads="1"/>
          </p:cNvSpPr>
          <p:nvPr/>
        </p:nvSpPr>
        <p:spPr bwMode="auto">
          <a:xfrm>
            <a:off x="381000" y="1447800"/>
            <a:ext cx="8458200" cy="831850"/>
          </a:xfrm>
          <a:prstGeom prst="rect">
            <a:avLst/>
          </a:prstGeom>
          <a:solidFill>
            <a:srgbClr val="FF33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i="1"/>
              <a:t>Trung ®iÓm M cña ®o¹n th¼ng AB lµ ®iÓm n»m gi÷a A, B vµ c¸ch ®Òu A, B ( MA = MB)</a:t>
            </a:r>
          </a:p>
        </p:txBody>
      </p:sp>
      <p:sp>
        <p:nvSpPr>
          <p:cNvPr id="75799" name="AutoShape 23"/>
          <p:cNvSpPr>
            <a:spLocks noChangeArrowheads="1"/>
          </p:cNvSpPr>
          <p:nvPr/>
        </p:nvSpPr>
        <p:spPr bwMode="auto">
          <a:xfrm>
            <a:off x="3581400" y="3733800"/>
            <a:ext cx="4114800" cy="1600200"/>
          </a:xfrm>
          <a:prstGeom prst="cloudCallout">
            <a:avLst>
              <a:gd name="adj1" fmla="val -28625"/>
              <a:gd name="adj2" fmla="val -76588"/>
            </a:avLst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§</a:t>
            </a:r>
            <a:r>
              <a:rPr lang="en-US" sz="2800" dirty="0" err="1">
                <a:solidFill>
                  <a:schemeClr val="tx1"/>
                </a:solidFill>
              </a:rPr>
              <a:t>iÓm</a:t>
            </a:r>
            <a:r>
              <a:rPr lang="en-US" sz="2800" dirty="0">
                <a:solidFill>
                  <a:schemeClr val="tx1"/>
                </a:solidFill>
              </a:rPr>
              <a:t> M </a:t>
            </a:r>
            <a:r>
              <a:rPr lang="en-US" sz="2800" dirty="0" smtClean="0">
                <a:solidFill>
                  <a:schemeClr val="tx1"/>
                </a:solidFill>
              </a:rPr>
              <a:t>®­</a:t>
            </a:r>
            <a:r>
              <a:rPr lang="en-US" sz="2800" dirty="0" err="1" smtClean="0">
                <a:solidFill>
                  <a:schemeClr val="tx1"/>
                </a:solidFill>
              </a:rPr>
              <a:t>ược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gäi</a:t>
            </a:r>
            <a:r>
              <a:rPr lang="en-US" sz="2800" dirty="0">
                <a:solidFill>
                  <a:schemeClr val="tx1"/>
                </a:solidFill>
              </a:rPr>
              <a:t> lµ g× ?</a:t>
            </a:r>
          </a:p>
        </p:txBody>
      </p:sp>
      <p:sp>
        <p:nvSpPr>
          <p:cNvPr id="4119" name="Text Box 23"/>
          <p:cNvSpPr txBox="1">
            <a:spLocks noChangeArrowheads="1"/>
          </p:cNvSpPr>
          <p:nvPr/>
        </p:nvSpPr>
        <p:spPr bwMode="auto">
          <a:xfrm>
            <a:off x="457200" y="5673725"/>
            <a:ext cx="8305800" cy="83185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</a:rPr>
              <a:t>Chó ý</a:t>
            </a:r>
            <a:r>
              <a:rPr lang="en-US"/>
              <a:t> : </a:t>
            </a:r>
            <a:r>
              <a:rPr lang="en-US" b="1" u="sng"/>
              <a:t>Trung ®iÓm M</a:t>
            </a:r>
            <a:r>
              <a:rPr lang="en-US"/>
              <a:t> cña ®o¹n th¼ng AB cßn ®­îc gäi lµ </a:t>
            </a:r>
            <a:r>
              <a:rPr lang="en-US" b="1" i="1" u="sng"/>
              <a:t>®iÓm chÝnh gi÷a</a:t>
            </a:r>
            <a:r>
              <a:rPr lang="en-US"/>
              <a:t> cña ®o¹n th¼ng AB</a:t>
            </a:r>
          </a:p>
        </p:txBody>
      </p:sp>
      <p:sp>
        <p:nvSpPr>
          <p:cNvPr id="75803" name="AutoShape 27"/>
          <p:cNvSpPr>
            <a:spLocks noChangeArrowheads="1"/>
          </p:cNvSpPr>
          <p:nvPr/>
        </p:nvSpPr>
        <p:spPr bwMode="auto">
          <a:xfrm>
            <a:off x="4283075" y="3352800"/>
            <a:ext cx="304800" cy="2209800"/>
          </a:xfrm>
          <a:prstGeom prst="upDownArrow">
            <a:avLst>
              <a:gd name="adj1" fmla="val 50000"/>
              <a:gd name="adj2" fmla="val 145000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62 0 L 0.58021 0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757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79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8021 0 L 0.26354 0 " pathEditMode="relative" rAng="0" ptsTypes="AA">
                                      <p:cBhvr>
                                        <p:cTn id="9" dur="5000" fill="hold"/>
                                        <p:tgtEl>
                                          <p:spTgt spid="757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3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2000"/>
                                        <p:tgtEl>
                                          <p:spTgt spid="75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2000"/>
                                        <p:tgtEl>
                                          <p:spTgt spid="75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8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0"/>
                                        <p:tgtEl>
                                          <p:spTgt spid="75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xit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3" dur="500"/>
                                        <p:tgtEl>
                                          <p:spTgt spid="757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3000"/>
                                        <p:tgtEl>
                                          <p:spTgt spid="75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9" dur="500"/>
                                        <p:tgtEl>
                                          <p:spTgt spid="757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75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91" grpId="0" animBg="1"/>
      <p:bldP spid="75792" grpId="0" animBg="1"/>
      <p:bldP spid="75793" grpId="0" animBg="1"/>
      <p:bldP spid="75793" grpId="1" animBg="1"/>
      <p:bldP spid="4108" grpId="0" animBg="1"/>
      <p:bldP spid="4109" grpId="0" animBg="1"/>
      <p:bldP spid="4117" grpId="0"/>
      <p:bldP spid="4116" grpId="0" animBg="1"/>
      <p:bldP spid="75799" grpId="1" animBg="1"/>
      <p:bldP spid="75799" grpId="2" animBg="1"/>
      <p:bldP spid="4119" grpId="0" animBg="1"/>
      <p:bldP spid="7580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" descr="Can thang bàn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09600"/>
            <a:ext cx="4038600" cy="238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1" name="TextBox 6"/>
          <p:cNvSpPr txBox="1">
            <a:spLocks noChangeArrowheads="1"/>
          </p:cNvSpPr>
          <p:nvPr/>
        </p:nvSpPr>
        <p:spPr bwMode="auto">
          <a:xfrm>
            <a:off x="0" y="6124575"/>
            <a:ext cx="9144000" cy="701675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u="sng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000" b="1" i="1" u="sng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u="sng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000" b="1" i="1" u="sng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u="sng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đảm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tiễn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thẩm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mỹ</a:t>
            </a:r>
            <a:r>
              <a:rPr lang="en-US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….</a:t>
            </a:r>
          </a:p>
        </p:txBody>
      </p:sp>
      <p:pic>
        <p:nvPicPr>
          <p:cNvPr id="3175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075" y="533400"/>
            <a:ext cx="48006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5" name="Line 9"/>
          <p:cNvSpPr>
            <a:spLocks noChangeShapeType="1"/>
          </p:cNvSpPr>
          <p:nvPr/>
        </p:nvSpPr>
        <p:spPr bwMode="auto">
          <a:xfrm flipV="1">
            <a:off x="990600" y="838200"/>
            <a:ext cx="2667000" cy="4572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6" name="Line 10"/>
          <p:cNvSpPr>
            <a:spLocks noChangeShapeType="1"/>
          </p:cNvSpPr>
          <p:nvPr/>
        </p:nvSpPr>
        <p:spPr bwMode="auto">
          <a:xfrm>
            <a:off x="5181600" y="1933575"/>
            <a:ext cx="3429000" cy="5334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11" name="Oval 15"/>
          <p:cNvSpPr>
            <a:spLocks noChangeArrowheads="1"/>
          </p:cNvSpPr>
          <p:nvPr/>
        </p:nvSpPr>
        <p:spPr bwMode="auto">
          <a:xfrm>
            <a:off x="790575" y="12192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12" name="Oval 16"/>
          <p:cNvSpPr>
            <a:spLocks noChangeArrowheads="1"/>
          </p:cNvSpPr>
          <p:nvPr/>
        </p:nvSpPr>
        <p:spPr bwMode="auto">
          <a:xfrm>
            <a:off x="2222500" y="1008063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13" name="Oval 17"/>
          <p:cNvSpPr>
            <a:spLocks noChangeArrowheads="1"/>
          </p:cNvSpPr>
          <p:nvPr/>
        </p:nvSpPr>
        <p:spPr bwMode="auto">
          <a:xfrm>
            <a:off x="3581400" y="7747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14" name="Oval 18"/>
          <p:cNvSpPr>
            <a:spLocks noChangeArrowheads="1"/>
          </p:cNvSpPr>
          <p:nvPr/>
        </p:nvSpPr>
        <p:spPr bwMode="auto">
          <a:xfrm>
            <a:off x="8610600" y="2390775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15" name="Oval 19"/>
          <p:cNvSpPr>
            <a:spLocks noChangeArrowheads="1"/>
          </p:cNvSpPr>
          <p:nvPr/>
        </p:nvSpPr>
        <p:spPr bwMode="auto">
          <a:xfrm>
            <a:off x="5076825" y="1833563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17" name="Oval 21"/>
          <p:cNvSpPr>
            <a:spLocks noChangeArrowheads="1"/>
          </p:cNvSpPr>
          <p:nvPr/>
        </p:nvSpPr>
        <p:spPr bwMode="auto">
          <a:xfrm>
            <a:off x="6843713" y="2119313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31762" name="Picture 18" descr="xay-nh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00"/>
            <a:ext cx="4114800" cy="295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63" name="Picture 19" descr="vach nga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25" y="3095625"/>
            <a:ext cx="4876800" cy="288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64" name="Text Box 20"/>
          <p:cNvSpPr txBox="1"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  <a:latin typeface=".VnTimeH" pitchFamily="34" charset="0"/>
              </a:rPr>
              <a:t>øng dông trung ®iÓm cña ®o¹n th¼ng trong thùc tÕ </a:t>
            </a:r>
          </a:p>
        </p:txBody>
      </p:sp>
      <p:sp>
        <p:nvSpPr>
          <p:cNvPr id="2" name="Line 10"/>
          <p:cNvSpPr>
            <a:spLocks noChangeShapeType="1"/>
          </p:cNvSpPr>
          <p:nvPr/>
        </p:nvSpPr>
        <p:spPr bwMode="auto">
          <a:xfrm>
            <a:off x="4616450" y="3962400"/>
            <a:ext cx="3048000" cy="3048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" name="Oval 19"/>
          <p:cNvSpPr>
            <a:spLocks noChangeArrowheads="1"/>
          </p:cNvSpPr>
          <p:nvPr/>
        </p:nvSpPr>
        <p:spPr bwMode="auto">
          <a:xfrm>
            <a:off x="5883275" y="3970338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" name="Oval 19"/>
          <p:cNvSpPr>
            <a:spLocks noChangeArrowheads="1"/>
          </p:cNvSpPr>
          <p:nvPr/>
        </p:nvSpPr>
        <p:spPr bwMode="auto">
          <a:xfrm>
            <a:off x="7607300" y="41910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Oval 19"/>
          <p:cNvSpPr>
            <a:spLocks noChangeArrowheads="1"/>
          </p:cNvSpPr>
          <p:nvPr/>
        </p:nvSpPr>
        <p:spPr bwMode="auto">
          <a:xfrm>
            <a:off x="4527550" y="3870325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29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29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9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9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9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29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29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 animBg="1"/>
      <p:bldP spid="29705" grpId="0" animBg="1"/>
      <p:bldP spid="29706" grpId="0" animBg="1"/>
      <p:bldP spid="29711" grpId="0" animBg="1"/>
      <p:bldP spid="29712" grpId="0" animBg="1"/>
      <p:bldP spid="29712" grpId="1" animBg="1"/>
      <p:bldP spid="29713" grpId="0" animBg="1"/>
      <p:bldP spid="29714" grpId="0" animBg="1"/>
      <p:bldP spid="29715" grpId="0" animBg="1"/>
      <p:bldP spid="29717" grpId="0" animBg="1"/>
      <p:bldP spid="2" grpId="0" animBg="1"/>
      <p:bldP spid="3" grpId="0" animBg="1"/>
      <p:bldP spid="4" grpId="0" animBg="1"/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8" name="Picture 6" descr="21369343_1931936763799292_3330174270186441061_n(2)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" y="1600200"/>
            <a:ext cx="7772400" cy="4525963"/>
          </a:xfrm>
        </p:spPr>
      </p:pic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400" smtClean="0">
                <a:solidFill>
                  <a:srgbClr val="FF0000"/>
                </a:solidFill>
              </a:rPr>
              <a:t>Hãy chỉ ra ít nhất 7 trung điểm trong hình chụp trường 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4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4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4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4" grpId="0"/>
      <p:bldP spid="84994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>
                <a:solidFill>
                  <a:srgbClr val="FF3300"/>
                </a:solidFill>
              </a:rPr>
              <a:t>Hình</a:t>
            </a:r>
            <a:r>
              <a:rPr lang="en-US" sz="2800" dirty="0" smtClean="0">
                <a:solidFill>
                  <a:srgbClr val="FF3300"/>
                </a:solidFill>
              </a:rPr>
              <a:t> </a:t>
            </a:r>
            <a:r>
              <a:rPr lang="en-US" sz="2800" dirty="0" err="1" smtClean="0">
                <a:solidFill>
                  <a:srgbClr val="FF3300"/>
                </a:solidFill>
              </a:rPr>
              <a:t>có</a:t>
            </a:r>
            <a:r>
              <a:rPr lang="en-US" sz="2800" dirty="0" smtClean="0">
                <a:solidFill>
                  <a:srgbClr val="FF3300"/>
                </a:solidFill>
              </a:rPr>
              <a:t> 2 </a:t>
            </a:r>
            <a:r>
              <a:rPr lang="en-US" sz="2800" dirty="0" err="1" smtClean="0">
                <a:solidFill>
                  <a:srgbClr val="FF3300"/>
                </a:solidFill>
              </a:rPr>
              <a:t>trung</a:t>
            </a:r>
            <a:r>
              <a:rPr lang="en-US" sz="2800" dirty="0" smtClean="0">
                <a:solidFill>
                  <a:srgbClr val="FF3300"/>
                </a:solidFill>
              </a:rPr>
              <a:t> </a:t>
            </a:r>
            <a:r>
              <a:rPr lang="en-US" sz="2800" dirty="0" err="1" smtClean="0">
                <a:solidFill>
                  <a:srgbClr val="FF3300"/>
                </a:solidFill>
              </a:rPr>
              <a:t>điểm</a:t>
            </a:r>
            <a:r>
              <a:rPr lang="en-US" sz="2800" dirty="0" smtClean="0">
                <a:solidFill>
                  <a:srgbClr val="FF3300"/>
                </a:solidFill>
              </a:rPr>
              <a:t>.</a:t>
            </a:r>
          </a:p>
          <a:p>
            <a:r>
              <a:rPr lang="en-US" sz="2800" dirty="0" err="1" smtClean="0">
                <a:solidFill>
                  <a:srgbClr val="FF3300"/>
                </a:solidFill>
              </a:rPr>
              <a:t>Hình</a:t>
            </a:r>
            <a:r>
              <a:rPr lang="en-US" sz="2800" dirty="0" smtClean="0">
                <a:solidFill>
                  <a:srgbClr val="FF3300"/>
                </a:solidFill>
              </a:rPr>
              <a:t> </a:t>
            </a:r>
            <a:r>
              <a:rPr lang="en-US" sz="2800" dirty="0" err="1" smtClean="0">
                <a:solidFill>
                  <a:srgbClr val="FF3300"/>
                </a:solidFill>
              </a:rPr>
              <a:t>có</a:t>
            </a:r>
            <a:r>
              <a:rPr lang="en-US" sz="2800" dirty="0" smtClean="0">
                <a:solidFill>
                  <a:srgbClr val="FF3300"/>
                </a:solidFill>
              </a:rPr>
              <a:t> 3 </a:t>
            </a:r>
            <a:r>
              <a:rPr lang="en-US" sz="2800" dirty="0" err="1" smtClean="0">
                <a:solidFill>
                  <a:srgbClr val="FF3300"/>
                </a:solidFill>
              </a:rPr>
              <a:t>trung</a:t>
            </a:r>
            <a:r>
              <a:rPr lang="en-US" sz="2800" dirty="0" smtClean="0">
                <a:solidFill>
                  <a:srgbClr val="FF3300"/>
                </a:solidFill>
              </a:rPr>
              <a:t> </a:t>
            </a:r>
            <a:r>
              <a:rPr lang="en-US" sz="2800" dirty="0" err="1" smtClean="0">
                <a:solidFill>
                  <a:srgbClr val="FF3300"/>
                </a:solidFill>
              </a:rPr>
              <a:t>điểm</a:t>
            </a:r>
            <a:r>
              <a:rPr lang="en-US" sz="2800" dirty="0" smtClean="0">
                <a:solidFill>
                  <a:srgbClr val="FF3300"/>
                </a:solidFill>
              </a:rPr>
              <a:t>.</a:t>
            </a:r>
          </a:p>
          <a:p>
            <a:r>
              <a:rPr lang="en-US" sz="2800" dirty="0" err="1" smtClean="0">
                <a:solidFill>
                  <a:srgbClr val="FF3300"/>
                </a:solidFill>
              </a:rPr>
              <a:t>Hình</a:t>
            </a:r>
            <a:r>
              <a:rPr lang="en-US" sz="2800" dirty="0" smtClean="0">
                <a:solidFill>
                  <a:srgbClr val="FF3300"/>
                </a:solidFill>
              </a:rPr>
              <a:t> </a:t>
            </a:r>
            <a:r>
              <a:rPr lang="en-US" sz="2800" dirty="0" err="1" smtClean="0">
                <a:solidFill>
                  <a:srgbClr val="FF3300"/>
                </a:solidFill>
              </a:rPr>
              <a:t>có</a:t>
            </a:r>
            <a:r>
              <a:rPr lang="en-US" sz="2800" dirty="0" smtClean="0">
                <a:solidFill>
                  <a:srgbClr val="FF3300"/>
                </a:solidFill>
              </a:rPr>
              <a:t> 4 </a:t>
            </a:r>
            <a:r>
              <a:rPr lang="en-US" sz="2800" dirty="0" err="1" smtClean="0">
                <a:solidFill>
                  <a:srgbClr val="FF3300"/>
                </a:solidFill>
              </a:rPr>
              <a:t>trung</a:t>
            </a:r>
            <a:r>
              <a:rPr lang="en-US" sz="2800" dirty="0" smtClean="0">
                <a:solidFill>
                  <a:srgbClr val="FF3300"/>
                </a:solidFill>
              </a:rPr>
              <a:t> </a:t>
            </a:r>
            <a:r>
              <a:rPr lang="en-US" sz="2800" dirty="0" err="1" smtClean="0">
                <a:solidFill>
                  <a:srgbClr val="FF3300"/>
                </a:solidFill>
              </a:rPr>
              <a:t>điểm</a:t>
            </a:r>
            <a:r>
              <a:rPr lang="en-US" sz="2800" dirty="0" smtClean="0">
                <a:solidFill>
                  <a:srgbClr val="FF3300"/>
                </a:solidFill>
              </a:rPr>
              <a:t>.</a:t>
            </a:r>
          </a:p>
          <a:p>
            <a:r>
              <a:rPr lang="en-US" sz="2800" dirty="0" err="1" smtClean="0">
                <a:solidFill>
                  <a:srgbClr val="FF3300"/>
                </a:solidFill>
              </a:rPr>
              <a:t>Sau</a:t>
            </a:r>
            <a:r>
              <a:rPr lang="en-US" sz="2800" dirty="0" smtClean="0">
                <a:solidFill>
                  <a:srgbClr val="FF3300"/>
                </a:solidFill>
              </a:rPr>
              <a:t> </a:t>
            </a:r>
            <a:r>
              <a:rPr lang="en-US" sz="2800" dirty="0" err="1" smtClean="0">
                <a:solidFill>
                  <a:srgbClr val="FF3300"/>
                </a:solidFill>
              </a:rPr>
              <a:t>khi</a:t>
            </a:r>
            <a:r>
              <a:rPr lang="en-US" sz="2800" dirty="0" smtClean="0">
                <a:solidFill>
                  <a:srgbClr val="FF3300"/>
                </a:solidFill>
              </a:rPr>
              <a:t> </a:t>
            </a:r>
            <a:r>
              <a:rPr lang="en-US" sz="2800" dirty="0" err="1" smtClean="0">
                <a:solidFill>
                  <a:srgbClr val="FF3300"/>
                </a:solidFill>
              </a:rPr>
              <a:t>ghép</a:t>
            </a:r>
            <a:r>
              <a:rPr lang="en-US" sz="2800" dirty="0" smtClean="0">
                <a:solidFill>
                  <a:srgbClr val="FF3300"/>
                </a:solidFill>
              </a:rPr>
              <a:t> </a:t>
            </a:r>
            <a:r>
              <a:rPr lang="en-US" sz="2800" dirty="0" err="1" smtClean="0">
                <a:solidFill>
                  <a:srgbClr val="FF3300"/>
                </a:solidFill>
              </a:rPr>
              <a:t>xong</a:t>
            </a:r>
            <a:r>
              <a:rPr lang="en-US" sz="2800" dirty="0" smtClean="0">
                <a:solidFill>
                  <a:srgbClr val="FF3300"/>
                </a:solidFill>
              </a:rPr>
              <a:t> </a:t>
            </a:r>
            <a:r>
              <a:rPr lang="en-US" sz="2800" dirty="0" err="1" smtClean="0">
                <a:solidFill>
                  <a:srgbClr val="FF3300"/>
                </a:solidFill>
              </a:rPr>
              <a:t>vẽ</a:t>
            </a:r>
            <a:r>
              <a:rPr lang="en-US" sz="2800" dirty="0" smtClean="0">
                <a:solidFill>
                  <a:srgbClr val="FF3300"/>
                </a:solidFill>
              </a:rPr>
              <a:t> </a:t>
            </a:r>
            <a:r>
              <a:rPr lang="en-US" sz="2800" dirty="0" err="1" smtClean="0">
                <a:solidFill>
                  <a:srgbClr val="FF3300"/>
                </a:solidFill>
              </a:rPr>
              <a:t>hình</a:t>
            </a:r>
            <a:r>
              <a:rPr lang="en-US" sz="2800" dirty="0" smtClean="0">
                <a:solidFill>
                  <a:srgbClr val="FF3300"/>
                </a:solidFill>
              </a:rPr>
              <a:t> </a:t>
            </a:r>
            <a:r>
              <a:rPr lang="en-US" sz="2800" dirty="0" err="1" smtClean="0">
                <a:solidFill>
                  <a:srgbClr val="FF3300"/>
                </a:solidFill>
              </a:rPr>
              <a:t>vào</a:t>
            </a:r>
            <a:r>
              <a:rPr lang="en-US" sz="2800" dirty="0" smtClean="0">
                <a:solidFill>
                  <a:srgbClr val="FF3300"/>
                </a:solidFill>
              </a:rPr>
              <a:t> </a:t>
            </a:r>
            <a:r>
              <a:rPr lang="en-US" sz="2800" dirty="0" err="1" smtClean="0">
                <a:solidFill>
                  <a:srgbClr val="FF3300"/>
                </a:solidFill>
              </a:rPr>
              <a:t>giấy</a:t>
            </a:r>
            <a:r>
              <a:rPr lang="en-US" sz="2800" dirty="0" smtClean="0">
                <a:solidFill>
                  <a:srgbClr val="FF3300"/>
                </a:solidFill>
              </a:rPr>
              <a:t> </a:t>
            </a:r>
            <a:r>
              <a:rPr lang="en-US" sz="2800" dirty="0" err="1" smtClean="0">
                <a:solidFill>
                  <a:srgbClr val="FF3300"/>
                </a:solidFill>
              </a:rPr>
              <a:t>hôm</a:t>
            </a:r>
            <a:r>
              <a:rPr lang="en-US" sz="2800" dirty="0" smtClean="0">
                <a:solidFill>
                  <a:srgbClr val="FF3300"/>
                </a:solidFill>
              </a:rPr>
              <a:t> </a:t>
            </a:r>
            <a:r>
              <a:rPr lang="en-US" sz="2800" dirty="0" err="1" smtClean="0">
                <a:solidFill>
                  <a:srgbClr val="FF3300"/>
                </a:solidFill>
              </a:rPr>
              <a:t>sau</a:t>
            </a:r>
            <a:r>
              <a:rPr lang="en-US" sz="2800" dirty="0" smtClean="0">
                <a:solidFill>
                  <a:srgbClr val="FF3300"/>
                </a:solidFill>
              </a:rPr>
              <a:t> </a:t>
            </a:r>
            <a:r>
              <a:rPr lang="en-US" sz="2800" dirty="0" err="1" smtClean="0">
                <a:solidFill>
                  <a:srgbClr val="FF3300"/>
                </a:solidFill>
              </a:rPr>
              <a:t>nạp</a:t>
            </a:r>
            <a:r>
              <a:rPr lang="en-US" sz="2800" dirty="0" smtClean="0">
                <a:solidFill>
                  <a:srgbClr val="FF3300"/>
                </a:solidFill>
              </a:rPr>
              <a:t> </a:t>
            </a:r>
            <a:r>
              <a:rPr lang="en-US" sz="2800" dirty="0" err="1" smtClean="0">
                <a:solidFill>
                  <a:srgbClr val="FF3300"/>
                </a:solidFill>
              </a:rPr>
              <a:t>cho</a:t>
            </a:r>
            <a:r>
              <a:rPr lang="en-US" sz="2800" dirty="0" smtClean="0">
                <a:solidFill>
                  <a:srgbClr val="FF3300"/>
                </a:solidFill>
              </a:rPr>
              <a:t> </a:t>
            </a:r>
            <a:r>
              <a:rPr lang="en-US" sz="2800" dirty="0" err="1" smtClean="0">
                <a:solidFill>
                  <a:srgbClr val="FF3300"/>
                </a:solidFill>
              </a:rPr>
              <a:t>thầy</a:t>
            </a:r>
            <a:r>
              <a:rPr lang="en-US" sz="2800" dirty="0" smtClean="0">
                <a:solidFill>
                  <a:srgbClr val="FF3300"/>
                </a:solidFill>
              </a:rPr>
              <a:t> </a:t>
            </a:r>
            <a:r>
              <a:rPr lang="en-US" sz="2800" dirty="0" err="1" smtClean="0">
                <a:solidFill>
                  <a:srgbClr val="FF3300"/>
                </a:solidFill>
              </a:rPr>
              <a:t>chấm</a:t>
            </a:r>
            <a:r>
              <a:rPr lang="en-US" sz="2800" dirty="0" smtClean="0">
                <a:solidFill>
                  <a:srgbClr val="FF3300"/>
                </a:solidFill>
              </a:rPr>
              <a:t> </a:t>
            </a:r>
            <a:r>
              <a:rPr lang="en-US" sz="2800" dirty="0" err="1" smtClean="0">
                <a:solidFill>
                  <a:srgbClr val="FF3300"/>
                </a:solidFill>
              </a:rPr>
              <a:t>lấy</a:t>
            </a:r>
            <a:r>
              <a:rPr lang="en-US" sz="2800" dirty="0" smtClean="0">
                <a:solidFill>
                  <a:srgbClr val="FF3300"/>
                </a:solidFill>
              </a:rPr>
              <a:t> </a:t>
            </a:r>
            <a:r>
              <a:rPr lang="en-US" sz="2800" dirty="0" err="1" smtClean="0">
                <a:solidFill>
                  <a:srgbClr val="FF3300"/>
                </a:solidFill>
              </a:rPr>
              <a:t>điểm</a:t>
            </a:r>
            <a:r>
              <a:rPr lang="en-US" sz="2800" dirty="0" smtClean="0">
                <a:solidFill>
                  <a:srgbClr val="FF3300"/>
                </a:solidFill>
              </a:rPr>
              <a:t> 15 </a:t>
            </a:r>
            <a:r>
              <a:rPr lang="en-US" sz="2800" dirty="0" err="1" smtClean="0">
                <a:solidFill>
                  <a:srgbClr val="FF3300"/>
                </a:solidFill>
              </a:rPr>
              <a:t>phút</a:t>
            </a:r>
            <a:r>
              <a:rPr lang="en-US" sz="2800" dirty="0" smtClean="0">
                <a:solidFill>
                  <a:srgbClr val="FF3300"/>
                </a:solidFill>
              </a:rPr>
              <a:t>.</a:t>
            </a:r>
          </a:p>
        </p:txBody>
      </p:sp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2800" smtClean="0">
                <a:solidFill>
                  <a:srgbClr val="FF3300"/>
                </a:solidFill>
              </a:rPr>
              <a:t>Về nhà lấy 6 chiếc đũa dài bằng nhau, mỗi đầu chiếc đũa là một điểm, hãy ghép thành các hình đã học để có.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8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3"/>
          <p:cNvSpPr txBox="1">
            <a:spLocks noChangeArrowheads="1"/>
          </p:cNvSpPr>
          <p:nvPr/>
        </p:nvSpPr>
        <p:spPr bwMode="auto">
          <a:xfrm>
            <a:off x="381000" y="1066800"/>
            <a:ext cx="3657600" cy="519113"/>
          </a:xfrm>
          <a:prstGeom prst="rect">
            <a:avLst/>
          </a:prstGeom>
          <a:solidFill>
            <a:srgbClr val="FF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>
                <a:latin typeface="Times New Roman" pitchFamily="18" charset="0"/>
                <a:cs typeface="Arial" pitchFamily="34" charset="0"/>
              </a:rPr>
              <a:t>Bài 63 ( SGK/ T126)</a:t>
            </a:r>
          </a:p>
        </p:txBody>
      </p:sp>
      <p:sp>
        <p:nvSpPr>
          <p:cNvPr id="32774" name="Oval 6"/>
          <p:cNvSpPr>
            <a:spLocks noChangeArrowheads="1"/>
          </p:cNvSpPr>
          <p:nvPr/>
        </p:nvSpPr>
        <p:spPr bwMode="auto">
          <a:xfrm>
            <a:off x="609600" y="3124200"/>
            <a:ext cx="381000" cy="3810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>
                <a:latin typeface="Times New Roman" pitchFamily="18" charset="0"/>
                <a:cs typeface="Arial" pitchFamily="34" charset="0"/>
              </a:rPr>
              <a:t>A</a:t>
            </a:r>
          </a:p>
        </p:txBody>
      </p:sp>
      <p:sp>
        <p:nvSpPr>
          <p:cNvPr id="32775" name="Oval 7"/>
          <p:cNvSpPr>
            <a:spLocks noChangeArrowheads="1"/>
          </p:cNvSpPr>
          <p:nvPr/>
        </p:nvSpPr>
        <p:spPr bwMode="auto">
          <a:xfrm>
            <a:off x="609600" y="4038600"/>
            <a:ext cx="381000" cy="3810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>
                <a:latin typeface="Times New Roman" pitchFamily="18" charset="0"/>
                <a:cs typeface="Arial" pitchFamily="34" charset="0"/>
              </a:rPr>
              <a:t>B</a:t>
            </a:r>
          </a:p>
        </p:txBody>
      </p:sp>
      <p:sp>
        <p:nvSpPr>
          <p:cNvPr id="32776" name="Oval 8"/>
          <p:cNvSpPr>
            <a:spLocks noChangeArrowheads="1"/>
          </p:cNvSpPr>
          <p:nvPr/>
        </p:nvSpPr>
        <p:spPr bwMode="auto">
          <a:xfrm>
            <a:off x="609600" y="4953000"/>
            <a:ext cx="381000" cy="3810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>
                <a:latin typeface="Times New Roman" pitchFamily="18" charset="0"/>
                <a:cs typeface="Arial" pitchFamily="34" charset="0"/>
              </a:rPr>
              <a:t>C</a:t>
            </a:r>
          </a:p>
        </p:txBody>
      </p:sp>
      <p:sp>
        <p:nvSpPr>
          <p:cNvPr id="32777" name="Oval 9"/>
          <p:cNvSpPr>
            <a:spLocks noChangeArrowheads="1"/>
          </p:cNvSpPr>
          <p:nvPr/>
        </p:nvSpPr>
        <p:spPr bwMode="auto">
          <a:xfrm>
            <a:off x="609600" y="5791200"/>
            <a:ext cx="381000" cy="3810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>
                <a:latin typeface="Times New Roman" pitchFamily="18" charset="0"/>
                <a:cs typeface="Arial" pitchFamily="34" charset="0"/>
              </a:rPr>
              <a:t>D</a:t>
            </a:r>
          </a:p>
        </p:txBody>
      </p:sp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1371600" y="3048000"/>
            <a:ext cx="4038600" cy="519113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  <a:cs typeface="Arial" pitchFamily="34" charset="0"/>
              </a:rPr>
              <a:t>IA = IB</a:t>
            </a:r>
          </a:p>
        </p:txBody>
      </p:sp>
      <p:sp>
        <p:nvSpPr>
          <p:cNvPr id="32778" name="Text Box 11"/>
          <p:cNvSpPr txBox="1">
            <a:spLocks noChangeArrowheads="1"/>
          </p:cNvSpPr>
          <p:nvPr/>
        </p:nvSpPr>
        <p:spPr bwMode="auto">
          <a:xfrm>
            <a:off x="1371600" y="3962400"/>
            <a:ext cx="4038600" cy="519113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  <a:cs typeface="Arial" pitchFamily="34" charset="0"/>
              </a:rPr>
              <a:t>AI + IB = AB</a:t>
            </a:r>
          </a:p>
        </p:txBody>
      </p:sp>
      <p:sp>
        <p:nvSpPr>
          <p:cNvPr id="32779" name="Text Box 12"/>
          <p:cNvSpPr txBox="1">
            <a:spLocks noChangeArrowheads="1"/>
          </p:cNvSpPr>
          <p:nvPr/>
        </p:nvSpPr>
        <p:spPr bwMode="auto">
          <a:xfrm>
            <a:off x="1371600" y="4876800"/>
            <a:ext cx="3962400" cy="519113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  <a:cs typeface="Arial" pitchFamily="34" charset="0"/>
              </a:rPr>
              <a:t>AI + IB = AB và  IA = IB</a:t>
            </a:r>
          </a:p>
        </p:txBody>
      </p:sp>
      <p:sp>
        <p:nvSpPr>
          <p:cNvPr id="32780" name="TextBox 16"/>
          <p:cNvSpPr txBox="1">
            <a:spLocks noChangeArrowheads="1"/>
          </p:cNvSpPr>
          <p:nvPr/>
        </p:nvSpPr>
        <p:spPr bwMode="auto">
          <a:xfrm>
            <a:off x="1828800" y="152400"/>
            <a:ext cx="5715000" cy="588963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algn="ctr" eaLnBrk="1" hangingPunct="1"/>
            <a:r>
              <a:rPr lang="en-US" sz="3200">
                <a:latin typeface="Times New Roman" pitchFamily="18" charset="0"/>
              </a:rPr>
              <a:t>Hoạt động nhóm</a:t>
            </a:r>
          </a:p>
        </p:txBody>
      </p:sp>
      <p:sp>
        <p:nvSpPr>
          <p:cNvPr id="32781" name="Rectangle 17"/>
          <p:cNvSpPr>
            <a:spLocks noChangeArrowheads="1"/>
          </p:cNvSpPr>
          <p:nvPr/>
        </p:nvSpPr>
        <p:spPr bwMode="auto">
          <a:xfrm>
            <a:off x="1311275" y="5562600"/>
            <a:ext cx="4038600" cy="914400"/>
          </a:xfrm>
          <a:prstGeom prst="rect">
            <a:avLst/>
          </a:prstGeom>
          <a:solidFill>
            <a:schemeClr val="hlink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82" name="Text Box 13"/>
          <p:cNvSpPr txBox="1">
            <a:spLocks noChangeArrowheads="1"/>
          </p:cNvSpPr>
          <p:nvPr/>
        </p:nvSpPr>
        <p:spPr bwMode="auto">
          <a:xfrm>
            <a:off x="1371600" y="5715000"/>
            <a:ext cx="1828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  <a:cs typeface="Arial" pitchFamily="34" charset="0"/>
              </a:rPr>
              <a:t>IA = IB = </a:t>
            </a:r>
          </a:p>
        </p:txBody>
      </p:sp>
      <p:sp>
        <p:nvSpPr>
          <p:cNvPr id="32783" name="Text Box 14"/>
          <p:cNvSpPr txBox="1">
            <a:spLocks noChangeArrowheads="1"/>
          </p:cNvSpPr>
          <p:nvPr/>
        </p:nvSpPr>
        <p:spPr bwMode="auto">
          <a:xfrm>
            <a:off x="2743200" y="5486400"/>
            <a:ext cx="1066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  <a:cs typeface="Arial" pitchFamily="34" charset="0"/>
              </a:rPr>
              <a:t>AB</a:t>
            </a:r>
          </a:p>
        </p:txBody>
      </p:sp>
      <p:sp>
        <p:nvSpPr>
          <p:cNvPr id="32784" name="Line 15"/>
          <p:cNvSpPr>
            <a:spLocks noChangeShapeType="1"/>
          </p:cNvSpPr>
          <p:nvPr/>
        </p:nvSpPr>
        <p:spPr bwMode="auto">
          <a:xfrm>
            <a:off x="2895600" y="6019800"/>
            <a:ext cx="762000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5" name="Text Box 16"/>
          <p:cNvSpPr txBox="1">
            <a:spLocks noChangeArrowheads="1"/>
          </p:cNvSpPr>
          <p:nvPr/>
        </p:nvSpPr>
        <p:spPr bwMode="auto">
          <a:xfrm flipH="1">
            <a:off x="2667000" y="5954713"/>
            <a:ext cx="11430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  <a:cs typeface="Arial" pitchFamily="34" charset="0"/>
              </a:rPr>
              <a:t>2</a:t>
            </a:r>
          </a:p>
        </p:txBody>
      </p:sp>
      <p:sp>
        <p:nvSpPr>
          <p:cNvPr id="19" name="7-Point Star 18"/>
          <p:cNvSpPr/>
          <p:nvPr/>
        </p:nvSpPr>
        <p:spPr bwMode="auto">
          <a:xfrm>
            <a:off x="6248400" y="4572000"/>
            <a:ext cx="1905000" cy="990600"/>
          </a:xfrm>
          <a:prstGeom prst="star7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 sz="2800" b="1" dirty="0"/>
              <a:t>§</a:t>
            </a:r>
            <a:r>
              <a:rPr lang="en-US" sz="2800" b="1" dirty="0" err="1"/>
              <a:t>óng</a:t>
            </a:r>
            <a:endParaRPr lang="en-US" sz="2800" b="1" dirty="0"/>
          </a:p>
        </p:txBody>
      </p:sp>
      <p:sp>
        <p:nvSpPr>
          <p:cNvPr id="20" name="7-Point Star 19"/>
          <p:cNvSpPr/>
          <p:nvPr/>
        </p:nvSpPr>
        <p:spPr bwMode="auto">
          <a:xfrm>
            <a:off x="6248400" y="5486400"/>
            <a:ext cx="1905000" cy="990600"/>
          </a:xfrm>
          <a:prstGeom prst="star7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 sz="2800" b="1" dirty="0"/>
              <a:t>§</a:t>
            </a:r>
            <a:r>
              <a:rPr lang="en-US" sz="2800" b="1" dirty="0" err="1"/>
              <a:t>óng</a:t>
            </a:r>
            <a:endParaRPr lang="en-US" sz="2800" b="1" dirty="0"/>
          </a:p>
        </p:txBody>
      </p:sp>
      <p:sp>
        <p:nvSpPr>
          <p:cNvPr id="21" name="7-Point Star 20"/>
          <p:cNvSpPr/>
          <p:nvPr/>
        </p:nvSpPr>
        <p:spPr bwMode="auto">
          <a:xfrm>
            <a:off x="6324600" y="2743200"/>
            <a:ext cx="1905000" cy="990600"/>
          </a:xfrm>
          <a:prstGeom prst="star7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en-US" sz="2800" b="1" dirty="0" err="1"/>
              <a:t>Sai</a:t>
            </a:r>
            <a:endParaRPr lang="en-US" sz="2800" b="1" dirty="0"/>
          </a:p>
        </p:txBody>
      </p:sp>
      <p:sp>
        <p:nvSpPr>
          <p:cNvPr id="22" name="7-Point Star 21"/>
          <p:cNvSpPr/>
          <p:nvPr/>
        </p:nvSpPr>
        <p:spPr bwMode="auto">
          <a:xfrm>
            <a:off x="6324600" y="3657600"/>
            <a:ext cx="1905000" cy="990600"/>
          </a:xfrm>
          <a:prstGeom prst="star7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en-US" sz="2800" b="1" dirty="0" err="1"/>
              <a:t>Sai</a:t>
            </a:r>
            <a:endParaRPr lang="en-US" sz="2800" b="1" dirty="0"/>
          </a:p>
        </p:txBody>
      </p:sp>
      <p:sp>
        <p:nvSpPr>
          <p:cNvPr id="32793" name="Oval 2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620000" y="152400"/>
            <a:ext cx="533400" cy="5334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>
                <a:solidFill>
                  <a:srgbClr val="FF00FF"/>
                </a:solidFill>
              </a:rPr>
              <a:t>1</a:t>
            </a:r>
          </a:p>
        </p:txBody>
      </p:sp>
      <p:sp>
        <p:nvSpPr>
          <p:cNvPr id="32794" name="Oval 26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8305800" y="152400"/>
            <a:ext cx="533400" cy="5334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2</a:t>
            </a:r>
          </a:p>
        </p:txBody>
      </p:sp>
      <p:sp>
        <p:nvSpPr>
          <p:cNvPr id="32795" name="Text Box 27"/>
          <p:cNvSpPr txBox="1">
            <a:spLocks noChangeArrowheads="1"/>
          </p:cNvSpPr>
          <p:nvPr/>
        </p:nvSpPr>
        <p:spPr bwMode="auto">
          <a:xfrm>
            <a:off x="381000" y="1752600"/>
            <a:ext cx="876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Trong c¸c kh¼ng ®Þnh sau, kh¼ng ®Þnh nµo ®óng, kh¼ng ®Þnh nµo sai ?</a:t>
            </a:r>
          </a:p>
        </p:txBody>
      </p:sp>
      <p:sp>
        <p:nvSpPr>
          <p:cNvPr id="32796" name="Text Box 28"/>
          <p:cNvSpPr txBox="1">
            <a:spLocks noChangeArrowheads="1"/>
          </p:cNvSpPr>
          <p:nvPr/>
        </p:nvSpPr>
        <p:spPr bwMode="auto">
          <a:xfrm>
            <a:off x="685800" y="2286000"/>
            <a:ext cx="7696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i="1">
                <a:solidFill>
                  <a:schemeClr val="bg1"/>
                </a:solidFill>
              </a:rPr>
              <a:t>§iÓm I lµ trung ®iÓm cña ®o¹n th¼ng AB khi 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2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2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27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77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27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 nodeType="clickPar">
                      <p:stCondLst>
                        <p:cond delay="0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77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27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77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27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 nodeType="clickPar">
                      <p:stCondLst>
                        <p:cond delay="0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777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32793" grpId="0" animBg="1"/>
      <p:bldP spid="3279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5"/>
          <p:cNvSpPr txBox="1">
            <a:spLocks noChangeArrowheads="1"/>
          </p:cNvSpPr>
          <p:nvPr/>
        </p:nvSpPr>
        <p:spPr bwMode="auto">
          <a:xfrm>
            <a:off x="1371600" y="577850"/>
            <a:ext cx="6477000" cy="641350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>
                <a:latin typeface="Times New Roman" pitchFamily="18" charset="0"/>
              </a:rPr>
              <a:t>HƯỚNG DẪN VỀ NHÀ</a:t>
            </a:r>
          </a:p>
        </p:txBody>
      </p:sp>
      <p:sp>
        <p:nvSpPr>
          <p:cNvPr id="34819" name="Text Box 6"/>
          <p:cNvSpPr txBox="1">
            <a:spLocks noChangeArrowheads="1"/>
          </p:cNvSpPr>
          <p:nvPr/>
        </p:nvSpPr>
        <p:spPr bwMode="auto">
          <a:xfrm>
            <a:off x="838200" y="1676400"/>
            <a:ext cx="7772400" cy="2879725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/>
              <a:t>- Häc thuéc ®Þnh nghÜa trung ®iÓm cña ®o¹n th¼ng.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/>
              <a:t>- Ph©n biÖt : §iÓm n»m gi÷a, ®iÓm chÝnh gi÷a ( trung ®iÓm )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/>
              <a:t>- Lµm c¸c bµi tËp: 62,64,65 ( SGK. T126)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/>
              <a:t>- Tr¶ lêi c¸c c©u hái «n tËp ch­¬ng I.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AutoShape 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391400" y="6172200"/>
            <a:ext cx="838200" cy="457200"/>
          </a:xfrm>
          <a:prstGeom prst="leftArrow">
            <a:avLst>
              <a:gd name="adj1" fmla="val 50000"/>
              <a:gd name="adj2" fmla="val 45833"/>
            </a:avLst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905000"/>
            <a:ext cx="56388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3" name="AutoShape 5"/>
          <p:cNvSpPr>
            <a:spLocks noChangeArrowheads="1"/>
          </p:cNvSpPr>
          <p:nvPr/>
        </p:nvSpPr>
        <p:spPr bwMode="auto">
          <a:xfrm>
            <a:off x="1600200" y="4800600"/>
            <a:ext cx="2895600" cy="1066800"/>
          </a:xfrm>
          <a:prstGeom prst="wedgeRectCallout">
            <a:avLst>
              <a:gd name="adj1" fmla="val 43639"/>
              <a:gd name="adj2" fmla="val -165773"/>
            </a:avLst>
          </a:prstGeom>
          <a:solidFill>
            <a:srgbClr val="00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3600">
                <a:latin typeface="Times New Roman" pitchFamily="18" charset="0"/>
                <a:cs typeface="Arial" pitchFamily="34" charset="0"/>
              </a:rPr>
              <a:t>AM = 20 cm</a:t>
            </a:r>
          </a:p>
        </p:txBody>
      </p:sp>
      <p:sp>
        <p:nvSpPr>
          <p:cNvPr id="35846" name="AutoShape 6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5638800" y="6172200"/>
            <a:ext cx="533400" cy="457200"/>
          </a:xfrm>
          <a:prstGeom prst="smileyFace">
            <a:avLst>
              <a:gd name="adj" fmla="val 4653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457200" y="381000"/>
            <a:ext cx="8077200" cy="201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u="sng">
                <a:solidFill>
                  <a:srgbClr val="FF0000"/>
                </a:solidFill>
              </a:rPr>
              <a:t>C©u 1</a:t>
            </a:r>
            <a:r>
              <a:rPr lang="en-US" sz="3600" b="1">
                <a:solidFill>
                  <a:schemeClr val="tx1"/>
                </a:solidFill>
              </a:rPr>
              <a:t>: Cho  M lµ trung ®iÓm cña ®o¹n th¼ng AB, biÕt </a:t>
            </a:r>
            <a:r>
              <a:rPr lang="en-US" sz="3600" b="1">
                <a:solidFill>
                  <a:srgbClr val="FF00FF"/>
                </a:solidFill>
              </a:rPr>
              <a:t>AB = 40 cm</a:t>
            </a:r>
            <a:r>
              <a:rPr lang="en-US" sz="3600" b="1">
                <a:solidFill>
                  <a:schemeClr val="tx1"/>
                </a:solidFill>
              </a:rPr>
              <a:t>. </a:t>
            </a:r>
          </a:p>
          <a:p>
            <a:pPr>
              <a:spcBef>
                <a:spcPct val="50000"/>
              </a:spcBef>
            </a:pPr>
            <a:r>
              <a:rPr lang="en-US" sz="3600" b="1">
                <a:solidFill>
                  <a:schemeClr val="tx1"/>
                </a:solidFill>
              </a:rPr>
              <a:t>Hái ®é dµi ®o¹n </a:t>
            </a:r>
            <a:r>
              <a:rPr lang="en-US" sz="3600" b="1">
                <a:solidFill>
                  <a:srgbClr val="FF00FF"/>
                </a:solidFill>
              </a:rPr>
              <a:t>AM =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352800"/>
            <a:ext cx="6278563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AutoShape 4"/>
          <p:cNvSpPr>
            <a:spLocks noChangeArrowheads="1"/>
          </p:cNvSpPr>
          <p:nvPr/>
        </p:nvSpPr>
        <p:spPr bwMode="auto">
          <a:xfrm>
            <a:off x="4800600" y="2514600"/>
            <a:ext cx="3581400" cy="762000"/>
          </a:xfrm>
          <a:prstGeom prst="wedgeRoundRectCallout">
            <a:avLst>
              <a:gd name="adj1" fmla="val -60167"/>
              <a:gd name="adj2" fmla="val 137917"/>
              <a:gd name="adj3" fmla="val 16667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4400">
                <a:latin typeface="Times New Roman" pitchFamily="18" charset="0"/>
                <a:cs typeface="Arial" pitchFamily="34" charset="0"/>
              </a:rPr>
              <a:t>HK = 11 cm</a:t>
            </a:r>
          </a:p>
        </p:txBody>
      </p:sp>
      <p:sp>
        <p:nvSpPr>
          <p:cNvPr id="36869" name="AutoShap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7315200" y="6172200"/>
            <a:ext cx="838200" cy="381000"/>
          </a:xfrm>
          <a:prstGeom prst="leftArrow">
            <a:avLst>
              <a:gd name="adj1" fmla="val 60000"/>
              <a:gd name="adj2" fmla="val 61111"/>
            </a:avLst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0" name="AutoShape 6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5638800" y="6172200"/>
            <a:ext cx="533400" cy="457200"/>
          </a:xfrm>
          <a:prstGeom prst="smileyFace">
            <a:avLst>
              <a:gd name="adj" fmla="val 4653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1" name="Text Box 7"/>
          <p:cNvSpPr txBox="1">
            <a:spLocks noChangeArrowheads="1"/>
          </p:cNvSpPr>
          <p:nvPr/>
        </p:nvSpPr>
        <p:spPr bwMode="auto">
          <a:xfrm>
            <a:off x="381000" y="381000"/>
            <a:ext cx="7467600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u="sng">
                <a:solidFill>
                  <a:srgbClr val="FF3300"/>
                </a:solidFill>
              </a:rPr>
              <a:t>C©u 2</a:t>
            </a:r>
            <a:r>
              <a:rPr lang="en-US" sz="3600" b="1">
                <a:solidFill>
                  <a:schemeClr val="tx1"/>
                </a:solidFill>
              </a:rPr>
              <a:t>:  Cho I lµ trung ®iÓm cña </a:t>
            </a:r>
          </a:p>
          <a:p>
            <a:pPr>
              <a:spcBef>
                <a:spcPct val="50000"/>
              </a:spcBef>
            </a:pPr>
            <a:r>
              <a:rPr lang="en-US" sz="3600" b="1">
                <a:solidFill>
                  <a:schemeClr val="tx1"/>
                </a:solidFill>
              </a:rPr>
              <a:t>®o¹n th¼ng  HK. BiÕt </a:t>
            </a:r>
            <a:r>
              <a:rPr lang="en-US" sz="3600" b="1">
                <a:solidFill>
                  <a:srgbClr val="FF3300"/>
                </a:solidFill>
              </a:rPr>
              <a:t>HI = 5,5 cm</a:t>
            </a:r>
            <a:r>
              <a:rPr lang="en-US" sz="3600" b="1">
                <a:solidFill>
                  <a:schemeClr val="tx1"/>
                </a:solidFill>
              </a:rPr>
              <a:t>. </a:t>
            </a:r>
          </a:p>
          <a:p>
            <a:pPr>
              <a:spcBef>
                <a:spcPct val="50000"/>
              </a:spcBef>
            </a:pPr>
            <a:r>
              <a:rPr lang="en-US" sz="3600" b="1">
                <a:solidFill>
                  <a:schemeClr val="tx1"/>
                </a:solidFill>
              </a:rPr>
              <a:t>Hái ®é dµi ®o¹n </a:t>
            </a:r>
            <a:r>
              <a:rPr lang="en-US" sz="3600" b="1">
                <a:solidFill>
                  <a:srgbClr val="FF3300"/>
                </a:solidFill>
              </a:rPr>
              <a:t>HK =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AutoShape 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696200" y="6172200"/>
            <a:ext cx="762000" cy="609600"/>
          </a:xfrm>
          <a:prstGeom prst="leftArrow">
            <a:avLst>
              <a:gd name="adj1" fmla="val 50000"/>
              <a:gd name="adj2" fmla="val 31250"/>
            </a:avLst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2" name="Line 6"/>
          <p:cNvSpPr>
            <a:spLocks noChangeShapeType="1"/>
          </p:cNvSpPr>
          <p:nvPr/>
        </p:nvSpPr>
        <p:spPr bwMode="auto">
          <a:xfrm>
            <a:off x="1876425" y="370205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3" name="Line 7"/>
          <p:cNvSpPr>
            <a:spLocks noChangeShapeType="1"/>
          </p:cNvSpPr>
          <p:nvPr/>
        </p:nvSpPr>
        <p:spPr bwMode="auto">
          <a:xfrm>
            <a:off x="6038850" y="370205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4" name="Line 8"/>
          <p:cNvSpPr>
            <a:spLocks noChangeShapeType="1"/>
          </p:cNvSpPr>
          <p:nvPr/>
        </p:nvSpPr>
        <p:spPr bwMode="auto">
          <a:xfrm>
            <a:off x="3962400" y="3689350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34829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5" y="2911475"/>
            <a:ext cx="7315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7" name="AutoShape 9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6858000" y="6248400"/>
            <a:ext cx="533400" cy="457200"/>
          </a:xfrm>
          <a:prstGeom prst="smileyFace">
            <a:avLst>
              <a:gd name="adj" fmla="val 4653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8" name="AutoShape 10"/>
          <p:cNvSpPr>
            <a:spLocks noChangeArrowheads="1"/>
          </p:cNvSpPr>
          <p:nvPr/>
        </p:nvSpPr>
        <p:spPr bwMode="auto">
          <a:xfrm>
            <a:off x="533400" y="5029200"/>
            <a:ext cx="3733800" cy="1143000"/>
          </a:xfrm>
          <a:prstGeom prst="wedgeRectCallout">
            <a:avLst>
              <a:gd name="adj1" fmla="val 41157"/>
              <a:gd name="adj2" fmla="val -144722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sz="2800" b="1"/>
              <a:t>§iÓm O </a:t>
            </a:r>
            <a:r>
              <a:rPr lang="en-US" sz="2800" b="1" u="sng">
                <a:solidFill>
                  <a:srgbClr val="FF0000"/>
                </a:solidFill>
              </a:rPr>
              <a:t>lµ trung ®iÓm</a:t>
            </a:r>
            <a:r>
              <a:rPr lang="en-US" sz="2800" b="1"/>
              <a:t> cña ®o¹n th¼ng AB</a:t>
            </a:r>
          </a:p>
        </p:txBody>
      </p:sp>
      <p:sp>
        <p:nvSpPr>
          <p:cNvPr id="37899" name="Text Box 11"/>
          <p:cNvSpPr txBox="1">
            <a:spLocks noChangeArrowheads="1"/>
          </p:cNvSpPr>
          <p:nvPr/>
        </p:nvSpPr>
        <p:spPr bwMode="auto">
          <a:xfrm>
            <a:off x="228600" y="53975"/>
            <a:ext cx="8915400" cy="3017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u="sng">
                <a:solidFill>
                  <a:srgbClr val="FF3300"/>
                </a:solidFill>
              </a:rPr>
              <a:t>Bµi 61 (SGK/T126)</a:t>
            </a:r>
            <a:r>
              <a:rPr lang="en-US" sz="3200">
                <a:solidFill>
                  <a:schemeClr val="tx1"/>
                </a:solidFill>
              </a:rPr>
              <a:t> Cho hai tia ®èi nhau Ox vµ Ox’. Trªn tia Ox vÏ ®iÓm A  : </a:t>
            </a:r>
            <a:r>
              <a:rPr lang="en-US" sz="3200">
                <a:solidFill>
                  <a:srgbClr val="FF3300"/>
                </a:solidFill>
              </a:rPr>
              <a:t>OA = 2 cm</a:t>
            </a:r>
            <a:r>
              <a:rPr lang="en-US" sz="3200">
                <a:solidFill>
                  <a:schemeClr val="tx1"/>
                </a:solidFill>
              </a:rPr>
              <a:t>. </a:t>
            </a:r>
          </a:p>
          <a:p>
            <a:pPr>
              <a:spcBef>
                <a:spcPct val="50000"/>
              </a:spcBef>
            </a:pPr>
            <a:r>
              <a:rPr lang="en-US" sz="3200">
                <a:solidFill>
                  <a:schemeClr val="tx1"/>
                </a:solidFill>
              </a:rPr>
              <a:t>Trªn tia Ox’ vÏ ®iÓm B : </a:t>
            </a:r>
            <a:r>
              <a:rPr lang="en-US" sz="3200">
                <a:solidFill>
                  <a:srgbClr val="FF3300"/>
                </a:solidFill>
              </a:rPr>
              <a:t>OB = 2 cm</a:t>
            </a:r>
            <a:r>
              <a:rPr lang="en-US" sz="3200">
                <a:solidFill>
                  <a:schemeClr val="tx1"/>
                </a:solidFill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sz="3200" b="1" i="1">
                <a:solidFill>
                  <a:srgbClr val="0000FF"/>
                </a:solidFill>
              </a:rPr>
              <a:t>Hái O cã lµ trung ®iÓm cña ®o¹n th¼ng AB kh«ng ? V× sao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4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4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7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2" grpId="0" animBg="1"/>
      <p:bldP spid="34823" grpId="0" animBg="1"/>
      <p:bldP spid="34824" grpId="0" animBg="1"/>
      <p:bldP spid="3789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Text Box 3"/>
          <p:cNvSpPr txBox="1">
            <a:spLocks noChangeArrowheads="1"/>
          </p:cNvSpPr>
          <p:nvPr/>
        </p:nvSpPr>
        <p:spPr bwMode="auto">
          <a:xfrm>
            <a:off x="0" y="1603375"/>
            <a:ext cx="1187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 i="1">
                <a:solidFill>
                  <a:srgbClr val="FF00FF"/>
                </a:solidFill>
              </a:rPr>
              <a:t>H×nh 1</a:t>
            </a:r>
          </a:p>
        </p:txBody>
      </p:sp>
      <p:sp>
        <p:nvSpPr>
          <p:cNvPr id="79876" name="Line 4"/>
          <p:cNvSpPr>
            <a:spLocks noChangeShapeType="1"/>
          </p:cNvSpPr>
          <p:nvPr/>
        </p:nvSpPr>
        <p:spPr bwMode="auto">
          <a:xfrm>
            <a:off x="1331913" y="1916113"/>
            <a:ext cx="4752975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877" name="Line 5"/>
          <p:cNvSpPr>
            <a:spLocks noChangeShapeType="1"/>
          </p:cNvSpPr>
          <p:nvPr/>
        </p:nvSpPr>
        <p:spPr bwMode="auto">
          <a:xfrm>
            <a:off x="1295400" y="1828800"/>
            <a:ext cx="0" cy="1524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878" name="Line 6"/>
          <p:cNvSpPr>
            <a:spLocks noChangeShapeType="1"/>
          </p:cNvSpPr>
          <p:nvPr/>
        </p:nvSpPr>
        <p:spPr bwMode="auto">
          <a:xfrm flipH="1">
            <a:off x="4572000" y="1820863"/>
            <a:ext cx="0" cy="160337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879" name="Line 7"/>
          <p:cNvSpPr>
            <a:spLocks noChangeShapeType="1"/>
          </p:cNvSpPr>
          <p:nvPr/>
        </p:nvSpPr>
        <p:spPr bwMode="auto">
          <a:xfrm>
            <a:off x="6084888" y="1828800"/>
            <a:ext cx="11112" cy="1524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880" name="Text Box 8"/>
          <p:cNvSpPr txBox="1">
            <a:spLocks noChangeArrowheads="1"/>
          </p:cNvSpPr>
          <p:nvPr/>
        </p:nvSpPr>
        <p:spPr bwMode="auto">
          <a:xfrm>
            <a:off x="1143000" y="1295400"/>
            <a:ext cx="5762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/>
              <a:t>M</a:t>
            </a:r>
          </a:p>
        </p:txBody>
      </p:sp>
      <p:sp>
        <p:nvSpPr>
          <p:cNvPr id="79881" name="Text Box 9"/>
          <p:cNvSpPr txBox="1">
            <a:spLocks noChangeArrowheads="1"/>
          </p:cNvSpPr>
          <p:nvPr/>
        </p:nvSpPr>
        <p:spPr bwMode="auto">
          <a:xfrm>
            <a:off x="4422775" y="1295400"/>
            <a:ext cx="5762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/>
              <a:t>I</a:t>
            </a:r>
          </a:p>
        </p:txBody>
      </p:sp>
      <p:sp>
        <p:nvSpPr>
          <p:cNvPr id="79882" name="Text Box 10"/>
          <p:cNvSpPr txBox="1">
            <a:spLocks noChangeArrowheads="1"/>
          </p:cNvSpPr>
          <p:nvPr/>
        </p:nvSpPr>
        <p:spPr bwMode="auto">
          <a:xfrm>
            <a:off x="5867400" y="1371600"/>
            <a:ext cx="5762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/>
              <a:t>N</a:t>
            </a:r>
          </a:p>
        </p:txBody>
      </p:sp>
      <p:sp>
        <p:nvSpPr>
          <p:cNvPr id="79883" name="Text Box 11"/>
          <p:cNvSpPr txBox="1">
            <a:spLocks noChangeArrowheads="1"/>
          </p:cNvSpPr>
          <p:nvPr/>
        </p:nvSpPr>
        <p:spPr bwMode="auto">
          <a:xfrm>
            <a:off x="0" y="3352800"/>
            <a:ext cx="1187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 i="1">
                <a:solidFill>
                  <a:srgbClr val="FF00FF"/>
                </a:solidFill>
              </a:rPr>
              <a:t>H×nh 2</a:t>
            </a:r>
          </a:p>
        </p:txBody>
      </p:sp>
      <p:sp>
        <p:nvSpPr>
          <p:cNvPr id="79884" name="AutoShape 12"/>
          <p:cNvSpPr>
            <a:spLocks noChangeArrowheads="1"/>
          </p:cNvSpPr>
          <p:nvPr/>
        </p:nvSpPr>
        <p:spPr bwMode="auto">
          <a:xfrm>
            <a:off x="1835150" y="2852738"/>
            <a:ext cx="2736850" cy="1358900"/>
          </a:xfrm>
          <a:prstGeom prst="triangle">
            <a:avLst>
              <a:gd name="adj" fmla="val 5000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79885" name="Text Box 13"/>
          <p:cNvSpPr txBox="1">
            <a:spLocks noChangeArrowheads="1"/>
          </p:cNvSpPr>
          <p:nvPr/>
        </p:nvSpPr>
        <p:spPr bwMode="auto">
          <a:xfrm>
            <a:off x="1230313" y="3889375"/>
            <a:ext cx="5762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/>
              <a:t>M</a:t>
            </a:r>
          </a:p>
        </p:txBody>
      </p:sp>
      <p:sp>
        <p:nvSpPr>
          <p:cNvPr id="79886" name="Text Box 14"/>
          <p:cNvSpPr txBox="1">
            <a:spLocks noChangeArrowheads="1"/>
          </p:cNvSpPr>
          <p:nvPr/>
        </p:nvSpPr>
        <p:spPr bwMode="auto">
          <a:xfrm>
            <a:off x="3030538" y="2347913"/>
            <a:ext cx="5762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/>
              <a:t>I</a:t>
            </a:r>
          </a:p>
        </p:txBody>
      </p:sp>
      <p:sp>
        <p:nvSpPr>
          <p:cNvPr id="79887" name="Text Box 15"/>
          <p:cNvSpPr txBox="1">
            <a:spLocks noChangeArrowheads="1"/>
          </p:cNvSpPr>
          <p:nvPr/>
        </p:nvSpPr>
        <p:spPr bwMode="auto">
          <a:xfrm>
            <a:off x="4673600" y="3860800"/>
            <a:ext cx="5762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/>
              <a:t>N</a:t>
            </a:r>
          </a:p>
        </p:txBody>
      </p:sp>
      <p:sp>
        <p:nvSpPr>
          <p:cNvPr id="79888" name="Line 16"/>
          <p:cNvSpPr>
            <a:spLocks noChangeShapeType="1"/>
          </p:cNvSpPr>
          <p:nvPr/>
        </p:nvSpPr>
        <p:spPr bwMode="auto">
          <a:xfrm>
            <a:off x="2411413" y="3489325"/>
            <a:ext cx="155575" cy="15557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889" name="Line 17"/>
          <p:cNvSpPr>
            <a:spLocks noChangeShapeType="1"/>
          </p:cNvSpPr>
          <p:nvPr/>
        </p:nvSpPr>
        <p:spPr bwMode="auto">
          <a:xfrm>
            <a:off x="2470150" y="3430588"/>
            <a:ext cx="155575" cy="15557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890" name="Line 18"/>
          <p:cNvSpPr>
            <a:spLocks noChangeShapeType="1"/>
          </p:cNvSpPr>
          <p:nvPr/>
        </p:nvSpPr>
        <p:spPr bwMode="auto">
          <a:xfrm rot="5400000">
            <a:off x="3779838" y="3430588"/>
            <a:ext cx="142875" cy="14287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891" name="Line 19"/>
          <p:cNvSpPr>
            <a:spLocks noChangeShapeType="1"/>
          </p:cNvSpPr>
          <p:nvPr/>
        </p:nvSpPr>
        <p:spPr bwMode="auto">
          <a:xfrm rot="5400000">
            <a:off x="3824288" y="3489325"/>
            <a:ext cx="155575" cy="15557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892" name="Line 20"/>
          <p:cNvSpPr>
            <a:spLocks noChangeShapeType="1"/>
          </p:cNvSpPr>
          <p:nvPr/>
        </p:nvSpPr>
        <p:spPr bwMode="auto">
          <a:xfrm>
            <a:off x="1403350" y="5375275"/>
            <a:ext cx="4752975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893" name="Line 21"/>
          <p:cNvSpPr>
            <a:spLocks noChangeShapeType="1"/>
          </p:cNvSpPr>
          <p:nvPr/>
        </p:nvSpPr>
        <p:spPr bwMode="auto">
          <a:xfrm flipH="1">
            <a:off x="1371600" y="5260975"/>
            <a:ext cx="0" cy="2286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894" name="Line 22"/>
          <p:cNvSpPr>
            <a:spLocks noChangeShapeType="1"/>
          </p:cNvSpPr>
          <p:nvPr/>
        </p:nvSpPr>
        <p:spPr bwMode="auto">
          <a:xfrm>
            <a:off x="3757613" y="5232400"/>
            <a:ext cx="0" cy="287338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895" name="Line 23"/>
          <p:cNvSpPr>
            <a:spLocks noChangeShapeType="1"/>
          </p:cNvSpPr>
          <p:nvPr/>
        </p:nvSpPr>
        <p:spPr bwMode="auto">
          <a:xfrm flipH="1">
            <a:off x="6156325" y="5257800"/>
            <a:ext cx="15875" cy="2286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896" name="Text Box 24"/>
          <p:cNvSpPr txBox="1">
            <a:spLocks noChangeArrowheads="1"/>
          </p:cNvSpPr>
          <p:nvPr/>
        </p:nvSpPr>
        <p:spPr bwMode="auto">
          <a:xfrm>
            <a:off x="1158875" y="5434013"/>
            <a:ext cx="5762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/>
              <a:t>M</a:t>
            </a:r>
          </a:p>
        </p:txBody>
      </p:sp>
      <p:sp>
        <p:nvSpPr>
          <p:cNvPr id="79897" name="Text Box 25"/>
          <p:cNvSpPr txBox="1">
            <a:spLocks noChangeArrowheads="1"/>
          </p:cNvSpPr>
          <p:nvPr/>
        </p:nvSpPr>
        <p:spPr bwMode="auto">
          <a:xfrm>
            <a:off x="3657600" y="4724400"/>
            <a:ext cx="5762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/>
              <a:t>I</a:t>
            </a:r>
          </a:p>
        </p:txBody>
      </p:sp>
      <p:sp>
        <p:nvSpPr>
          <p:cNvPr id="79898" name="Text Box 26"/>
          <p:cNvSpPr txBox="1">
            <a:spLocks noChangeArrowheads="1"/>
          </p:cNvSpPr>
          <p:nvPr/>
        </p:nvSpPr>
        <p:spPr bwMode="auto">
          <a:xfrm>
            <a:off x="5938838" y="5448300"/>
            <a:ext cx="5762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/>
              <a:t>N</a:t>
            </a:r>
          </a:p>
        </p:txBody>
      </p:sp>
      <p:sp>
        <p:nvSpPr>
          <p:cNvPr id="79899" name="Line 27"/>
          <p:cNvSpPr>
            <a:spLocks noChangeShapeType="1"/>
          </p:cNvSpPr>
          <p:nvPr/>
        </p:nvSpPr>
        <p:spPr bwMode="auto">
          <a:xfrm flipH="1">
            <a:off x="2520950" y="5257800"/>
            <a:ext cx="146050" cy="22225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900" name="Line 28"/>
          <p:cNvSpPr>
            <a:spLocks noChangeShapeType="1"/>
          </p:cNvSpPr>
          <p:nvPr/>
        </p:nvSpPr>
        <p:spPr bwMode="auto">
          <a:xfrm flipH="1">
            <a:off x="2590800" y="5257800"/>
            <a:ext cx="152400" cy="223838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901" name="Line 29"/>
          <p:cNvSpPr>
            <a:spLocks noChangeShapeType="1"/>
          </p:cNvSpPr>
          <p:nvPr/>
        </p:nvSpPr>
        <p:spPr bwMode="auto">
          <a:xfrm flipH="1">
            <a:off x="4876800" y="5257800"/>
            <a:ext cx="152400" cy="2286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902" name="Line 30"/>
          <p:cNvSpPr>
            <a:spLocks noChangeShapeType="1"/>
          </p:cNvSpPr>
          <p:nvPr/>
        </p:nvSpPr>
        <p:spPr bwMode="auto">
          <a:xfrm flipH="1">
            <a:off x="4979988" y="5257800"/>
            <a:ext cx="125412" cy="2286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903" name="Text Box 31"/>
          <p:cNvSpPr txBox="1">
            <a:spLocks noChangeArrowheads="1"/>
          </p:cNvSpPr>
          <p:nvPr/>
        </p:nvSpPr>
        <p:spPr bwMode="auto">
          <a:xfrm>
            <a:off x="0" y="5105400"/>
            <a:ext cx="1187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 i="1">
                <a:solidFill>
                  <a:srgbClr val="FF00FF"/>
                </a:solidFill>
              </a:rPr>
              <a:t>H×nh 3</a:t>
            </a:r>
          </a:p>
        </p:txBody>
      </p:sp>
      <p:sp>
        <p:nvSpPr>
          <p:cNvPr id="7200" name="Text Box 34"/>
          <p:cNvSpPr txBox="1">
            <a:spLocks noChangeArrowheads="1"/>
          </p:cNvSpPr>
          <p:nvPr/>
        </p:nvSpPr>
        <p:spPr bwMode="auto">
          <a:xfrm>
            <a:off x="228600" y="12700"/>
            <a:ext cx="8915400" cy="1230313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u="sng">
                <a:solidFill>
                  <a:srgbClr val="FF00FF"/>
                </a:solidFill>
              </a:rPr>
              <a:t>Bµi tËp 1</a:t>
            </a:r>
            <a:r>
              <a:rPr lang="en-US" sz="2800" b="1" i="1"/>
              <a:t>: </a:t>
            </a:r>
            <a:r>
              <a:rPr lang="en-US" sz="2800" b="1"/>
              <a:t>Quan s¸t c¸c h×nh vÏ sau, h·y cho biÕt: 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/>
              <a:t>         </a:t>
            </a:r>
            <a:r>
              <a:rPr lang="en-US" sz="2800" b="1" i="1">
                <a:solidFill>
                  <a:schemeClr val="bg1"/>
                </a:solidFill>
              </a:rPr>
              <a:t>§iÓm I cã lµ trung ®iÓm cña ®o¹n th¼ng MN kh«ng ?</a:t>
            </a:r>
          </a:p>
        </p:txBody>
      </p:sp>
      <p:sp>
        <p:nvSpPr>
          <p:cNvPr id="6179" name="AutoShape 35"/>
          <p:cNvSpPr>
            <a:spLocks noChangeArrowheads="1"/>
          </p:cNvSpPr>
          <p:nvPr/>
        </p:nvSpPr>
        <p:spPr bwMode="auto">
          <a:xfrm>
            <a:off x="5334000" y="2362200"/>
            <a:ext cx="3810000" cy="914400"/>
          </a:xfrm>
          <a:prstGeom prst="wedgeRoundRectCallout">
            <a:avLst>
              <a:gd name="adj1" fmla="val -72000"/>
              <a:gd name="adj2" fmla="val -81597"/>
              <a:gd name="adj3" fmla="val 16667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b="1">
                <a:solidFill>
                  <a:schemeClr val="bg1"/>
                </a:solidFill>
              </a:rPr>
              <a:t>§iÓm I </a:t>
            </a:r>
            <a:r>
              <a:rPr lang="en-US" b="1" i="1" u="sng">
                <a:solidFill>
                  <a:srgbClr val="FF00FF"/>
                </a:solidFill>
              </a:rPr>
              <a:t>kh«ng</a:t>
            </a:r>
            <a:r>
              <a:rPr lang="en-US" b="1">
                <a:solidFill>
                  <a:schemeClr val="bg1"/>
                </a:solidFill>
              </a:rPr>
              <a:t> lµ trung ®iÓm cña ®o¹n th¼ng MN</a:t>
            </a:r>
          </a:p>
        </p:txBody>
      </p:sp>
      <p:sp>
        <p:nvSpPr>
          <p:cNvPr id="6180" name="AutoShape 36"/>
          <p:cNvSpPr>
            <a:spLocks noChangeArrowheads="1"/>
          </p:cNvSpPr>
          <p:nvPr/>
        </p:nvSpPr>
        <p:spPr bwMode="auto">
          <a:xfrm>
            <a:off x="5334000" y="3733800"/>
            <a:ext cx="3810000" cy="990600"/>
          </a:xfrm>
          <a:prstGeom prst="wedgeRoundRectCallout">
            <a:avLst>
              <a:gd name="adj1" fmla="val -105167"/>
              <a:gd name="adj2" fmla="val -140704"/>
              <a:gd name="adj3" fmla="val 16667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b="1">
                <a:solidFill>
                  <a:schemeClr val="bg1"/>
                </a:solidFill>
              </a:rPr>
              <a:t>§iÓm I </a:t>
            </a:r>
            <a:r>
              <a:rPr lang="en-US" b="1" i="1" u="sng">
                <a:solidFill>
                  <a:srgbClr val="FF00FF"/>
                </a:solidFill>
              </a:rPr>
              <a:t>kh«ng</a:t>
            </a:r>
            <a:r>
              <a:rPr lang="en-US" b="1">
                <a:solidFill>
                  <a:schemeClr val="bg1"/>
                </a:solidFill>
              </a:rPr>
              <a:t> lµ trung ®iÓm cña ®o¹n th¼ng MN</a:t>
            </a:r>
          </a:p>
        </p:txBody>
      </p:sp>
      <p:sp>
        <p:nvSpPr>
          <p:cNvPr id="6182" name="AutoShape 38"/>
          <p:cNvSpPr>
            <a:spLocks noChangeArrowheads="1"/>
          </p:cNvSpPr>
          <p:nvPr/>
        </p:nvSpPr>
        <p:spPr bwMode="auto">
          <a:xfrm>
            <a:off x="1905000" y="5486400"/>
            <a:ext cx="3733800" cy="1219200"/>
          </a:xfrm>
          <a:prstGeom prst="upArrowCallout">
            <a:avLst>
              <a:gd name="adj1" fmla="val 28895"/>
              <a:gd name="adj2" fmla="val 23961"/>
              <a:gd name="adj3" fmla="val 16667"/>
              <a:gd name="adj4" fmla="val 66667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§iÓm I </a:t>
            </a:r>
            <a:r>
              <a:rPr lang="en-US" b="1" u="sng">
                <a:solidFill>
                  <a:srgbClr val="FF00FF"/>
                </a:solidFill>
              </a:rPr>
              <a:t>lµ trung ®iÓm</a:t>
            </a:r>
            <a:r>
              <a:rPr lang="en-US" b="1">
                <a:solidFill>
                  <a:srgbClr val="FF0000"/>
                </a:solidFill>
              </a:rPr>
              <a:t> cña</a:t>
            </a:r>
          </a:p>
          <a:p>
            <a:pPr algn="ctr"/>
            <a:r>
              <a:rPr lang="en-US" b="1">
                <a:solidFill>
                  <a:srgbClr val="FF0000"/>
                </a:solidFill>
              </a:rPr>
              <a:t> ®o¹n th¼ng MN</a:t>
            </a:r>
          </a:p>
        </p:txBody>
      </p:sp>
      <p:sp>
        <p:nvSpPr>
          <p:cNvPr id="7207" name="Line 39"/>
          <p:cNvSpPr>
            <a:spLocks noChangeShapeType="1"/>
          </p:cNvSpPr>
          <p:nvPr/>
        </p:nvSpPr>
        <p:spPr bwMode="auto">
          <a:xfrm flipH="1">
            <a:off x="2667000" y="1752600"/>
            <a:ext cx="76200" cy="3048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08" name="Line 40"/>
          <p:cNvSpPr>
            <a:spLocks noChangeShapeType="1"/>
          </p:cNvSpPr>
          <p:nvPr/>
        </p:nvSpPr>
        <p:spPr bwMode="auto">
          <a:xfrm>
            <a:off x="2638425" y="1784350"/>
            <a:ext cx="152400" cy="2286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09" name="Line 41"/>
          <p:cNvSpPr>
            <a:spLocks noChangeShapeType="1"/>
          </p:cNvSpPr>
          <p:nvPr/>
        </p:nvSpPr>
        <p:spPr bwMode="auto">
          <a:xfrm flipH="1">
            <a:off x="5181600" y="1752600"/>
            <a:ext cx="152400" cy="2730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79" grpId="0" animBg="1"/>
      <p:bldP spid="6180" grpId="0" animBg="1"/>
      <p:bldP spid="618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5"/>
          <p:cNvGrpSpPr>
            <a:grpSpLocks/>
          </p:cNvGrpSpPr>
          <p:nvPr/>
        </p:nvGrpSpPr>
        <p:grpSpPr bwMode="auto">
          <a:xfrm>
            <a:off x="5105400" y="1820863"/>
            <a:ext cx="3800475" cy="525462"/>
            <a:chOff x="3291" y="2379"/>
            <a:chExt cx="2394" cy="331"/>
          </a:xfrm>
        </p:grpSpPr>
        <p:sp>
          <p:nvSpPr>
            <p:cNvPr id="80902" name="Line 116"/>
            <p:cNvSpPr>
              <a:spLocks noChangeShapeType="1"/>
            </p:cNvSpPr>
            <p:nvPr/>
          </p:nvSpPr>
          <p:spPr bwMode="auto">
            <a:xfrm>
              <a:off x="3494" y="2692"/>
              <a:ext cx="1950" cy="1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80903" name="Group 117"/>
            <p:cNvGrpSpPr>
              <a:grpSpLocks/>
            </p:cNvGrpSpPr>
            <p:nvPr/>
          </p:nvGrpSpPr>
          <p:grpSpPr bwMode="auto">
            <a:xfrm>
              <a:off x="3291" y="2418"/>
              <a:ext cx="241" cy="292"/>
              <a:chOff x="3291" y="2418"/>
              <a:chExt cx="241" cy="292"/>
            </a:xfrm>
          </p:grpSpPr>
          <p:sp>
            <p:nvSpPr>
              <p:cNvPr id="80904" name="Oval 118"/>
              <p:cNvSpPr>
                <a:spLocks noChangeArrowheads="1"/>
              </p:cNvSpPr>
              <p:nvPr/>
            </p:nvSpPr>
            <p:spPr bwMode="auto">
              <a:xfrm>
                <a:off x="3483" y="2680"/>
                <a:ext cx="27" cy="30"/>
              </a:xfrm>
              <a:prstGeom prst="ellipse">
                <a:avLst/>
              </a:prstGeom>
              <a:solidFill>
                <a:srgbClr val="FF0000"/>
              </a:solidFill>
              <a:ln w="571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" name="Text Box 119"/>
              <p:cNvSpPr txBox="1">
                <a:spLocks noChangeArrowheads="1"/>
              </p:cNvSpPr>
              <p:nvPr/>
            </p:nvSpPr>
            <p:spPr bwMode="auto">
              <a:xfrm>
                <a:off x="3291" y="2418"/>
                <a:ext cx="241" cy="231"/>
              </a:xfrm>
              <a:prstGeom prst="rect">
                <a:avLst/>
              </a:prstGeom>
              <a:noFill/>
              <a:ln w="57150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1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.VnAvant" pitchFamily="34" charset="0"/>
                    <a:cs typeface="Arial" pitchFamily="34" charset="0"/>
                  </a:rPr>
                  <a:t>A</a:t>
                </a:r>
              </a:p>
            </p:txBody>
          </p:sp>
        </p:grpSp>
        <p:grpSp>
          <p:nvGrpSpPr>
            <p:cNvPr id="80906" name="Group 120"/>
            <p:cNvGrpSpPr>
              <a:grpSpLocks/>
            </p:cNvGrpSpPr>
            <p:nvPr/>
          </p:nvGrpSpPr>
          <p:grpSpPr bwMode="auto">
            <a:xfrm>
              <a:off x="5444" y="2379"/>
              <a:ext cx="241" cy="331"/>
              <a:chOff x="5444" y="2379"/>
              <a:chExt cx="241" cy="331"/>
            </a:xfrm>
          </p:grpSpPr>
          <p:sp>
            <p:nvSpPr>
              <p:cNvPr id="80907" name="Oval 121"/>
              <p:cNvSpPr>
                <a:spLocks noChangeArrowheads="1"/>
              </p:cNvSpPr>
              <p:nvPr/>
            </p:nvSpPr>
            <p:spPr bwMode="auto">
              <a:xfrm>
                <a:off x="5444" y="2680"/>
                <a:ext cx="27" cy="30"/>
              </a:xfrm>
              <a:prstGeom prst="ellipse">
                <a:avLst/>
              </a:prstGeom>
              <a:solidFill>
                <a:srgbClr val="FF0000"/>
              </a:solidFill>
              <a:ln w="571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" name="Text Box 122"/>
              <p:cNvSpPr txBox="1">
                <a:spLocks noChangeArrowheads="1"/>
              </p:cNvSpPr>
              <p:nvPr/>
            </p:nvSpPr>
            <p:spPr bwMode="auto">
              <a:xfrm>
                <a:off x="5444" y="2379"/>
                <a:ext cx="241" cy="231"/>
              </a:xfrm>
              <a:prstGeom prst="rect">
                <a:avLst/>
              </a:prstGeom>
              <a:noFill/>
              <a:ln w="57150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FFFF00"/>
                    </a:solidFill>
                    <a:latin typeface=".VnTime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FFFF00"/>
                    </a:solidFill>
                    <a:latin typeface=".VnTime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FFFF00"/>
                    </a:solidFill>
                    <a:latin typeface=".VnTime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FFFF00"/>
                    </a:solidFill>
                    <a:latin typeface=".VnTime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FFFF00"/>
                    </a:solidFill>
                    <a:latin typeface=".VnTime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.VnTime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.VnTime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.VnTime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.VnTime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808080"/>
                      </a:outerShdw>
                    </a:effectLst>
                    <a:latin typeface=".VnAvant" pitchFamily="34" charset="0"/>
                    <a:cs typeface="Arial" pitchFamily="34" charset="0"/>
                  </a:rPr>
                  <a:t>B</a:t>
                </a:r>
              </a:p>
            </p:txBody>
          </p:sp>
        </p:grpSp>
      </p:grpSp>
      <p:sp>
        <p:nvSpPr>
          <p:cNvPr id="80909" name="Oval 13"/>
          <p:cNvSpPr>
            <a:spLocks noChangeArrowheads="1"/>
          </p:cNvSpPr>
          <p:nvPr/>
        </p:nvSpPr>
        <p:spPr bwMode="auto">
          <a:xfrm>
            <a:off x="6953250" y="2254250"/>
            <a:ext cx="152400" cy="152400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0915" name="Line 19"/>
          <p:cNvSpPr>
            <a:spLocks noChangeShapeType="1"/>
          </p:cNvSpPr>
          <p:nvPr/>
        </p:nvSpPr>
        <p:spPr bwMode="auto">
          <a:xfrm flipV="1">
            <a:off x="5410200" y="1676400"/>
            <a:ext cx="32004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0916" name="Line 20"/>
          <p:cNvSpPr>
            <a:spLocks noChangeShapeType="1"/>
          </p:cNvSpPr>
          <p:nvPr/>
        </p:nvSpPr>
        <p:spPr bwMode="auto">
          <a:xfrm>
            <a:off x="5410200" y="3048000"/>
            <a:ext cx="16002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0917" name="Line 21"/>
          <p:cNvSpPr>
            <a:spLocks noChangeShapeType="1"/>
          </p:cNvSpPr>
          <p:nvPr/>
        </p:nvSpPr>
        <p:spPr bwMode="auto">
          <a:xfrm>
            <a:off x="5410200" y="2362200"/>
            <a:ext cx="0" cy="609600"/>
          </a:xfrm>
          <a:prstGeom prst="line">
            <a:avLst/>
          </a:prstGeom>
          <a:noFill/>
          <a:ln w="28575">
            <a:solidFill>
              <a:schemeClr val="folHlink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0918" name="Line 22"/>
          <p:cNvSpPr>
            <a:spLocks noChangeShapeType="1"/>
          </p:cNvSpPr>
          <p:nvPr/>
        </p:nvSpPr>
        <p:spPr bwMode="auto">
          <a:xfrm>
            <a:off x="7007225" y="2403475"/>
            <a:ext cx="0" cy="609600"/>
          </a:xfrm>
          <a:prstGeom prst="line">
            <a:avLst/>
          </a:prstGeom>
          <a:noFill/>
          <a:ln w="28575">
            <a:solidFill>
              <a:schemeClr val="folHlink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0919" name="Line 23"/>
          <p:cNvSpPr>
            <a:spLocks noChangeShapeType="1"/>
          </p:cNvSpPr>
          <p:nvPr/>
        </p:nvSpPr>
        <p:spPr bwMode="auto">
          <a:xfrm>
            <a:off x="5410200" y="1676400"/>
            <a:ext cx="0" cy="609600"/>
          </a:xfrm>
          <a:prstGeom prst="line">
            <a:avLst/>
          </a:prstGeom>
          <a:noFill/>
          <a:ln w="28575">
            <a:solidFill>
              <a:schemeClr val="folHlink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0920" name="Line 24"/>
          <p:cNvSpPr>
            <a:spLocks noChangeShapeType="1"/>
          </p:cNvSpPr>
          <p:nvPr/>
        </p:nvSpPr>
        <p:spPr bwMode="auto">
          <a:xfrm>
            <a:off x="8534400" y="1752600"/>
            <a:ext cx="0" cy="609600"/>
          </a:xfrm>
          <a:prstGeom prst="line">
            <a:avLst/>
          </a:prstGeom>
          <a:noFill/>
          <a:ln w="28575">
            <a:solidFill>
              <a:schemeClr val="folHlink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0921" name="Text Box 25"/>
          <p:cNvSpPr txBox="1">
            <a:spLocks noChangeArrowheads="1"/>
          </p:cNvSpPr>
          <p:nvPr/>
        </p:nvSpPr>
        <p:spPr bwMode="auto">
          <a:xfrm>
            <a:off x="6553200" y="12192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5 cm</a:t>
            </a:r>
          </a:p>
        </p:txBody>
      </p:sp>
      <p:sp>
        <p:nvSpPr>
          <p:cNvPr id="80922" name="Text Box 26"/>
          <p:cNvSpPr txBox="1">
            <a:spLocks noChangeArrowheads="1"/>
          </p:cNvSpPr>
          <p:nvPr/>
        </p:nvSpPr>
        <p:spPr bwMode="auto">
          <a:xfrm>
            <a:off x="5943600" y="2514600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FF"/>
                </a:solidFill>
              </a:rPr>
              <a:t>?</a:t>
            </a:r>
          </a:p>
        </p:txBody>
      </p:sp>
      <p:sp>
        <p:nvSpPr>
          <p:cNvPr id="80923" name="Text Box 27"/>
          <p:cNvSpPr txBox="1">
            <a:spLocks noChangeArrowheads="1"/>
          </p:cNvSpPr>
          <p:nvPr/>
        </p:nvSpPr>
        <p:spPr bwMode="auto">
          <a:xfrm>
            <a:off x="6781800" y="175260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FF00FF"/>
                </a:solidFill>
              </a:rPr>
              <a:t>M</a:t>
            </a:r>
          </a:p>
        </p:txBody>
      </p:sp>
      <p:sp>
        <p:nvSpPr>
          <p:cNvPr id="80924" name="Line 28"/>
          <p:cNvSpPr>
            <a:spLocks noChangeShapeType="1"/>
          </p:cNvSpPr>
          <p:nvPr/>
        </p:nvSpPr>
        <p:spPr bwMode="auto">
          <a:xfrm flipH="1">
            <a:off x="6172200" y="2209800"/>
            <a:ext cx="152400" cy="304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0925" name="Line 29"/>
          <p:cNvSpPr>
            <a:spLocks noChangeShapeType="1"/>
          </p:cNvSpPr>
          <p:nvPr/>
        </p:nvSpPr>
        <p:spPr bwMode="auto">
          <a:xfrm flipH="1">
            <a:off x="7772400" y="2209800"/>
            <a:ext cx="152400" cy="304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0926" name="Text Box 30"/>
          <p:cNvSpPr txBox="1">
            <a:spLocks noChangeArrowheads="1"/>
          </p:cNvSpPr>
          <p:nvPr/>
        </p:nvSpPr>
        <p:spPr bwMode="auto">
          <a:xfrm>
            <a:off x="228600" y="576263"/>
            <a:ext cx="8001000" cy="1160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u="sng">
                <a:solidFill>
                  <a:srgbClr val="FF00FF"/>
                </a:solidFill>
              </a:rPr>
              <a:t>Bµi tËp 2</a:t>
            </a:r>
            <a:r>
              <a:rPr lang="en-US" sz="2800"/>
              <a:t>: Cho M lµ trung ®iÓm cña ®o¹n th¼ng AB.</a:t>
            </a:r>
          </a:p>
          <a:p>
            <a:pPr>
              <a:spcBef>
                <a:spcPct val="50000"/>
              </a:spcBef>
            </a:pPr>
            <a:r>
              <a:rPr lang="en-US" sz="2800"/>
              <a:t> BiÕt AB = 5 cm, tÝnh AM = ?</a:t>
            </a:r>
          </a:p>
        </p:txBody>
      </p:sp>
      <p:sp>
        <p:nvSpPr>
          <p:cNvPr id="80927" name="Text Box 31"/>
          <p:cNvSpPr txBox="1">
            <a:spLocks noChangeArrowheads="1"/>
          </p:cNvSpPr>
          <p:nvPr/>
        </p:nvSpPr>
        <p:spPr bwMode="auto">
          <a:xfrm>
            <a:off x="5791200" y="25146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00FF"/>
                </a:solidFill>
              </a:rPr>
              <a:t>2,5 cm</a:t>
            </a: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228600" y="533400"/>
            <a:ext cx="5410200" cy="180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u="sng">
                <a:solidFill>
                  <a:srgbClr val="FF00FF"/>
                </a:solidFill>
              </a:rPr>
              <a:t>VÝ dô</a:t>
            </a:r>
            <a:r>
              <a:rPr lang="en-US" sz="2800"/>
              <a:t>: Cho ®o¹n th¼ng AB = 5cm. 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/>
              <a:t>           H·y vÏ trung ®iÓm M cña 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/>
              <a:t>           ®o¹n th¼ng AB.</a:t>
            </a:r>
          </a:p>
        </p:txBody>
      </p:sp>
      <p:sp>
        <p:nvSpPr>
          <p:cNvPr id="7278" name="Text Box 110"/>
          <p:cNvSpPr txBox="1">
            <a:spLocks noChangeArrowheads="1"/>
          </p:cNvSpPr>
          <p:nvPr/>
        </p:nvSpPr>
        <p:spPr bwMode="auto">
          <a:xfrm>
            <a:off x="228600" y="2819400"/>
            <a:ext cx="487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u="sng">
                <a:solidFill>
                  <a:srgbClr val="FF00FF"/>
                </a:solidFill>
              </a:rPr>
              <a:t>C¸ch 1</a:t>
            </a:r>
            <a:r>
              <a:rPr lang="en-US">
                <a:solidFill>
                  <a:srgbClr val="FF00FF"/>
                </a:solidFill>
              </a:rPr>
              <a:t>: </a:t>
            </a:r>
            <a:r>
              <a:rPr lang="en-US" i="1">
                <a:solidFill>
                  <a:srgbClr val="FF00FF"/>
                </a:solidFill>
              </a:rPr>
              <a:t>( Dïng th­íc chia ®é dµi)</a:t>
            </a:r>
          </a:p>
        </p:txBody>
      </p:sp>
      <p:grpSp>
        <p:nvGrpSpPr>
          <p:cNvPr id="8" name="Group 115"/>
          <p:cNvGrpSpPr>
            <a:grpSpLocks/>
          </p:cNvGrpSpPr>
          <p:nvPr/>
        </p:nvGrpSpPr>
        <p:grpSpPr bwMode="auto">
          <a:xfrm>
            <a:off x="3209925" y="4419600"/>
            <a:ext cx="3800475" cy="525463"/>
            <a:chOff x="3291" y="2379"/>
            <a:chExt cx="2394" cy="331"/>
          </a:xfrm>
        </p:grpSpPr>
        <p:sp>
          <p:nvSpPr>
            <p:cNvPr id="80936" name="Line 116"/>
            <p:cNvSpPr>
              <a:spLocks noChangeShapeType="1"/>
            </p:cNvSpPr>
            <p:nvPr/>
          </p:nvSpPr>
          <p:spPr bwMode="auto">
            <a:xfrm>
              <a:off x="3494" y="2692"/>
              <a:ext cx="1950" cy="1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80937" name="Group 117"/>
            <p:cNvGrpSpPr>
              <a:grpSpLocks/>
            </p:cNvGrpSpPr>
            <p:nvPr/>
          </p:nvGrpSpPr>
          <p:grpSpPr bwMode="auto">
            <a:xfrm>
              <a:off x="3291" y="2418"/>
              <a:ext cx="241" cy="292"/>
              <a:chOff x="3291" y="2418"/>
              <a:chExt cx="241" cy="292"/>
            </a:xfrm>
          </p:grpSpPr>
          <p:sp>
            <p:nvSpPr>
              <p:cNvPr id="80938" name="Oval 118"/>
              <p:cNvSpPr>
                <a:spLocks noChangeArrowheads="1"/>
              </p:cNvSpPr>
              <p:nvPr/>
            </p:nvSpPr>
            <p:spPr bwMode="auto">
              <a:xfrm>
                <a:off x="3483" y="2680"/>
                <a:ext cx="27" cy="30"/>
              </a:xfrm>
              <a:prstGeom prst="ellipse">
                <a:avLst/>
              </a:prstGeom>
              <a:solidFill>
                <a:srgbClr val="FF0000"/>
              </a:solidFill>
              <a:ln w="571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87" name="Text Box 119"/>
              <p:cNvSpPr txBox="1">
                <a:spLocks noChangeArrowheads="1"/>
              </p:cNvSpPr>
              <p:nvPr/>
            </p:nvSpPr>
            <p:spPr bwMode="auto">
              <a:xfrm>
                <a:off x="3291" y="2418"/>
                <a:ext cx="241" cy="231"/>
              </a:xfrm>
              <a:prstGeom prst="rect">
                <a:avLst/>
              </a:prstGeom>
              <a:noFill/>
              <a:ln w="57150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1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.VnAvant" pitchFamily="34" charset="0"/>
                    <a:cs typeface="Arial" pitchFamily="34" charset="0"/>
                  </a:rPr>
                  <a:t>A</a:t>
                </a:r>
              </a:p>
            </p:txBody>
          </p:sp>
        </p:grpSp>
        <p:grpSp>
          <p:nvGrpSpPr>
            <p:cNvPr id="80940" name="Group 120"/>
            <p:cNvGrpSpPr>
              <a:grpSpLocks/>
            </p:cNvGrpSpPr>
            <p:nvPr/>
          </p:nvGrpSpPr>
          <p:grpSpPr bwMode="auto">
            <a:xfrm>
              <a:off x="5444" y="2379"/>
              <a:ext cx="241" cy="331"/>
              <a:chOff x="5444" y="2379"/>
              <a:chExt cx="241" cy="331"/>
            </a:xfrm>
          </p:grpSpPr>
          <p:sp>
            <p:nvSpPr>
              <p:cNvPr id="80941" name="Oval 121"/>
              <p:cNvSpPr>
                <a:spLocks noChangeArrowheads="1"/>
              </p:cNvSpPr>
              <p:nvPr/>
            </p:nvSpPr>
            <p:spPr bwMode="auto">
              <a:xfrm>
                <a:off x="5444" y="2680"/>
                <a:ext cx="27" cy="30"/>
              </a:xfrm>
              <a:prstGeom prst="ellipse">
                <a:avLst/>
              </a:prstGeom>
              <a:solidFill>
                <a:srgbClr val="FF0000"/>
              </a:solidFill>
              <a:ln w="571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90" name="Text Box 122"/>
              <p:cNvSpPr txBox="1">
                <a:spLocks noChangeArrowheads="1"/>
              </p:cNvSpPr>
              <p:nvPr/>
            </p:nvSpPr>
            <p:spPr bwMode="auto">
              <a:xfrm>
                <a:off x="5444" y="2379"/>
                <a:ext cx="241" cy="231"/>
              </a:xfrm>
              <a:prstGeom prst="rect">
                <a:avLst/>
              </a:prstGeom>
              <a:noFill/>
              <a:ln w="57150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FFFF00"/>
                    </a:solidFill>
                    <a:latin typeface=".VnTime" pitchFamily="34" charset="0"/>
                  </a:defRPr>
                </a:lvl1pPr>
                <a:lvl2pPr marL="742950" indent="-285750" eaLnBrk="0" hangingPunct="0">
                  <a:defRPr sz="2400">
                    <a:solidFill>
                      <a:srgbClr val="FFFF00"/>
                    </a:solidFill>
                    <a:latin typeface=".VnTime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rgbClr val="FFFF00"/>
                    </a:solidFill>
                    <a:latin typeface=".VnTime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rgbClr val="FFFF00"/>
                    </a:solidFill>
                    <a:latin typeface=".VnTime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rgbClr val="FFFF00"/>
                    </a:solidFill>
                    <a:latin typeface=".VnTime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.VnTime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.VnTime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.VnTime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.VnTime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808080"/>
                      </a:outerShdw>
                    </a:effectLst>
                    <a:latin typeface=".VnAvant" pitchFamily="34" charset="0"/>
                    <a:cs typeface="Arial" pitchFamily="34" charset="0"/>
                  </a:rPr>
                  <a:t>B</a:t>
                </a:r>
              </a:p>
            </p:txBody>
          </p:sp>
        </p:grpSp>
      </p:grpSp>
      <p:grpSp>
        <p:nvGrpSpPr>
          <p:cNvPr id="6" name="Group 124"/>
          <p:cNvGrpSpPr>
            <a:grpSpLocks/>
          </p:cNvGrpSpPr>
          <p:nvPr/>
        </p:nvGrpSpPr>
        <p:grpSpPr bwMode="auto">
          <a:xfrm>
            <a:off x="520700" y="4973638"/>
            <a:ext cx="3648075" cy="536575"/>
            <a:chOff x="3345" y="3031"/>
            <a:chExt cx="2317" cy="338"/>
          </a:xfrm>
        </p:grpSpPr>
        <p:sp>
          <p:nvSpPr>
            <p:cNvPr id="5" name="Rectangle 298"/>
            <p:cNvSpPr>
              <a:spLocks noChangeArrowheads="1"/>
            </p:cNvSpPr>
            <p:nvPr/>
          </p:nvSpPr>
          <p:spPr bwMode="auto">
            <a:xfrm>
              <a:off x="3345" y="3031"/>
              <a:ext cx="2278" cy="33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rgbClr val="FFFFFF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80946" name="Line 300"/>
            <p:cNvSpPr>
              <a:spLocks noChangeShapeType="1"/>
            </p:cNvSpPr>
            <p:nvPr/>
          </p:nvSpPr>
          <p:spPr bwMode="auto">
            <a:xfrm>
              <a:off x="3345" y="3346"/>
              <a:ext cx="230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47" name="Line 301"/>
            <p:cNvSpPr>
              <a:spLocks noChangeShapeType="1"/>
            </p:cNvSpPr>
            <p:nvPr/>
          </p:nvSpPr>
          <p:spPr bwMode="auto">
            <a:xfrm>
              <a:off x="3354" y="3037"/>
              <a:ext cx="0" cy="3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48" name="Line 302"/>
            <p:cNvSpPr>
              <a:spLocks noChangeShapeType="1"/>
            </p:cNvSpPr>
            <p:nvPr/>
          </p:nvSpPr>
          <p:spPr bwMode="auto">
            <a:xfrm>
              <a:off x="3354" y="3037"/>
              <a:ext cx="2308" cy="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49" name="Line 303"/>
            <p:cNvSpPr>
              <a:spLocks noChangeShapeType="1"/>
            </p:cNvSpPr>
            <p:nvPr/>
          </p:nvSpPr>
          <p:spPr bwMode="auto">
            <a:xfrm>
              <a:off x="3479" y="3037"/>
              <a:ext cx="0" cy="26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98" name="Rectangle 304"/>
            <p:cNvSpPr>
              <a:spLocks noChangeArrowheads="1"/>
            </p:cNvSpPr>
            <p:nvPr/>
          </p:nvSpPr>
          <p:spPr bwMode="auto">
            <a:xfrm>
              <a:off x="3479" y="3128"/>
              <a:ext cx="17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defRPr/>
              </a:pPr>
              <a:r>
                <a:rPr lang="en-US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MS Sans Serif"/>
                  <a:cs typeface="Arial" pitchFamily="34" charset="0"/>
                </a:rPr>
                <a:t>0</a:t>
              </a:r>
              <a:endParaRPr lang="en-US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pitchFamily="34" charset="0"/>
              </a:endParaRPr>
            </a:p>
          </p:txBody>
        </p:sp>
        <p:sp>
          <p:nvSpPr>
            <p:cNvPr id="80951" name="Line 305"/>
            <p:cNvSpPr>
              <a:spLocks noChangeShapeType="1"/>
            </p:cNvSpPr>
            <p:nvPr/>
          </p:nvSpPr>
          <p:spPr bwMode="auto">
            <a:xfrm>
              <a:off x="3518" y="3037"/>
              <a:ext cx="0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52" name="Line 306"/>
            <p:cNvSpPr>
              <a:spLocks noChangeShapeType="1"/>
            </p:cNvSpPr>
            <p:nvPr/>
          </p:nvSpPr>
          <p:spPr bwMode="auto">
            <a:xfrm>
              <a:off x="3558" y="3037"/>
              <a:ext cx="1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53" name="Line 307"/>
            <p:cNvSpPr>
              <a:spLocks noChangeShapeType="1"/>
            </p:cNvSpPr>
            <p:nvPr/>
          </p:nvSpPr>
          <p:spPr bwMode="auto">
            <a:xfrm>
              <a:off x="3598" y="3037"/>
              <a:ext cx="0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54" name="Line 308"/>
            <p:cNvSpPr>
              <a:spLocks noChangeShapeType="1"/>
            </p:cNvSpPr>
            <p:nvPr/>
          </p:nvSpPr>
          <p:spPr bwMode="auto">
            <a:xfrm>
              <a:off x="3637" y="3037"/>
              <a:ext cx="1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55" name="Line 309"/>
            <p:cNvSpPr>
              <a:spLocks noChangeShapeType="1"/>
            </p:cNvSpPr>
            <p:nvPr/>
          </p:nvSpPr>
          <p:spPr bwMode="auto">
            <a:xfrm>
              <a:off x="3677" y="3037"/>
              <a:ext cx="1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56" name="Line 310"/>
            <p:cNvSpPr>
              <a:spLocks noChangeShapeType="1"/>
            </p:cNvSpPr>
            <p:nvPr/>
          </p:nvSpPr>
          <p:spPr bwMode="auto">
            <a:xfrm>
              <a:off x="4073" y="3037"/>
              <a:ext cx="0" cy="17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57" name="Line 311"/>
            <p:cNvSpPr>
              <a:spLocks noChangeShapeType="1"/>
            </p:cNvSpPr>
            <p:nvPr/>
          </p:nvSpPr>
          <p:spPr bwMode="auto">
            <a:xfrm>
              <a:off x="3717" y="3037"/>
              <a:ext cx="0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58" name="Line 312"/>
            <p:cNvSpPr>
              <a:spLocks noChangeShapeType="1"/>
            </p:cNvSpPr>
            <p:nvPr/>
          </p:nvSpPr>
          <p:spPr bwMode="auto">
            <a:xfrm>
              <a:off x="3755" y="3037"/>
              <a:ext cx="1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59" name="Line 313"/>
            <p:cNvSpPr>
              <a:spLocks noChangeShapeType="1"/>
            </p:cNvSpPr>
            <p:nvPr/>
          </p:nvSpPr>
          <p:spPr bwMode="auto">
            <a:xfrm>
              <a:off x="3795" y="3037"/>
              <a:ext cx="1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60" name="Line 314"/>
            <p:cNvSpPr>
              <a:spLocks noChangeShapeType="1"/>
            </p:cNvSpPr>
            <p:nvPr/>
          </p:nvSpPr>
          <p:spPr bwMode="auto">
            <a:xfrm>
              <a:off x="3835" y="3037"/>
              <a:ext cx="0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61" name="Line 315"/>
            <p:cNvSpPr>
              <a:spLocks noChangeShapeType="1"/>
            </p:cNvSpPr>
            <p:nvPr/>
          </p:nvSpPr>
          <p:spPr bwMode="auto">
            <a:xfrm>
              <a:off x="3874" y="3037"/>
              <a:ext cx="1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62" name="Line 316"/>
            <p:cNvSpPr>
              <a:spLocks noChangeShapeType="1"/>
            </p:cNvSpPr>
            <p:nvPr/>
          </p:nvSpPr>
          <p:spPr bwMode="auto">
            <a:xfrm>
              <a:off x="3914" y="3037"/>
              <a:ext cx="1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63" name="Line 317"/>
            <p:cNvSpPr>
              <a:spLocks noChangeShapeType="1"/>
            </p:cNvSpPr>
            <p:nvPr/>
          </p:nvSpPr>
          <p:spPr bwMode="auto">
            <a:xfrm>
              <a:off x="3954" y="3037"/>
              <a:ext cx="0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64" name="Line 318"/>
            <p:cNvSpPr>
              <a:spLocks noChangeShapeType="1"/>
            </p:cNvSpPr>
            <p:nvPr/>
          </p:nvSpPr>
          <p:spPr bwMode="auto">
            <a:xfrm>
              <a:off x="3993" y="3037"/>
              <a:ext cx="1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65" name="Line 319"/>
            <p:cNvSpPr>
              <a:spLocks noChangeShapeType="1"/>
            </p:cNvSpPr>
            <p:nvPr/>
          </p:nvSpPr>
          <p:spPr bwMode="auto">
            <a:xfrm>
              <a:off x="4033" y="3037"/>
              <a:ext cx="1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66" name="Line 320"/>
            <p:cNvSpPr>
              <a:spLocks noChangeShapeType="1"/>
            </p:cNvSpPr>
            <p:nvPr/>
          </p:nvSpPr>
          <p:spPr bwMode="auto">
            <a:xfrm>
              <a:off x="4073" y="3037"/>
              <a:ext cx="0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67" name="Line 321"/>
            <p:cNvSpPr>
              <a:spLocks noChangeShapeType="1"/>
            </p:cNvSpPr>
            <p:nvPr/>
          </p:nvSpPr>
          <p:spPr bwMode="auto">
            <a:xfrm>
              <a:off x="4112" y="3037"/>
              <a:ext cx="0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68" name="Line 322"/>
            <p:cNvSpPr>
              <a:spLocks noChangeShapeType="1"/>
            </p:cNvSpPr>
            <p:nvPr/>
          </p:nvSpPr>
          <p:spPr bwMode="auto">
            <a:xfrm>
              <a:off x="4152" y="3037"/>
              <a:ext cx="0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69" name="Line 323"/>
            <p:cNvSpPr>
              <a:spLocks noChangeShapeType="1"/>
            </p:cNvSpPr>
            <p:nvPr/>
          </p:nvSpPr>
          <p:spPr bwMode="auto">
            <a:xfrm>
              <a:off x="4191" y="3037"/>
              <a:ext cx="1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70" name="Line 324"/>
            <p:cNvSpPr>
              <a:spLocks noChangeShapeType="1"/>
            </p:cNvSpPr>
            <p:nvPr/>
          </p:nvSpPr>
          <p:spPr bwMode="auto">
            <a:xfrm>
              <a:off x="4231" y="3037"/>
              <a:ext cx="1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71" name="Line 325"/>
            <p:cNvSpPr>
              <a:spLocks noChangeShapeType="1"/>
            </p:cNvSpPr>
            <p:nvPr/>
          </p:nvSpPr>
          <p:spPr bwMode="auto">
            <a:xfrm>
              <a:off x="4271" y="3037"/>
              <a:ext cx="1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72" name="Line 326"/>
            <p:cNvSpPr>
              <a:spLocks noChangeShapeType="1"/>
            </p:cNvSpPr>
            <p:nvPr/>
          </p:nvSpPr>
          <p:spPr bwMode="auto">
            <a:xfrm>
              <a:off x="4310" y="3037"/>
              <a:ext cx="1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73" name="Line 327"/>
            <p:cNvSpPr>
              <a:spLocks noChangeShapeType="1"/>
            </p:cNvSpPr>
            <p:nvPr/>
          </p:nvSpPr>
          <p:spPr bwMode="auto">
            <a:xfrm>
              <a:off x="4350" y="3037"/>
              <a:ext cx="1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74" name="Line 328"/>
            <p:cNvSpPr>
              <a:spLocks noChangeShapeType="1"/>
            </p:cNvSpPr>
            <p:nvPr/>
          </p:nvSpPr>
          <p:spPr bwMode="auto">
            <a:xfrm>
              <a:off x="4389" y="3037"/>
              <a:ext cx="1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75" name="Line 329"/>
            <p:cNvSpPr>
              <a:spLocks noChangeShapeType="1"/>
            </p:cNvSpPr>
            <p:nvPr/>
          </p:nvSpPr>
          <p:spPr bwMode="auto">
            <a:xfrm>
              <a:off x="4429" y="3037"/>
              <a:ext cx="0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76" name="Line 330"/>
            <p:cNvSpPr>
              <a:spLocks noChangeShapeType="1"/>
            </p:cNvSpPr>
            <p:nvPr/>
          </p:nvSpPr>
          <p:spPr bwMode="auto">
            <a:xfrm>
              <a:off x="4468" y="3037"/>
              <a:ext cx="1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77" name="Line 331"/>
            <p:cNvSpPr>
              <a:spLocks noChangeShapeType="1"/>
            </p:cNvSpPr>
            <p:nvPr/>
          </p:nvSpPr>
          <p:spPr bwMode="auto">
            <a:xfrm>
              <a:off x="4508" y="3037"/>
              <a:ext cx="1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78" name="Line 332"/>
            <p:cNvSpPr>
              <a:spLocks noChangeShapeType="1"/>
            </p:cNvSpPr>
            <p:nvPr/>
          </p:nvSpPr>
          <p:spPr bwMode="auto">
            <a:xfrm>
              <a:off x="4547" y="3037"/>
              <a:ext cx="1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79" name="Line 333"/>
            <p:cNvSpPr>
              <a:spLocks noChangeShapeType="1"/>
            </p:cNvSpPr>
            <p:nvPr/>
          </p:nvSpPr>
          <p:spPr bwMode="auto">
            <a:xfrm>
              <a:off x="4587" y="3037"/>
              <a:ext cx="1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80" name="Line 334"/>
            <p:cNvSpPr>
              <a:spLocks noChangeShapeType="1"/>
            </p:cNvSpPr>
            <p:nvPr/>
          </p:nvSpPr>
          <p:spPr bwMode="auto">
            <a:xfrm>
              <a:off x="4627" y="3037"/>
              <a:ext cx="1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81" name="Line 335"/>
            <p:cNvSpPr>
              <a:spLocks noChangeShapeType="1"/>
            </p:cNvSpPr>
            <p:nvPr/>
          </p:nvSpPr>
          <p:spPr bwMode="auto">
            <a:xfrm>
              <a:off x="4666" y="3037"/>
              <a:ext cx="0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82" name="Line 336"/>
            <p:cNvSpPr>
              <a:spLocks noChangeShapeType="1"/>
            </p:cNvSpPr>
            <p:nvPr/>
          </p:nvSpPr>
          <p:spPr bwMode="auto">
            <a:xfrm>
              <a:off x="4706" y="3037"/>
              <a:ext cx="0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83" name="Line 337"/>
            <p:cNvSpPr>
              <a:spLocks noChangeShapeType="1"/>
            </p:cNvSpPr>
            <p:nvPr/>
          </p:nvSpPr>
          <p:spPr bwMode="auto">
            <a:xfrm>
              <a:off x="4746" y="3037"/>
              <a:ext cx="0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84" name="Line 338"/>
            <p:cNvSpPr>
              <a:spLocks noChangeShapeType="1"/>
            </p:cNvSpPr>
            <p:nvPr/>
          </p:nvSpPr>
          <p:spPr bwMode="auto">
            <a:xfrm>
              <a:off x="4785" y="3037"/>
              <a:ext cx="1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85" name="Line 339"/>
            <p:cNvSpPr>
              <a:spLocks noChangeShapeType="1"/>
            </p:cNvSpPr>
            <p:nvPr/>
          </p:nvSpPr>
          <p:spPr bwMode="auto">
            <a:xfrm>
              <a:off x="4825" y="3037"/>
              <a:ext cx="1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86" name="Line 340"/>
            <p:cNvSpPr>
              <a:spLocks noChangeShapeType="1"/>
            </p:cNvSpPr>
            <p:nvPr/>
          </p:nvSpPr>
          <p:spPr bwMode="auto">
            <a:xfrm>
              <a:off x="4865" y="3037"/>
              <a:ext cx="1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87" name="Line 341"/>
            <p:cNvSpPr>
              <a:spLocks noChangeShapeType="1"/>
            </p:cNvSpPr>
            <p:nvPr/>
          </p:nvSpPr>
          <p:spPr bwMode="auto">
            <a:xfrm>
              <a:off x="4904" y="3037"/>
              <a:ext cx="1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88" name="Line 342"/>
            <p:cNvSpPr>
              <a:spLocks noChangeShapeType="1"/>
            </p:cNvSpPr>
            <p:nvPr/>
          </p:nvSpPr>
          <p:spPr bwMode="auto">
            <a:xfrm>
              <a:off x="4944" y="3037"/>
              <a:ext cx="1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89" name="Line 343"/>
            <p:cNvSpPr>
              <a:spLocks noChangeShapeType="1"/>
            </p:cNvSpPr>
            <p:nvPr/>
          </p:nvSpPr>
          <p:spPr bwMode="auto">
            <a:xfrm>
              <a:off x="4983" y="3037"/>
              <a:ext cx="1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90" name="Line 344"/>
            <p:cNvSpPr>
              <a:spLocks noChangeShapeType="1"/>
            </p:cNvSpPr>
            <p:nvPr/>
          </p:nvSpPr>
          <p:spPr bwMode="auto">
            <a:xfrm>
              <a:off x="5022" y="3037"/>
              <a:ext cx="1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91" name="Line 345"/>
            <p:cNvSpPr>
              <a:spLocks noChangeShapeType="1"/>
            </p:cNvSpPr>
            <p:nvPr/>
          </p:nvSpPr>
          <p:spPr bwMode="auto">
            <a:xfrm>
              <a:off x="5062" y="3037"/>
              <a:ext cx="1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92" name="Line 346"/>
            <p:cNvSpPr>
              <a:spLocks noChangeShapeType="1"/>
            </p:cNvSpPr>
            <p:nvPr/>
          </p:nvSpPr>
          <p:spPr bwMode="auto">
            <a:xfrm>
              <a:off x="5102" y="3037"/>
              <a:ext cx="1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93" name="Line 347"/>
            <p:cNvSpPr>
              <a:spLocks noChangeShapeType="1"/>
            </p:cNvSpPr>
            <p:nvPr/>
          </p:nvSpPr>
          <p:spPr bwMode="auto">
            <a:xfrm>
              <a:off x="5141" y="3037"/>
              <a:ext cx="1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94" name="Line 348"/>
            <p:cNvSpPr>
              <a:spLocks noChangeShapeType="1"/>
            </p:cNvSpPr>
            <p:nvPr/>
          </p:nvSpPr>
          <p:spPr bwMode="auto">
            <a:xfrm>
              <a:off x="5181" y="3037"/>
              <a:ext cx="1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95" name="Line 349"/>
            <p:cNvSpPr>
              <a:spLocks noChangeShapeType="1"/>
            </p:cNvSpPr>
            <p:nvPr/>
          </p:nvSpPr>
          <p:spPr bwMode="auto">
            <a:xfrm>
              <a:off x="5221" y="3037"/>
              <a:ext cx="1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96" name="Line 350"/>
            <p:cNvSpPr>
              <a:spLocks noChangeShapeType="1"/>
            </p:cNvSpPr>
            <p:nvPr/>
          </p:nvSpPr>
          <p:spPr bwMode="auto">
            <a:xfrm>
              <a:off x="5260" y="3037"/>
              <a:ext cx="1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97" name="Line 351"/>
            <p:cNvSpPr>
              <a:spLocks noChangeShapeType="1"/>
            </p:cNvSpPr>
            <p:nvPr/>
          </p:nvSpPr>
          <p:spPr bwMode="auto">
            <a:xfrm>
              <a:off x="5300" y="3037"/>
              <a:ext cx="0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98" name="Line 352"/>
            <p:cNvSpPr>
              <a:spLocks noChangeShapeType="1"/>
            </p:cNvSpPr>
            <p:nvPr/>
          </p:nvSpPr>
          <p:spPr bwMode="auto">
            <a:xfrm>
              <a:off x="5340" y="3037"/>
              <a:ext cx="0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99" name="Line 353"/>
            <p:cNvSpPr>
              <a:spLocks noChangeShapeType="1"/>
            </p:cNvSpPr>
            <p:nvPr/>
          </p:nvSpPr>
          <p:spPr bwMode="auto">
            <a:xfrm>
              <a:off x="5379" y="3037"/>
              <a:ext cx="0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000" name="Line 354"/>
            <p:cNvSpPr>
              <a:spLocks noChangeShapeType="1"/>
            </p:cNvSpPr>
            <p:nvPr/>
          </p:nvSpPr>
          <p:spPr bwMode="auto">
            <a:xfrm>
              <a:off x="5419" y="3037"/>
              <a:ext cx="1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001" name="Line 355"/>
            <p:cNvSpPr>
              <a:spLocks noChangeShapeType="1"/>
            </p:cNvSpPr>
            <p:nvPr/>
          </p:nvSpPr>
          <p:spPr bwMode="auto">
            <a:xfrm>
              <a:off x="5459" y="3037"/>
              <a:ext cx="0" cy="1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002" name="Line 356"/>
            <p:cNvSpPr>
              <a:spLocks noChangeShapeType="1"/>
            </p:cNvSpPr>
            <p:nvPr/>
          </p:nvSpPr>
          <p:spPr bwMode="auto">
            <a:xfrm>
              <a:off x="3677" y="3046"/>
              <a:ext cx="1" cy="17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003" name="Line 357"/>
            <p:cNvSpPr>
              <a:spLocks noChangeShapeType="1"/>
            </p:cNvSpPr>
            <p:nvPr/>
          </p:nvSpPr>
          <p:spPr bwMode="auto">
            <a:xfrm>
              <a:off x="3874" y="3037"/>
              <a:ext cx="1" cy="26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52" name="Rectangle 358"/>
            <p:cNvSpPr>
              <a:spLocks noChangeArrowheads="1"/>
            </p:cNvSpPr>
            <p:nvPr/>
          </p:nvSpPr>
          <p:spPr bwMode="auto">
            <a:xfrm>
              <a:off x="3874" y="3114"/>
              <a:ext cx="1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MS Sans Serif"/>
                  <a:cs typeface="Arial" pitchFamily="34" charset="0"/>
                </a:rPr>
                <a:t>1</a:t>
              </a:r>
              <a:endParaRPr lang="en-US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pitchFamily="34" charset="0"/>
              </a:endParaRPr>
            </a:p>
          </p:txBody>
        </p:sp>
        <p:sp>
          <p:nvSpPr>
            <p:cNvPr id="81005" name="Line 359"/>
            <p:cNvSpPr>
              <a:spLocks noChangeShapeType="1"/>
            </p:cNvSpPr>
            <p:nvPr/>
          </p:nvSpPr>
          <p:spPr bwMode="auto">
            <a:xfrm>
              <a:off x="4271" y="3046"/>
              <a:ext cx="1" cy="26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54" name="Rectangle 360"/>
            <p:cNvSpPr>
              <a:spLocks noChangeArrowheads="1"/>
            </p:cNvSpPr>
            <p:nvPr/>
          </p:nvSpPr>
          <p:spPr bwMode="auto">
            <a:xfrm>
              <a:off x="4283" y="3115"/>
              <a:ext cx="107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MS Sans Serif"/>
                  <a:cs typeface="Arial" pitchFamily="34" charset="0"/>
                </a:rPr>
                <a:t>2</a:t>
              </a:r>
              <a:endParaRPr lang="en-US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pitchFamily="34" charset="0"/>
              </a:endParaRPr>
            </a:p>
          </p:txBody>
        </p:sp>
        <p:sp>
          <p:nvSpPr>
            <p:cNvPr id="81007" name="Line 361"/>
            <p:cNvSpPr>
              <a:spLocks noChangeShapeType="1"/>
            </p:cNvSpPr>
            <p:nvPr/>
          </p:nvSpPr>
          <p:spPr bwMode="auto">
            <a:xfrm>
              <a:off x="4666" y="3046"/>
              <a:ext cx="0" cy="26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56" name="Rectangle 362"/>
            <p:cNvSpPr>
              <a:spLocks noChangeArrowheads="1"/>
            </p:cNvSpPr>
            <p:nvPr/>
          </p:nvSpPr>
          <p:spPr bwMode="auto">
            <a:xfrm>
              <a:off x="4674" y="3114"/>
              <a:ext cx="1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MS Sans Serif"/>
                  <a:cs typeface="Arial" pitchFamily="34" charset="0"/>
                </a:rPr>
                <a:t>3</a:t>
              </a:r>
              <a:endParaRPr lang="en-US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pitchFamily="34" charset="0"/>
              </a:endParaRPr>
            </a:p>
          </p:txBody>
        </p:sp>
        <p:sp>
          <p:nvSpPr>
            <p:cNvPr id="81009" name="Line 363"/>
            <p:cNvSpPr>
              <a:spLocks noChangeShapeType="1"/>
            </p:cNvSpPr>
            <p:nvPr/>
          </p:nvSpPr>
          <p:spPr bwMode="auto">
            <a:xfrm>
              <a:off x="5062" y="3037"/>
              <a:ext cx="1" cy="26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58" name="Rectangle 364"/>
            <p:cNvSpPr>
              <a:spLocks noChangeArrowheads="1"/>
            </p:cNvSpPr>
            <p:nvPr/>
          </p:nvSpPr>
          <p:spPr bwMode="auto">
            <a:xfrm>
              <a:off x="5066" y="3115"/>
              <a:ext cx="103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defRPr/>
              </a:pPr>
              <a:r>
                <a:rPr lang="en-US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MS Sans Serif"/>
                  <a:cs typeface="Arial" pitchFamily="34" charset="0"/>
                </a:rPr>
                <a:t>4</a:t>
              </a:r>
              <a:endParaRPr lang="en-US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pitchFamily="34" charset="0"/>
              </a:endParaRPr>
            </a:p>
          </p:txBody>
        </p:sp>
        <p:sp>
          <p:nvSpPr>
            <p:cNvPr id="81011" name="Line 365"/>
            <p:cNvSpPr>
              <a:spLocks noChangeShapeType="1"/>
            </p:cNvSpPr>
            <p:nvPr/>
          </p:nvSpPr>
          <p:spPr bwMode="auto">
            <a:xfrm>
              <a:off x="5459" y="3037"/>
              <a:ext cx="0" cy="26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60" name="Rectangle 366"/>
            <p:cNvSpPr>
              <a:spLocks noChangeArrowheads="1"/>
            </p:cNvSpPr>
            <p:nvPr/>
          </p:nvSpPr>
          <p:spPr bwMode="auto">
            <a:xfrm>
              <a:off x="5458" y="3115"/>
              <a:ext cx="107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n-US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MS Sans Serif"/>
                  <a:cs typeface="Arial" pitchFamily="34" charset="0"/>
                </a:rPr>
                <a:t>5</a:t>
              </a:r>
              <a:endParaRPr lang="en-US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pitchFamily="34" charset="0"/>
              </a:endParaRPr>
            </a:p>
          </p:txBody>
        </p:sp>
        <p:sp>
          <p:nvSpPr>
            <p:cNvPr id="81013" name="Line 367"/>
            <p:cNvSpPr>
              <a:spLocks noChangeShapeType="1"/>
            </p:cNvSpPr>
            <p:nvPr/>
          </p:nvSpPr>
          <p:spPr bwMode="auto">
            <a:xfrm>
              <a:off x="4468" y="3037"/>
              <a:ext cx="1" cy="17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014" name="Line 368"/>
            <p:cNvSpPr>
              <a:spLocks noChangeShapeType="1"/>
            </p:cNvSpPr>
            <p:nvPr/>
          </p:nvSpPr>
          <p:spPr bwMode="auto">
            <a:xfrm>
              <a:off x="4865" y="3037"/>
              <a:ext cx="1" cy="17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015" name="Line 369"/>
            <p:cNvSpPr>
              <a:spLocks noChangeShapeType="1"/>
            </p:cNvSpPr>
            <p:nvPr/>
          </p:nvSpPr>
          <p:spPr bwMode="auto">
            <a:xfrm>
              <a:off x="5260" y="3037"/>
              <a:ext cx="1" cy="17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196"/>
          <p:cNvGrpSpPr>
            <a:grpSpLocks/>
          </p:cNvGrpSpPr>
          <p:nvPr/>
        </p:nvGrpSpPr>
        <p:grpSpPr bwMode="auto">
          <a:xfrm>
            <a:off x="4724400" y="4419600"/>
            <a:ext cx="414338" cy="520700"/>
            <a:chOff x="4230" y="2382"/>
            <a:chExt cx="261" cy="328"/>
          </a:xfrm>
        </p:grpSpPr>
        <p:sp>
          <p:nvSpPr>
            <p:cNvPr id="81017" name="Oval 197"/>
            <p:cNvSpPr>
              <a:spLocks noChangeArrowheads="1"/>
            </p:cNvSpPr>
            <p:nvPr/>
          </p:nvSpPr>
          <p:spPr bwMode="auto">
            <a:xfrm>
              <a:off x="4463" y="2680"/>
              <a:ext cx="28" cy="3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66" name="Text Box 198"/>
            <p:cNvSpPr txBox="1">
              <a:spLocks noChangeArrowheads="1"/>
            </p:cNvSpPr>
            <p:nvPr/>
          </p:nvSpPr>
          <p:spPr bwMode="auto">
            <a:xfrm>
              <a:off x="4230" y="2382"/>
              <a:ext cx="24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FFFF00"/>
                  </a:solidFill>
                  <a:latin typeface=".VnTime" pitchFamily="34" charset="0"/>
                </a:defRPr>
              </a:lvl1pPr>
              <a:lvl2pPr marL="742950" indent="-285750" eaLnBrk="0" hangingPunct="0">
                <a:defRPr sz="2400">
                  <a:solidFill>
                    <a:srgbClr val="FFFF00"/>
                  </a:solidFill>
                  <a:latin typeface=".VnTime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FFFF00"/>
                  </a:solidFill>
                  <a:latin typeface=".VnTime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FFFF00"/>
                  </a:solidFill>
                  <a:latin typeface=".VnTime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FFFF00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.VnTime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 b="1">
                  <a:solidFill>
                    <a:srgbClr val="FF00FF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.VnAvant" pitchFamily="34" charset="0"/>
                  <a:cs typeface="Arial" pitchFamily="34" charset="0"/>
                </a:rPr>
                <a:t>M</a:t>
              </a:r>
            </a:p>
          </p:txBody>
        </p:sp>
      </p:grpSp>
      <p:sp>
        <p:nvSpPr>
          <p:cNvPr id="7368" name="Line 200"/>
          <p:cNvSpPr>
            <a:spLocks noChangeShapeType="1"/>
          </p:cNvSpPr>
          <p:nvPr/>
        </p:nvSpPr>
        <p:spPr bwMode="auto">
          <a:xfrm>
            <a:off x="3533775" y="4953000"/>
            <a:ext cx="0" cy="38417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prstDash val="dash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69" name="Line 201"/>
          <p:cNvSpPr>
            <a:spLocks noChangeShapeType="1"/>
          </p:cNvSpPr>
          <p:nvPr/>
        </p:nvSpPr>
        <p:spPr bwMode="auto">
          <a:xfrm>
            <a:off x="5133975" y="4953000"/>
            <a:ext cx="0" cy="38417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prstDash val="dash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0" name="Line 202"/>
          <p:cNvSpPr>
            <a:spLocks noChangeShapeType="1"/>
          </p:cNvSpPr>
          <p:nvPr/>
        </p:nvSpPr>
        <p:spPr bwMode="auto">
          <a:xfrm>
            <a:off x="3533775" y="5337175"/>
            <a:ext cx="16002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round/>
                <a:headEnd type="triangle" w="med" len="med"/>
                <a:tailEnd type="triangl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1" name="Text Box 203"/>
          <p:cNvSpPr txBox="1">
            <a:spLocks noChangeArrowheads="1"/>
          </p:cNvSpPr>
          <p:nvPr/>
        </p:nvSpPr>
        <p:spPr bwMode="auto">
          <a:xfrm>
            <a:off x="3962400" y="5029200"/>
            <a:ext cx="8969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1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.VnAvant" pitchFamily="34" charset="0"/>
                <a:cs typeface="Arial" pitchFamily="34" charset="0"/>
              </a:rPr>
              <a:t>2,5cm</a:t>
            </a:r>
          </a:p>
        </p:txBody>
      </p:sp>
      <p:pic>
        <p:nvPicPr>
          <p:cNvPr id="7372" name="Picture 2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75" y="4171950"/>
            <a:ext cx="9144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" name="Text Box 205"/>
          <p:cNvSpPr txBox="1">
            <a:spLocks noChangeArrowheads="1"/>
          </p:cNvSpPr>
          <p:nvPr/>
        </p:nvSpPr>
        <p:spPr bwMode="auto">
          <a:xfrm>
            <a:off x="-1371600" y="7543800"/>
            <a:ext cx="4619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800" b="1">
                <a:solidFill>
                  <a:srgbClr val="000099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.VnAvant" pitchFamily="34" charset="0"/>
                <a:cs typeface="Arial" pitchFamily="34" charset="0"/>
                <a:sym typeface="Symbol" pitchFamily="18" charset="2"/>
              </a:rPr>
              <a:t></a:t>
            </a:r>
          </a:p>
        </p:txBody>
      </p:sp>
      <p:sp>
        <p:nvSpPr>
          <p:cNvPr id="7375" name="Text Box 207"/>
          <p:cNvSpPr txBox="1">
            <a:spLocks noChangeArrowheads="1"/>
          </p:cNvSpPr>
          <p:nvPr/>
        </p:nvSpPr>
        <p:spPr bwMode="auto">
          <a:xfrm>
            <a:off x="6324600" y="59436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>
                <a:solidFill>
                  <a:srgbClr val="000000"/>
                </a:solidFill>
                <a:latin typeface="VNI-Times" pitchFamily="2" charset="0"/>
                <a:cs typeface="Arial" pitchFamily="34" charset="0"/>
              </a:rPr>
              <a:t>B</a:t>
            </a:r>
          </a:p>
        </p:txBody>
      </p:sp>
      <p:sp>
        <p:nvSpPr>
          <p:cNvPr id="7376" name="Oval 208"/>
          <p:cNvSpPr>
            <a:spLocks noChangeArrowheads="1"/>
          </p:cNvSpPr>
          <p:nvPr/>
        </p:nvSpPr>
        <p:spPr bwMode="auto">
          <a:xfrm>
            <a:off x="5076825" y="4845050"/>
            <a:ext cx="104775" cy="184150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029" name="Text Box 133"/>
          <p:cNvSpPr txBox="1">
            <a:spLocks noChangeArrowheads="1"/>
          </p:cNvSpPr>
          <p:nvPr/>
        </p:nvSpPr>
        <p:spPr bwMode="auto">
          <a:xfrm>
            <a:off x="1143000" y="3352800"/>
            <a:ext cx="731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Trªn tia AB, vÏ ®iÓm M sao cho </a:t>
            </a:r>
            <a:r>
              <a:rPr lang="en-US" b="1">
                <a:solidFill>
                  <a:srgbClr val="FF00FF"/>
                </a:solidFill>
              </a:rPr>
              <a:t>AM = 2,5 cm</a:t>
            </a:r>
          </a:p>
        </p:txBody>
      </p:sp>
      <p:sp>
        <p:nvSpPr>
          <p:cNvPr id="81030" name="Line 134"/>
          <p:cNvSpPr>
            <a:spLocks noChangeShapeType="1"/>
          </p:cNvSpPr>
          <p:nvPr/>
        </p:nvSpPr>
        <p:spPr bwMode="auto">
          <a:xfrm flipH="1">
            <a:off x="4267200" y="4772025"/>
            <a:ext cx="76200" cy="26035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031" name="Line 135"/>
          <p:cNvSpPr>
            <a:spLocks noChangeShapeType="1"/>
          </p:cNvSpPr>
          <p:nvPr/>
        </p:nvSpPr>
        <p:spPr bwMode="auto">
          <a:xfrm flipH="1">
            <a:off x="6019800" y="4724400"/>
            <a:ext cx="76200" cy="304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032" name="Line 136"/>
          <p:cNvSpPr>
            <a:spLocks noChangeShapeType="1"/>
          </p:cNvSpPr>
          <p:nvPr/>
        </p:nvSpPr>
        <p:spPr bwMode="auto">
          <a:xfrm>
            <a:off x="3505200" y="5410200"/>
            <a:ext cx="16764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033" name="Line 137"/>
          <p:cNvSpPr>
            <a:spLocks noChangeShapeType="1"/>
          </p:cNvSpPr>
          <p:nvPr/>
        </p:nvSpPr>
        <p:spPr bwMode="auto">
          <a:xfrm>
            <a:off x="5137150" y="4889500"/>
            <a:ext cx="0" cy="565150"/>
          </a:xfrm>
          <a:prstGeom prst="line">
            <a:avLst/>
          </a:prstGeom>
          <a:noFill/>
          <a:ln w="38100">
            <a:solidFill>
              <a:schemeClr val="folHlink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034" name="Line 138"/>
          <p:cNvSpPr>
            <a:spLocks noChangeShapeType="1"/>
          </p:cNvSpPr>
          <p:nvPr/>
        </p:nvSpPr>
        <p:spPr bwMode="auto">
          <a:xfrm>
            <a:off x="3536950" y="4905375"/>
            <a:ext cx="0" cy="533400"/>
          </a:xfrm>
          <a:prstGeom prst="line">
            <a:avLst/>
          </a:prstGeom>
          <a:noFill/>
          <a:ln w="38100">
            <a:solidFill>
              <a:schemeClr val="folHlink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036" name="Text Box 140"/>
          <p:cNvSpPr txBox="1">
            <a:spLocks noChangeArrowheads="1"/>
          </p:cNvSpPr>
          <p:nvPr/>
        </p:nvSpPr>
        <p:spPr bwMode="auto">
          <a:xfrm>
            <a:off x="304800" y="5943600"/>
            <a:ext cx="8610600" cy="528638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FF"/>
                </a:solidFill>
              </a:rPr>
              <a:t>NhËn xÐt</a:t>
            </a:r>
            <a:r>
              <a:rPr lang="en-US" sz="2800" i="1">
                <a:solidFill>
                  <a:srgbClr val="FF0000"/>
                </a:solidFill>
              </a:rPr>
              <a:t>: </a:t>
            </a:r>
            <a:r>
              <a:rPr lang="en-US" sz="2800" i="1"/>
              <a:t>Mçi ®o¹n th¼ng </a:t>
            </a:r>
            <a:r>
              <a:rPr lang="en-US" sz="2800" i="1" u="sng"/>
              <a:t>chØ cã mét</a:t>
            </a:r>
            <a:r>
              <a:rPr lang="en-US" sz="2800" i="1"/>
              <a:t> trung ®iÓm.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152400" y="152400"/>
            <a:ext cx="5791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 u="sng">
                <a:solidFill>
                  <a:schemeClr val="bg1"/>
                </a:solidFill>
                <a:latin typeface=".VnTimeH" pitchFamily="34" charset="0"/>
              </a:rPr>
              <a:t>2. C¸ch vÏ trung ®iÓm cña ®o¹n th¼ng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80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80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80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80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80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2000"/>
                                        <p:tgtEl>
                                          <p:spTgt spid="80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80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80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80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80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2000"/>
                                        <p:tgtEl>
                                          <p:spTgt spid="80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80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" dur="1000"/>
                                        <p:tgtEl>
                                          <p:spTgt spid="809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6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8" dur="1000"/>
                                        <p:tgtEl>
                                          <p:spTgt spid="80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2" dur="500"/>
                                        <p:tgtEl>
                                          <p:spTgt spid="809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80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80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80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80"/>
                                        <p:tgtEl>
                                          <p:spTgt spid="72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80"/>
                                        <p:tgtEl>
                                          <p:spTgt spid="72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80"/>
                                        <p:tgtEl>
                                          <p:spTgt spid="72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80"/>
                                        <p:tgtEl>
                                          <p:spTgt spid="810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80"/>
                                        <p:tgtEl>
                                          <p:spTgt spid="810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80"/>
                                        <p:tgtEl>
                                          <p:spTgt spid="810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0712 -2.02312E-6 L -0.03993 -2.02312E-6 " pathEditMode="relative" rAng="0" ptsTypes="AA">
                                      <p:cBhvr>
                                        <p:cTn id="103" dur="20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6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8" dur="500"/>
                                        <p:tgtEl>
                                          <p:spTgt spid="7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0" presetID="53" presetClass="entr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6" dur="500"/>
                                        <p:tgtEl>
                                          <p:spTgt spid="7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5" dur="500"/>
                                        <p:tgtEl>
                                          <p:spTgt spid="7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9" dur="500"/>
                                        <p:tgtEl>
                                          <p:spTgt spid="8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500"/>
                                        <p:tgtEl>
                                          <p:spTgt spid="8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5" dur="500"/>
                                        <p:tgtEl>
                                          <p:spTgt spid="8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8" dur="500"/>
                                        <p:tgtEl>
                                          <p:spTgt spid="8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2" dur="500"/>
                                        <p:tgtEl>
                                          <p:spTgt spid="7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5" dur="500"/>
                                        <p:tgtEl>
                                          <p:spTgt spid="8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 nodeType="clickPar">
                      <p:stCondLst>
                        <p:cond delay="indefinite"/>
                      </p:stCondLst>
                      <p:childTnLst>
                        <p:par>
                          <p:cTn id="1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0" dur="80"/>
                                        <p:tgtEl>
                                          <p:spTgt spid="810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1" dur="80"/>
                                        <p:tgtEl>
                                          <p:spTgt spid="810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80"/>
                                        <p:tgtEl>
                                          <p:spTgt spid="810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9" grpId="0" animBg="1"/>
      <p:bldP spid="80915" grpId="0" animBg="1"/>
      <p:bldP spid="80916" grpId="0" animBg="1"/>
      <p:bldP spid="80917" grpId="0" animBg="1"/>
      <p:bldP spid="80918" grpId="0" animBg="1"/>
      <p:bldP spid="80919" grpId="0" animBg="1"/>
      <p:bldP spid="80920" grpId="0" animBg="1"/>
      <p:bldP spid="80921" grpId="0"/>
      <p:bldP spid="80922" grpId="0"/>
      <p:bldP spid="80922" grpId="1"/>
      <p:bldP spid="80923" grpId="0"/>
      <p:bldP spid="80924" grpId="0" animBg="1"/>
      <p:bldP spid="80925" grpId="0" animBg="1"/>
      <p:bldP spid="80926" grpId="0"/>
      <p:bldP spid="80927" grpId="0"/>
      <p:bldP spid="7176" grpId="0"/>
      <p:bldP spid="7278" grpId="0"/>
      <p:bldP spid="7371" grpId="0"/>
      <p:bldP spid="7376" grpId="0" animBg="1"/>
      <p:bldP spid="81029" grpId="0"/>
      <p:bldP spid="81030" grpId="0" animBg="1"/>
      <p:bldP spid="81031" grpId="0" animBg="1"/>
      <p:bldP spid="81032" grpId="0" animBg="1"/>
      <p:bldP spid="81033" grpId="0" animBg="1"/>
      <p:bldP spid="81034" grpId="0" animBg="1"/>
      <p:bldP spid="81036" grpId="0" animBg="1"/>
      <p:bldP spid="717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923925" y="76200"/>
            <a:ext cx="63150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 u="sng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C¸ch 2.</a:t>
            </a:r>
            <a:r>
              <a:rPr lang="en-US" sz="3600" b="1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GÊp giÊy.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685800" y="838200"/>
            <a:ext cx="5486400" cy="5181600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219200" y="3352800"/>
            <a:ext cx="4495800" cy="304800"/>
            <a:chOff x="768" y="2112"/>
            <a:chExt cx="2832" cy="192"/>
          </a:xfrm>
        </p:grpSpPr>
        <p:sp>
          <p:nvSpPr>
            <p:cNvPr id="9223" name="Line 4"/>
            <p:cNvSpPr>
              <a:spLocks noChangeShapeType="1"/>
            </p:cNvSpPr>
            <p:nvPr/>
          </p:nvSpPr>
          <p:spPr bwMode="auto">
            <a:xfrm>
              <a:off x="768" y="2208"/>
              <a:ext cx="2832" cy="0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24" name="Line 5"/>
            <p:cNvSpPr>
              <a:spLocks noChangeShapeType="1"/>
            </p:cNvSpPr>
            <p:nvPr/>
          </p:nvSpPr>
          <p:spPr bwMode="auto">
            <a:xfrm>
              <a:off x="768" y="2112"/>
              <a:ext cx="0" cy="192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25" name="Line 6"/>
            <p:cNvSpPr>
              <a:spLocks noChangeShapeType="1"/>
            </p:cNvSpPr>
            <p:nvPr/>
          </p:nvSpPr>
          <p:spPr bwMode="auto">
            <a:xfrm>
              <a:off x="3600" y="2112"/>
              <a:ext cx="0" cy="192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6327" name="Text Box 7"/>
          <p:cNvSpPr txBox="1">
            <a:spLocks noChangeArrowheads="1"/>
          </p:cNvSpPr>
          <p:nvPr/>
        </p:nvSpPr>
        <p:spPr bwMode="auto">
          <a:xfrm>
            <a:off x="914400" y="2362200"/>
            <a:ext cx="762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A</a:t>
            </a:r>
          </a:p>
        </p:txBody>
      </p:sp>
      <p:sp>
        <p:nvSpPr>
          <p:cNvPr id="56328" name="Text Box 8"/>
          <p:cNvSpPr txBox="1">
            <a:spLocks noChangeArrowheads="1"/>
          </p:cNvSpPr>
          <p:nvPr/>
        </p:nvSpPr>
        <p:spPr bwMode="auto">
          <a:xfrm>
            <a:off x="5410200" y="2362200"/>
            <a:ext cx="762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B</a:t>
            </a: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923925" y="76200"/>
            <a:ext cx="63150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 u="sng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C¸ch 2.</a:t>
            </a:r>
            <a:r>
              <a:rPr lang="en-US" sz="3600" b="1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GÊp giÊy</a:t>
            </a:r>
          </a:p>
        </p:txBody>
      </p:sp>
    </p:spTree>
  </p:cSld>
  <p:clrMapOvr>
    <a:masterClrMapping/>
  </p:clrMapOvr>
  <p:transition spd="slow"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56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2000"/>
                                        <p:tgtEl>
                                          <p:spTgt spid="56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 animBg="1"/>
      <p:bldP spid="56327" grpId="0" autoUpdateAnimBg="0"/>
      <p:bldP spid="56328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685800" y="838200"/>
            <a:ext cx="5486400" cy="5181600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vi-VN">
              <a:solidFill>
                <a:schemeClr val="tx1"/>
              </a:solidFill>
              <a:latin typeface="Times New Roman" pitchFamily="18" charset="0"/>
            </a:endParaRPr>
          </a:p>
        </p:txBody>
      </p:sp>
      <p:grpSp>
        <p:nvGrpSpPr>
          <p:cNvPr id="10243" name="Group 3"/>
          <p:cNvGrpSpPr>
            <a:grpSpLocks/>
          </p:cNvGrpSpPr>
          <p:nvPr/>
        </p:nvGrpSpPr>
        <p:grpSpPr bwMode="auto">
          <a:xfrm>
            <a:off x="1219200" y="3352800"/>
            <a:ext cx="4495800" cy="304800"/>
            <a:chOff x="768" y="2112"/>
            <a:chExt cx="2832" cy="192"/>
          </a:xfrm>
        </p:grpSpPr>
        <p:sp>
          <p:nvSpPr>
            <p:cNvPr id="10247" name="Line 4"/>
            <p:cNvSpPr>
              <a:spLocks noChangeShapeType="1"/>
            </p:cNvSpPr>
            <p:nvPr/>
          </p:nvSpPr>
          <p:spPr bwMode="auto">
            <a:xfrm>
              <a:off x="768" y="2208"/>
              <a:ext cx="2832" cy="0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8" name="Line 5"/>
            <p:cNvSpPr>
              <a:spLocks noChangeShapeType="1"/>
            </p:cNvSpPr>
            <p:nvPr/>
          </p:nvSpPr>
          <p:spPr bwMode="auto">
            <a:xfrm>
              <a:off x="768" y="2112"/>
              <a:ext cx="0" cy="192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9" name="Line 6"/>
            <p:cNvSpPr>
              <a:spLocks noChangeShapeType="1"/>
            </p:cNvSpPr>
            <p:nvPr/>
          </p:nvSpPr>
          <p:spPr bwMode="auto">
            <a:xfrm>
              <a:off x="3600" y="2112"/>
              <a:ext cx="0" cy="192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1991" name="Text Box 7"/>
          <p:cNvSpPr txBox="1">
            <a:spLocks noChangeArrowheads="1"/>
          </p:cNvSpPr>
          <p:nvPr/>
        </p:nvSpPr>
        <p:spPr bwMode="auto">
          <a:xfrm>
            <a:off x="914400" y="2362200"/>
            <a:ext cx="762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A</a:t>
            </a:r>
          </a:p>
        </p:txBody>
      </p:sp>
      <p:sp>
        <p:nvSpPr>
          <p:cNvPr id="41992" name="Text Box 8"/>
          <p:cNvSpPr txBox="1">
            <a:spLocks noChangeArrowheads="1"/>
          </p:cNvSpPr>
          <p:nvPr/>
        </p:nvSpPr>
        <p:spPr bwMode="auto">
          <a:xfrm>
            <a:off x="5410200" y="2362200"/>
            <a:ext cx="762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B</a:t>
            </a: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923925" y="76200"/>
            <a:ext cx="63150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 u="sng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C¸ch 2.</a:t>
            </a:r>
            <a:r>
              <a:rPr lang="en-US" sz="3600" b="1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GÊp giÊy.</a:t>
            </a:r>
          </a:p>
        </p:txBody>
      </p:sp>
    </p:spTree>
  </p:cSld>
  <p:clrMapOvr>
    <a:masterClrMapping/>
  </p:clrMapOvr>
  <p:transition spd="slow" advClick="0" advTm="1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3429000" y="838200"/>
            <a:ext cx="2743200" cy="518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anchor="ctr"/>
          <a:lstStyle/>
          <a:p>
            <a:endParaRPr lang="en-US" sz="180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685800" y="838200"/>
            <a:ext cx="2743200" cy="518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anchor="ctr"/>
          <a:lstStyle/>
          <a:p>
            <a:endParaRPr lang="en-US" sz="1800">
              <a:solidFill>
                <a:schemeClr val="tx1"/>
              </a:solidFill>
              <a:latin typeface="Calibri" pitchFamily="34" charset="0"/>
            </a:endParaRPr>
          </a:p>
        </p:txBody>
      </p:sp>
      <p:grpSp>
        <p:nvGrpSpPr>
          <p:cNvPr id="11268" name="Group 4"/>
          <p:cNvGrpSpPr>
            <a:grpSpLocks/>
          </p:cNvGrpSpPr>
          <p:nvPr/>
        </p:nvGrpSpPr>
        <p:grpSpPr bwMode="auto">
          <a:xfrm>
            <a:off x="1219200" y="3352800"/>
            <a:ext cx="4495800" cy="304800"/>
            <a:chOff x="768" y="2112"/>
            <a:chExt cx="2832" cy="192"/>
          </a:xfrm>
        </p:grpSpPr>
        <p:sp>
          <p:nvSpPr>
            <p:cNvPr id="11272" name="Line 5"/>
            <p:cNvSpPr>
              <a:spLocks noChangeShapeType="1"/>
            </p:cNvSpPr>
            <p:nvPr/>
          </p:nvSpPr>
          <p:spPr bwMode="auto">
            <a:xfrm>
              <a:off x="768" y="2208"/>
              <a:ext cx="2832" cy="0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3" name="Line 6"/>
            <p:cNvSpPr>
              <a:spLocks noChangeShapeType="1"/>
            </p:cNvSpPr>
            <p:nvPr/>
          </p:nvSpPr>
          <p:spPr bwMode="auto">
            <a:xfrm>
              <a:off x="768" y="2112"/>
              <a:ext cx="0" cy="192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4" name="Line 7"/>
            <p:cNvSpPr>
              <a:spLocks noChangeShapeType="1"/>
            </p:cNvSpPr>
            <p:nvPr/>
          </p:nvSpPr>
          <p:spPr bwMode="auto">
            <a:xfrm>
              <a:off x="3600" y="2112"/>
              <a:ext cx="0" cy="192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4040" name="Text Box 8"/>
          <p:cNvSpPr txBox="1">
            <a:spLocks noChangeArrowheads="1"/>
          </p:cNvSpPr>
          <p:nvPr/>
        </p:nvSpPr>
        <p:spPr bwMode="auto">
          <a:xfrm>
            <a:off x="914400" y="2362200"/>
            <a:ext cx="762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A</a:t>
            </a:r>
          </a:p>
        </p:txBody>
      </p:sp>
      <p:sp>
        <p:nvSpPr>
          <p:cNvPr id="44041" name="Text Box 9"/>
          <p:cNvSpPr txBox="1">
            <a:spLocks noChangeArrowheads="1"/>
          </p:cNvSpPr>
          <p:nvPr/>
        </p:nvSpPr>
        <p:spPr bwMode="auto">
          <a:xfrm>
            <a:off x="5410200" y="2362200"/>
            <a:ext cx="762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B</a:t>
            </a: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923925" y="76200"/>
            <a:ext cx="63150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rgbClr val="FFFF00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 u="sng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C¸ch 2.</a:t>
            </a:r>
            <a:r>
              <a:rPr lang="en-US" sz="3600" b="1">
                <a:solidFill>
                  <a:srgbClr val="FF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GÊp giÊy.</a:t>
            </a:r>
          </a:p>
        </p:txBody>
      </p:sp>
    </p:spTree>
  </p:cSld>
  <p:clrMapOvr>
    <a:masterClrMapping/>
  </p:clrMapOvr>
  <p:transition spd="slow" advClick="0" advTm="300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ckTie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 Tie</Template>
  <TotalTime>1059</TotalTime>
  <Words>1012</Words>
  <Application>Microsoft Office PowerPoint</Application>
  <PresentationFormat>On-screen Show (4:3)</PresentationFormat>
  <Paragraphs>208</Paragraphs>
  <Slides>37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9" baseType="lpstr">
      <vt:lpstr>.VnTime</vt:lpstr>
      <vt:lpstr>Arial</vt:lpstr>
      <vt:lpstr>.VnCooperH</vt:lpstr>
      <vt:lpstr>Times New Roman</vt:lpstr>
      <vt:lpstr>MS Sans Serif</vt:lpstr>
      <vt:lpstr>.VnTimeH</vt:lpstr>
      <vt:lpstr>.VnAvant</vt:lpstr>
      <vt:lpstr>Calibri</vt:lpstr>
      <vt:lpstr>Symbol</vt:lpstr>
      <vt:lpstr>VNI-Times</vt:lpstr>
      <vt:lpstr>.VnCooper</vt:lpstr>
      <vt:lpstr>BlackTie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Hãy chỉ ra ít nhất 7 trung điểm trong hình chụp trường em</vt:lpstr>
      <vt:lpstr>Về nhà lấy 6 chiếc đũa dài bằng nhau, mỗi đầu chiếc đũa là một điểm, hãy ghép thành các hình đã học để có.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Windows User</cp:lastModifiedBy>
  <cp:revision>152</cp:revision>
  <dcterms:created xsi:type="dcterms:W3CDTF">2012-11-02T03:14:28Z</dcterms:created>
  <dcterms:modified xsi:type="dcterms:W3CDTF">2018-02-27T04:34:42Z</dcterms:modified>
</cp:coreProperties>
</file>