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7"/>
  </p:notesMasterIdLst>
  <p:sldIdLst>
    <p:sldId id="266" r:id="rId2"/>
    <p:sldId id="260" r:id="rId3"/>
    <p:sldId id="261" r:id="rId4"/>
    <p:sldId id="262" r:id="rId5"/>
    <p:sldId id="272" r:id="rId6"/>
    <p:sldId id="264" r:id="rId7"/>
    <p:sldId id="275" r:id="rId8"/>
    <p:sldId id="273" r:id="rId9"/>
    <p:sldId id="274" r:id="rId10"/>
    <p:sldId id="268" r:id="rId11"/>
    <p:sldId id="277" r:id="rId12"/>
    <p:sldId id="281" r:id="rId13"/>
    <p:sldId id="279" r:id="rId14"/>
    <p:sldId id="285" r:id="rId15"/>
    <p:sldId id="267" r:id="rId16"/>
    <p:sldId id="286" r:id="rId17"/>
    <p:sldId id="289" r:id="rId18"/>
    <p:sldId id="290" r:id="rId19"/>
    <p:sldId id="287" r:id="rId20"/>
    <p:sldId id="258" r:id="rId21"/>
    <p:sldId id="283" r:id="rId22"/>
    <p:sldId id="306" r:id="rId23"/>
    <p:sldId id="291" r:id="rId24"/>
    <p:sldId id="292" r:id="rId25"/>
    <p:sldId id="307" r:id="rId26"/>
    <p:sldId id="296" r:id="rId27"/>
    <p:sldId id="280" r:id="rId28"/>
    <p:sldId id="278" r:id="rId29"/>
    <p:sldId id="294" r:id="rId30"/>
    <p:sldId id="297" r:id="rId31"/>
    <p:sldId id="302" r:id="rId32"/>
    <p:sldId id="303" r:id="rId33"/>
    <p:sldId id="309" r:id="rId34"/>
    <p:sldId id="310" r:id="rId35"/>
    <p:sldId id="313" r:id="rId36"/>
    <p:sldId id="314" r:id="rId37"/>
    <p:sldId id="315" r:id="rId38"/>
    <p:sldId id="318" r:id="rId39"/>
    <p:sldId id="320" r:id="rId40"/>
    <p:sldId id="282" r:id="rId41"/>
    <p:sldId id="319" r:id="rId42"/>
    <p:sldId id="265" r:id="rId43"/>
    <p:sldId id="271" r:id="rId44"/>
    <p:sldId id="284" r:id="rId45"/>
    <p:sldId id="270" r:id="rId46"/>
  </p:sldIdLst>
  <p:sldSz cx="12192000" cy="6858000"/>
  <p:notesSz cx="6858000" cy="9144000"/>
  <p:custDataLst>
    <p:tags r:id="rId4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002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1104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D5AFC-C6E8-4F0D-9AEE-86F75376E5B9}" type="datetimeFigureOut">
              <a:rPr lang="zh-CN" altLang="en-US" smtClean="0"/>
              <a:pPr/>
              <a:t>2020/12/2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98488-E0FF-4CF5-8652-9C2713CA4E3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00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366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839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839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491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491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491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491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491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000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70109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491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000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000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000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4030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7170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000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000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7647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000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2476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70109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560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877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877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403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717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717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98488-E0FF-4CF5-8652-9C2713CA4E3F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403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0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A6AC0337-A5CF-4DD6-8AF3-B996FF600C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25" y="2219793"/>
            <a:ext cx="3295430" cy="3839029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5142016" y="1187532"/>
            <a:ext cx="4738254" cy="1270660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04509" y="2861952"/>
            <a:ext cx="589016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6055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344385" y="312850"/>
            <a:ext cx="11471564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1E5182E5-DD97-4885-8E5A-33ED09C4CC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03" y="1008492"/>
            <a:ext cx="1308575" cy="11925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49832" y="2401461"/>
            <a:ext cx="46234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000" i="1" dirty="0" smtClean="0">
                <a:latin typeface="+mj-lt"/>
              </a:rPr>
              <a:t>Trên đường hành quân xa</a:t>
            </a:r>
            <a:br>
              <a:rPr lang="vi-VN" sz="3000" i="1" dirty="0" smtClean="0">
                <a:latin typeface="+mj-lt"/>
              </a:rPr>
            </a:br>
            <a:r>
              <a:rPr lang="vi-VN" sz="3000" i="1" dirty="0" smtClean="0">
                <a:latin typeface="+mj-lt"/>
              </a:rPr>
              <a:t>Dừng chân bên xóm nhỏ</a:t>
            </a:r>
            <a:br>
              <a:rPr lang="vi-VN" sz="3000" i="1" dirty="0" smtClean="0">
                <a:latin typeface="+mj-lt"/>
              </a:rPr>
            </a:br>
            <a:r>
              <a:rPr lang="vi-VN" sz="3000" i="1" dirty="0" smtClean="0">
                <a:latin typeface="+mj-lt"/>
              </a:rPr>
              <a:t>Tiếng gà ai nhảy ổ:</a:t>
            </a:r>
            <a:br>
              <a:rPr lang="vi-VN" sz="3000" i="1" dirty="0" smtClean="0">
                <a:latin typeface="+mj-lt"/>
              </a:rPr>
            </a:br>
            <a:r>
              <a:rPr lang="vi-VN" sz="3000" i="1" dirty="0" smtClean="0">
                <a:latin typeface="+mj-lt"/>
              </a:rPr>
              <a:t>“Cục... cục tác cục ta”</a:t>
            </a:r>
            <a:br>
              <a:rPr lang="vi-VN" sz="3000" i="1" dirty="0" smtClean="0">
                <a:latin typeface="+mj-lt"/>
              </a:rPr>
            </a:br>
            <a:r>
              <a:rPr lang="vi-VN" sz="3000" i="1" dirty="0" smtClean="0">
                <a:latin typeface="+mj-lt"/>
              </a:rPr>
              <a:t>Nghe xao động nắng trưa</a:t>
            </a:r>
            <a:br>
              <a:rPr lang="vi-VN" sz="3000" i="1" dirty="0" smtClean="0">
                <a:latin typeface="+mj-lt"/>
              </a:rPr>
            </a:br>
            <a:r>
              <a:rPr lang="vi-VN" sz="3000" i="1" dirty="0" smtClean="0">
                <a:latin typeface="+mj-lt"/>
              </a:rPr>
              <a:t>Nghe bàn chân đỡ mỏi</a:t>
            </a:r>
            <a:br>
              <a:rPr lang="vi-VN" sz="3000" i="1" dirty="0" smtClean="0">
                <a:latin typeface="+mj-lt"/>
              </a:rPr>
            </a:br>
            <a:r>
              <a:rPr lang="vi-VN" sz="3000" i="1" dirty="0" smtClean="0">
                <a:latin typeface="+mj-lt"/>
              </a:rPr>
              <a:t>Nghe gọi về tuổi thơ</a:t>
            </a:r>
            <a:endParaRPr lang="en-US" sz="3000" i="1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20295" y="2531814"/>
            <a:ext cx="12218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8740238" y="1840675"/>
            <a:ext cx="688769" cy="353884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81346" y="2078572"/>
            <a:ext cx="21145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Káº¿t quáº£ hÃ¬nh áº£nh cho hÃ nh quÃ¢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3866" y="2529444"/>
            <a:ext cx="4265785" cy="3068227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6291245" y="4463533"/>
            <a:ext cx="23310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91244" y="3371003"/>
            <a:ext cx="2507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344385" y="312850"/>
            <a:ext cx="11471564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D1AC3C2D-1192-4CAC-BC1B-34E4B6D1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62177" flipH="1">
            <a:off x="4571014" y="892700"/>
            <a:ext cx="1411629" cy="271758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1C1E712C-30B2-4AE2-A640-6528BA2B3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30927">
            <a:off x="3807015" y="2496097"/>
            <a:ext cx="2516410" cy="25164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1E5182E5-DD97-4885-8E5A-33ED09C4CC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425" y="0"/>
            <a:ext cx="1308575" cy="11925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08564" y="2128327"/>
            <a:ext cx="43265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i="1" dirty="0" smtClean="0">
                <a:latin typeface="+mj-lt"/>
              </a:rPr>
              <a:t>Nghe</a:t>
            </a:r>
            <a:r>
              <a:rPr lang="vi-VN" sz="2800" i="1" dirty="0" smtClean="0">
                <a:latin typeface="+mj-lt"/>
              </a:rPr>
              <a:t> xao động nắng trưa</a:t>
            </a:r>
            <a:br>
              <a:rPr lang="vi-VN" sz="2800" i="1" dirty="0" smtClean="0">
                <a:latin typeface="+mj-lt"/>
              </a:rPr>
            </a:br>
            <a:r>
              <a:rPr lang="vi-VN" sz="2800" b="1" i="1" dirty="0" smtClean="0">
                <a:latin typeface="+mj-lt"/>
              </a:rPr>
              <a:t>Nghe</a:t>
            </a:r>
            <a:r>
              <a:rPr lang="vi-VN" sz="2800" i="1" dirty="0" smtClean="0">
                <a:latin typeface="+mj-lt"/>
              </a:rPr>
              <a:t> bàn chân đỡ mỏi</a:t>
            </a:r>
            <a:br>
              <a:rPr lang="vi-VN" sz="2800" i="1" dirty="0" smtClean="0">
                <a:latin typeface="+mj-lt"/>
              </a:rPr>
            </a:br>
            <a:r>
              <a:rPr lang="vi-VN" sz="2800" b="1" i="1" dirty="0" smtClean="0">
                <a:latin typeface="+mj-lt"/>
              </a:rPr>
              <a:t>Nghe</a:t>
            </a:r>
            <a:r>
              <a:rPr lang="vi-VN" sz="2800" i="1" dirty="0" smtClean="0">
                <a:latin typeface="+mj-lt"/>
              </a:rPr>
              <a:t> gọi về tuổi thơ</a:t>
            </a:r>
            <a:endParaRPr lang="en-US" sz="2800" i="1" dirty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99861" y="1283201"/>
            <a:ext cx="46491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97883" y="3098161"/>
            <a:ext cx="47105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Tiếng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=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qua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điệp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nghe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 +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tâm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tưởng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hồi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xúc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tâm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</a:p>
        </p:txBody>
      </p:sp>
      <p:pic>
        <p:nvPicPr>
          <p:cNvPr id="18" name="图片 2">
            <a:extLst>
              <a:ext uri="{FF2B5EF4-FFF2-40B4-BE49-F238E27FC236}">
                <a16:creationId xmlns="" xmlns:a16="http://schemas.microsoft.com/office/drawing/2014/main" id="{35542CCB-B73E-4728-8DA0-104BC40958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91" y="3156116"/>
            <a:ext cx="2902146" cy="29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344385" y="312850"/>
            <a:ext cx="11471564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D1AC3C2D-1192-4CAC-BC1B-34E4B6D1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62177" flipH="1">
            <a:off x="3832768" y="499753"/>
            <a:ext cx="1411629" cy="322651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1C1E712C-30B2-4AE2-A640-6528BA2B3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26286">
            <a:off x="3373172" y="3752575"/>
            <a:ext cx="2340216" cy="220338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1E5182E5-DD97-4885-8E5A-33ED09C4CC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425" y="0"/>
            <a:ext cx="1308575" cy="11925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61062" y="2745845"/>
            <a:ext cx="34953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latin typeface="+mj-lt"/>
              </a:rPr>
              <a:t>Tiếng gà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atin typeface="+mj-lt"/>
              </a:rPr>
              <a:t>nhảy ổ:</a:t>
            </a:r>
            <a:br>
              <a:rPr lang="vi-VN" sz="2800" dirty="0" smtClean="0">
                <a:latin typeface="+mj-lt"/>
              </a:rPr>
            </a:br>
            <a:r>
              <a:rPr lang="vi-VN" sz="2800" dirty="0" smtClean="0">
                <a:latin typeface="+mj-lt"/>
              </a:rPr>
              <a:t>“Cục... cục tác cục ta”</a:t>
            </a:r>
            <a:endParaRPr lang="en-US" sz="2800" dirty="0">
              <a:latin typeface="+mj-lt"/>
            </a:endParaRPr>
          </a:p>
        </p:txBody>
      </p:sp>
      <p:pic>
        <p:nvPicPr>
          <p:cNvPr id="14" name="Picture 13" descr="—Pngtree—rooster hen eggs_159978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35" y="3340416"/>
            <a:ext cx="2838447" cy="283844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712028" y="1271326"/>
            <a:ext cx="51895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ình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80366" y="2920031"/>
            <a:ext cx="5114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chốn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图片 7">
            <a:extLst>
              <a:ext uri="{FF2B5EF4-FFF2-40B4-BE49-F238E27FC236}">
                <a16:creationId xmlns="" xmlns:a16="http://schemas.microsoft.com/office/drawing/2014/main" id="{1C1E712C-30B2-4AE2-A640-6528BA2B3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31142">
            <a:off x="3708205" y="2497986"/>
            <a:ext cx="2226114" cy="222611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702137" y="4913108"/>
            <a:ext cx="5114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FA04452D-71CA-4BD6-AC6F-20BEF8B9BD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24" y="3420094"/>
            <a:ext cx="1995445" cy="2553569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2054431" y="1330036"/>
            <a:ext cx="7089569" cy="3990109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文本框 7">
            <a:extLst>
              <a:ext uri="{FF2B5EF4-FFF2-40B4-BE49-F238E27FC236}">
                <a16:creationId xmlns="" xmlns:a16="http://schemas.microsoft.com/office/drawing/2014/main" id="{348EA833-F33D-48B3-94A8-A0BEF8284518}"/>
              </a:ext>
            </a:extLst>
          </p:cNvPr>
          <p:cNvSpPr txBox="1"/>
          <p:nvPr/>
        </p:nvSpPr>
        <p:spPr>
          <a:xfrm>
            <a:off x="2766953" y="2031955"/>
            <a:ext cx="58545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Tiếng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gà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trưa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đem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lại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những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cảm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giác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vừa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bồi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hồi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,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xúc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động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,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vừa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hạnh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phúc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.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Đó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chính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là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tình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làng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quê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thắm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thiết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,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sâu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b="1" i="1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nặng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.</a:t>
            </a:r>
            <a:endParaRPr lang="zh-CN" altLang="en-US" sz="28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515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4EF6AE4B-E880-410C-82E9-205D0E1620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9" y="344384"/>
            <a:ext cx="7555141" cy="594142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348EA833-F33D-48B3-94A8-A0BEF8284518}"/>
              </a:ext>
            </a:extLst>
          </p:cNvPr>
          <p:cNvSpPr txBox="1"/>
          <p:nvPr/>
        </p:nvSpPr>
        <p:spPr>
          <a:xfrm>
            <a:off x="2712985" y="2981982"/>
            <a:ext cx="4021205" cy="106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LUYỆN TẬP</a:t>
            </a:r>
            <a:endParaRPr lang="zh-CN" altLang="en-US" sz="4800" b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FA04452D-71CA-4BD6-AC6F-20BEF8B9BD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162" y="1424834"/>
            <a:ext cx="3554608" cy="454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515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6FFC31CA-CF78-4955-8042-8AE7FFA65B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18"/>
          <a:stretch/>
        </p:blipFill>
        <p:spPr>
          <a:xfrm>
            <a:off x="-359131" y="214686"/>
            <a:ext cx="3512236" cy="6330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69475" y="1175656"/>
            <a:ext cx="4886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Trúng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9330" y="2361209"/>
            <a:ext cx="3825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6727" y="3024248"/>
            <a:ext cx="8114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GV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38500" y="4186051"/>
            <a:ext cx="8114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72147" y="4955967"/>
            <a:ext cx="8114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44953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971303" y="1116279"/>
            <a:ext cx="86927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trữ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6541" y="3019584"/>
            <a:ext cx="8114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trẻ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5465" y="2738529"/>
            <a:ext cx="882737" cy="8827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47059" y="4086383"/>
            <a:ext cx="8114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thôn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983" y="3805328"/>
            <a:ext cx="882737" cy="88273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922812" y="3088857"/>
            <a:ext cx="8114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1736" y="2807802"/>
            <a:ext cx="882737" cy="88273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911263" y="4250659"/>
            <a:ext cx="8114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Quỳnh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0187" y="3969604"/>
            <a:ext cx="882737" cy="88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4953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657398" y="1102631"/>
            <a:ext cx="9356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vi-VN" sz="3200" b="1" dirty="0" smtClean="0"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Xuân Quỳnh cảm nhận tiếng gà trưa trong hoàn cảnh nào?</a:t>
            </a:r>
            <a:endParaRPr lang="en-US" sz="32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6540" y="2391776"/>
            <a:ext cx="79216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vi-VN" sz="2800" dirty="0" smtClean="0">
                <a:latin typeface="+mj-lt"/>
                <a:ea typeface="Times New Roman" pitchFamily="18" charset="0"/>
                <a:cs typeface="Arial" pitchFamily="34" charset="0"/>
              </a:rPr>
              <a:t>Khi nhà thơ còn nhỏ,</a:t>
            </a:r>
            <a:r>
              <a:rPr lang="en-US" sz="2800" dirty="0" smtClean="0"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vi-VN" sz="2800" dirty="0" smtClean="0">
                <a:latin typeface="+mj-lt"/>
                <a:ea typeface="Times New Roman" pitchFamily="18" charset="0"/>
                <a:cs typeface="Arial" pitchFamily="34" charset="0"/>
              </a:rPr>
              <a:t>nghe thấy tiếng gà nhảy ổ đẻ buổi trưa</a:t>
            </a:r>
            <a:endParaRPr lang="en-US" sz="2800" dirty="0">
              <a:latin typeface="+mj-lt"/>
              <a:cs typeface="Times New Roman" pitchFamily="18" charset="0"/>
            </a:endParaRPr>
          </a:p>
        </p:txBody>
      </p:sp>
      <p:pic>
        <p:nvPicPr>
          <p:cNvPr id="14" name="Picture 13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05594" y="2424626"/>
            <a:ext cx="786206" cy="7862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88004" y="3567759"/>
            <a:ext cx="8093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 nhà thơ đi thực tế sáng tác ở một làng miền núi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6112" y="3354945"/>
            <a:ext cx="786206" cy="78620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995972" y="4549164"/>
            <a:ext cx="8412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vi-VN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 nhà thơ ở Hà Nội về thăm 1àng cũ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6785" y="4418238"/>
            <a:ext cx="786206" cy="78620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25364" y="5397066"/>
            <a:ext cx="8114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vi-VN" sz="2800" dirty="0" smtClean="0">
                <a:latin typeface="+mj-lt"/>
                <a:ea typeface="Times New Roman" pitchFamily="18" charset="0"/>
                <a:cs typeface="Arial" pitchFamily="34" charset="0"/>
              </a:rPr>
              <a:t>Khi nhà thơ trên đường hành quân, dừng chân bên xóm nhỏ</a:t>
            </a:r>
            <a:endParaRPr lang="en-US" sz="2600" dirty="0">
              <a:latin typeface="+mj-lt"/>
              <a:cs typeface="Times New Roman" pitchFamily="18" charset="0"/>
            </a:endParaRPr>
          </a:p>
        </p:txBody>
      </p:sp>
      <p:pic>
        <p:nvPicPr>
          <p:cNvPr id="20" name="Picture 19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5236" y="5402616"/>
            <a:ext cx="786206" cy="78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4953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17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7398" y="1102631"/>
            <a:ext cx="9356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73038" algn="l"/>
              </a:tabLs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vi-VN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Nghe tiếng gà trưa, tác giả đã nghe thấy những gì?</a:t>
            </a:r>
            <a:endParaRPr lang="en-US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28303" y="2514610"/>
            <a:ext cx="8114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vi-VN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Nghe bàn chân đỡ mỏi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0878" y="2410975"/>
            <a:ext cx="786206" cy="7862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47061" y="3485869"/>
            <a:ext cx="7807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Nghe xao động nắng trưa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986" y="3368593"/>
            <a:ext cx="786206" cy="78620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927733" y="4494574"/>
            <a:ext cx="8114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vi-VN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Nghe gọi về tuổi thơ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3953" y="4418238"/>
            <a:ext cx="786206" cy="78620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57125" y="5547194"/>
            <a:ext cx="8114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6054" y="5457207"/>
            <a:ext cx="786206" cy="78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4953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657398" y="1102631"/>
            <a:ext cx="9356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96541" y="2569200"/>
            <a:ext cx="8114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05594" y="2288146"/>
            <a:ext cx="786206" cy="7862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88004" y="3349391"/>
            <a:ext cx="78073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mỏi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6112" y="3354945"/>
            <a:ext cx="786206" cy="78620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995972" y="4644700"/>
            <a:ext cx="8114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ấu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6785" y="4418238"/>
            <a:ext cx="786206" cy="78620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25364" y="5533546"/>
            <a:ext cx="8114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5236" y="5402616"/>
            <a:ext cx="786206" cy="78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4953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9684913" y="158543"/>
            <a:ext cx="1879216" cy="2015886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4354287" y="1910427"/>
            <a:ext cx="65205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trưa</a:t>
            </a:r>
            <a:endParaRPr lang="zh-CN" altLang="en-US" sz="80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矩形: 圆角 24">
            <a:extLst>
              <a:ext uri="{FF2B5EF4-FFF2-40B4-BE49-F238E27FC236}">
                <a16:creationId xmlns="" xmlns:a16="http://schemas.microsoft.com/office/drawing/2014/main" id="{78C70EC3-2720-4562-B1C9-26568F9F4176}"/>
              </a:ext>
            </a:extLst>
          </p:cNvPr>
          <p:cNvSpPr/>
          <p:nvPr/>
        </p:nvSpPr>
        <p:spPr>
          <a:xfrm>
            <a:off x="6304882" y="5240740"/>
            <a:ext cx="4449554" cy="636493"/>
          </a:xfrm>
          <a:prstGeom prst="roundRect">
            <a:avLst>
              <a:gd name="adj" fmla="val 50000"/>
            </a:avLst>
          </a:prstGeom>
          <a:solidFill>
            <a:srgbClr val="FEF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="" xmlns:a16="http://schemas.microsoft.com/office/drawing/2014/main" id="{C708A55A-7F20-4961-9F5F-3F2C987D4068}"/>
              </a:ext>
            </a:extLst>
          </p:cNvPr>
          <p:cNvSpPr txBox="1"/>
          <p:nvPr/>
        </p:nvSpPr>
        <p:spPr>
          <a:xfrm>
            <a:off x="6383920" y="5282500"/>
            <a:ext cx="4329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Giáo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viên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: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Dương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Hồng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Hân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endParaRPr lang="zh-CN" altLang="en-US" sz="2800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24578" name="AutoShape 2" descr="https://banner2.kisspng.com/20180315/sbq/kisspng-chicken-egg-royalty-free-hen-cartoon-hen-hatching-eggs-5aaa35aa160432.64986356152110429809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—Pngtree—rooster hen eggs_15997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51795" y="1022576"/>
            <a:ext cx="5400675" cy="5400675"/>
          </a:xfrm>
          <a:prstGeom prst="rect">
            <a:avLst/>
          </a:prstGeom>
        </p:spPr>
      </p:pic>
      <p:sp>
        <p:nvSpPr>
          <p:cNvPr id="13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6847116" y="3140509"/>
            <a:ext cx="4038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zh-CN" sz="44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altLang="zh-CN" sz="44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altLang="zh-CN" sz="44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-</a:t>
            </a:r>
            <a:endParaRPr lang="zh-CN" altLang="en-US" sz="44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="" xmlns:a16="http://schemas.microsoft.com/office/drawing/2014/main" id="{6C358A00-6703-41E6-BA64-4E08ABF5BA68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11517" y="1009187"/>
            <a:ext cx="4471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1247037" y="1518858"/>
            <a:ext cx="956140" cy="102567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21484" y="1753670"/>
            <a:ext cx="4555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1225265" y="2629201"/>
            <a:ext cx="956140" cy="1025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40656" y="2862022"/>
            <a:ext cx="8427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428CF9A6-8C86-4AEF-93A9-1879036B1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26" y="1775992"/>
            <a:ext cx="4068003" cy="4068003"/>
          </a:xfrm>
          <a:prstGeom prst="rect">
            <a:avLst/>
          </a:prstGeom>
        </p:spPr>
      </p:pic>
      <p:sp>
        <p:nvSpPr>
          <p:cNvPr id="9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1870395" y="2115136"/>
            <a:ext cx="49671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zh-CN" altLang="en-US" sz="80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44953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344385" y="312850"/>
            <a:ext cx="11471564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1E5182E5-DD97-4885-8E5A-33ED09C4CC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425" y="0"/>
            <a:ext cx="1308575" cy="11925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198677" y="2210214"/>
            <a:ext cx="57195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” –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Thùy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图片 2">
            <a:extLst>
              <a:ext uri="{FF2B5EF4-FFF2-40B4-BE49-F238E27FC236}">
                <a16:creationId xmlns="" xmlns:a16="http://schemas.microsoft.com/office/drawing/2014/main" id="{35542CCB-B73E-4728-8DA0-104BC4095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49" y="1610435"/>
            <a:ext cx="4365940" cy="436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9684913" y="158543"/>
            <a:ext cx="1879216" cy="2015886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4504413" y="2374446"/>
            <a:ext cx="65205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altLang="zh-CN" sz="80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trưa</a:t>
            </a:r>
            <a:endParaRPr lang="zh-CN" altLang="en-US" sz="80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s://banner2.kisspng.com/20180315/sbq/kisspng-chicken-egg-royalty-free-hen-cartoon-hen-hatching-eggs-5aaa35aa160432.64986356152110429809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—Pngtree—rooster hen eggs_15997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51795" y="1022576"/>
            <a:ext cx="5400675" cy="5400675"/>
          </a:xfrm>
          <a:prstGeom prst="rect">
            <a:avLst/>
          </a:prstGeom>
        </p:spPr>
      </p:pic>
      <p:sp>
        <p:nvSpPr>
          <p:cNvPr id="13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6287558" y="3822892"/>
            <a:ext cx="19829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44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zh-CN" sz="44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2)</a:t>
            </a:r>
            <a:endParaRPr lang="zh-CN" altLang="en-US" sz="44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10680948" y="228482"/>
            <a:ext cx="1476402" cy="1583777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2415654" y="2797527"/>
            <a:ext cx="7861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s://banner2.kisspng.com/20180315/sbq/kisspng-chicken-egg-royalty-free-hen-cartoon-hen-hatching-eggs-5aaa35aa160432.64986356152110429809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23583" y="1025761"/>
            <a:ext cx="101499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Tiếng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gà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trưa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gợi</a:t>
            </a:r>
            <a:r>
              <a:rPr kumimoji="0" lang="fr-FR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nhớ</a:t>
            </a:r>
            <a:r>
              <a:rPr kumimoji="0" lang="fr-FR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kumimoji="0" lang="fr-FR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kỉ</a:t>
            </a:r>
            <a:r>
              <a:rPr kumimoji="0" lang="fr-FR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niệm</a:t>
            </a:r>
            <a:r>
              <a:rPr kumimoji="0" lang="fr-FR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tuổi</a:t>
            </a:r>
            <a:r>
              <a:rPr kumimoji="0" lang="fr-FR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thơ</a:t>
            </a:r>
            <a:endParaRPr kumimoji="0" lang="fr-FR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-436728" y="-409903"/>
            <a:ext cx="13033376" cy="7866993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TiẾNG</a:t>
            </a:r>
            <a:r>
              <a:rPr lang="en-US" altLang="zh-CN" dirty="0" smtClean="0"/>
              <a:t> GÀ TRƯA</a:t>
            </a:r>
            <a:endParaRPr lang="zh-CN" altLang="en-US" dirty="0"/>
          </a:p>
        </p:txBody>
      </p:sp>
      <p:sp>
        <p:nvSpPr>
          <p:cNvPr id="24578" name="AutoShape 2" descr="https://banner2.kisspng.com/20180315/sbq/kisspng-chicken-egg-royalty-free-hen-cartoon-hen-hatching-eggs-5aaa35aa160432.64986356152110429809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2262" y="1119890"/>
            <a:ext cx="35279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 smtClean="0">
                <a:latin typeface="+mj-lt"/>
              </a:rPr>
              <a:t>Trên đường hành quân xa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Dừng chân bên xóm nhỏ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Tiếng gà ai nhảy ổ: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“Cục... cục tác cục ta”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Nghe xao động nắng trưa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Nghe bàn chân đỡ mỏi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Nghe gọi về tuổi thơ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/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Tiếng gà trưa</a:t>
            </a:r>
            <a:r>
              <a:rPr lang="vi-VN" sz="2400" dirty="0" smtClean="0">
                <a:latin typeface="+mj-lt"/>
              </a:rPr>
              <a:t/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Ổ rơm hồng những trứng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Này con gà mái mơ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Khắp mình hoa đốm trắng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Này con gà mái vàng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Lông óng như màu nắng</a:t>
            </a:r>
            <a:endParaRPr lang="en-US" sz="2400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77353" y="-150596"/>
            <a:ext cx="3925614" cy="7271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 smtClean="0">
                <a:latin typeface="+mj-lt"/>
              </a:rPr>
              <a:t/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Mong trời đừng sương muối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Để cuối năm bán gà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Cháu được quần áo mới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Ôi cái quần chéo go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Ống rộng dài quét đất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Cái áo cánh chúc bâu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Đi qua nghe sột soạt </a:t>
            </a:r>
            <a:endParaRPr lang="en-US" sz="2400" dirty="0" smtClean="0">
              <a:latin typeface="+mj-lt"/>
            </a:endParaRPr>
          </a:p>
          <a:p>
            <a:endParaRPr lang="en-US" sz="10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Tiếng gà trưa</a:t>
            </a:r>
            <a:r>
              <a:rPr lang="vi-VN" sz="2400" dirty="0" smtClean="0">
                <a:latin typeface="+mj-lt"/>
              </a:rPr>
              <a:t/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Mang bao nhiêu hạnh phúc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Đêm cháu về nằm mơ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Giấc ngủ hồng sắc trứng</a:t>
            </a:r>
            <a:endParaRPr lang="en-US" sz="2400" dirty="0" smtClean="0">
              <a:latin typeface="+mj-lt"/>
            </a:endParaRPr>
          </a:p>
          <a:p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+mj-lt"/>
              </a:rPr>
              <a:t>Cháu chiến đấu hôm nay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Vì lòng yêu Tổ quốc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Vì xóm làng thân thuộc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Bà ơi, cũng vì bà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Vì tiếng gà cục tác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Ổ trứng hồng tuổi thơ</a:t>
            </a:r>
            <a:endParaRPr lang="en-US" sz="2400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87209" y="1172520"/>
            <a:ext cx="343248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Tiếng gà trưa</a:t>
            </a:r>
            <a:r>
              <a:rPr lang="vi-VN" sz="2400" dirty="0" smtClean="0">
                <a:latin typeface="+mj-lt"/>
              </a:rPr>
              <a:t/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Có tiếng bà vẫn mắng: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- Gà đẻ mà mày nhìn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Rồi sau này lang mặt!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Cháu về lấy gương soi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Lòng dại thơ lo lắng</a:t>
            </a:r>
            <a:endParaRPr lang="en-US" sz="2400" dirty="0" smtClean="0">
              <a:latin typeface="+mj-lt"/>
            </a:endParaRPr>
          </a:p>
          <a:p>
            <a:endParaRPr lang="en-US" sz="1000" dirty="0" smtClean="0">
              <a:latin typeface="+mj-lt"/>
            </a:endParaRPr>
          </a:p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Tiếng gà trưa</a:t>
            </a:r>
            <a:r>
              <a:rPr lang="vi-VN" sz="2400" dirty="0" smtClean="0">
                <a:latin typeface="+mj-lt"/>
              </a:rPr>
              <a:t/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Tay bà khum soi trứng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Dành từng quả chắt chiu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Cho con gà mái ấp</a:t>
            </a:r>
            <a:endParaRPr lang="en-US" sz="2400" dirty="0" smtClean="0">
              <a:latin typeface="+mj-lt"/>
            </a:endParaRPr>
          </a:p>
          <a:p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 smtClean="0">
                <a:latin typeface="+mj-lt"/>
              </a:rPr>
              <a:t>Cứ hàng năm hàng năm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Khi gió mùa đông tới</a:t>
            </a:r>
            <a:endParaRPr lang="en-US" sz="2400" dirty="0" smtClean="0">
              <a:latin typeface="+mj-lt"/>
            </a:endParaRPr>
          </a:p>
          <a:p>
            <a:r>
              <a:rPr lang="vi-VN" sz="2400" dirty="0" smtClean="0">
                <a:latin typeface="+mj-lt"/>
              </a:rPr>
              <a:t>Bà lo đàn gà toi</a:t>
            </a:r>
            <a:endParaRPr lang="en-US" sz="24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5186" y="425668"/>
            <a:ext cx="2556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 GÀ TRƯA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1685764" y="1532812"/>
            <a:ext cx="61071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vi-VN" sz="3000" dirty="0" smtClean="0">
                <a:latin typeface="+mj-lt"/>
              </a:rPr>
              <a:t>Tiếng gà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endParaRPr lang="en-US" sz="30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7039" y="3811993"/>
            <a:ext cx="18560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68031" y="3001244"/>
            <a:ext cx="39770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>
            <a:stCxn id="5" idx="3"/>
            <a:endCxn id="6" idx="1"/>
          </p:cNvCxnSpPr>
          <p:nvPr/>
        </p:nvCxnSpPr>
        <p:spPr>
          <a:xfrm flipV="1">
            <a:off x="3753135" y="3278243"/>
            <a:ext cx="1514896" cy="8107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276328" y="4350581"/>
            <a:ext cx="510961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>
            <a:stCxn id="5" idx="3"/>
            <a:endCxn id="8" idx="1"/>
          </p:cNvCxnSpPr>
          <p:nvPr/>
        </p:nvCxnSpPr>
        <p:spPr>
          <a:xfrm>
            <a:off x="3753135" y="4088992"/>
            <a:ext cx="1523193" cy="538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—Pngtree—mujixiadan_276949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02807" y="390099"/>
            <a:ext cx="2852382" cy="2852382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385832" y="781553"/>
            <a:ext cx="3215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926532" y="1565832"/>
          <a:ext cx="10523939" cy="475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180"/>
                <a:gridCol w="2459270"/>
                <a:gridCol w="3198394"/>
                <a:gridCol w="3373095"/>
              </a:tblGrid>
              <a:tr h="950616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Nội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dung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Nghệ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thuật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Tình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cảm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061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061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061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061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1668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8" descr="—Pngtree—smiling big hen illustration_46525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64915" y="2991702"/>
            <a:ext cx="1959429" cy="195942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80547" y="3156894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dirty="0" smtClean="0">
                <a:latin typeface="+mj-lt"/>
              </a:rPr>
              <a:t>Tiếng gà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90866" y="2018593"/>
            <a:ext cx="308989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Ổ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>
            <a:stCxn id="11" idx="3"/>
            <a:endCxn id="16" idx="1"/>
          </p:cNvCxnSpPr>
          <p:nvPr/>
        </p:nvCxnSpPr>
        <p:spPr>
          <a:xfrm flipV="1">
            <a:off x="3968131" y="2295592"/>
            <a:ext cx="1422735" cy="11383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468390" y="3204154"/>
            <a:ext cx="33310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mơ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stCxn id="11" idx="3"/>
            <a:endCxn id="19" idx="1"/>
          </p:cNvCxnSpPr>
          <p:nvPr/>
        </p:nvCxnSpPr>
        <p:spPr>
          <a:xfrm>
            <a:off x="3968131" y="3433893"/>
            <a:ext cx="1500259" cy="472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—Pngtree—a nest of quail eggs_3201469.png"/>
          <p:cNvPicPr>
            <a:picLocks noChangeAspect="1"/>
          </p:cNvPicPr>
          <p:nvPr/>
        </p:nvPicPr>
        <p:blipFill>
          <a:blip r:embed="rId4" cstate="print"/>
          <a:srcRect l="13579" t="19913" r="8326" b="18961"/>
          <a:stretch>
            <a:fillRect/>
          </a:stretch>
        </p:blipFill>
        <p:spPr>
          <a:xfrm>
            <a:off x="8290749" y="1362993"/>
            <a:ext cx="2006930" cy="1570835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5442666" y="4365963"/>
            <a:ext cx="33310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Arrow Connector 31"/>
          <p:cNvCxnSpPr>
            <a:stCxn id="11" idx="3"/>
            <a:endCxn id="31" idx="1"/>
          </p:cNvCxnSpPr>
          <p:nvPr/>
        </p:nvCxnSpPr>
        <p:spPr>
          <a:xfrm>
            <a:off x="3968131" y="3433893"/>
            <a:ext cx="1474535" cy="12090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93758" y="5562767"/>
            <a:ext cx="109252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Gợi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tả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màu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sắc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tươi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sáng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hình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ảnh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đẹp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bình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dị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thân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thuộc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0185" y="1033986"/>
            <a:ext cx="3225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*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Lần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thứ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nhất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9" grpId="0"/>
      <p:bldP spid="31" grpId="0"/>
      <p:bldP spid="34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>
            <a:off x="703103" y="2378957"/>
            <a:ext cx="3087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49672" y="1063232"/>
            <a:ext cx="35539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>
            <a:stCxn id="11" idx="3"/>
            <a:endCxn id="16" idx="1"/>
          </p:cNvCxnSpPr>
          <p:nvPr/>
        </p:nvCxnSpPr>
        <p:spPr>
          <a:xfrm flipV="1">
            <a:off x="3790687" y="1340231"/>
            <a:ext cx="1258985" cy="13618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090986" y="1948537"/>
            <a:ext cx="38312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i="1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endParaRPr lang="en-US" sz="30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stCxn id="11" idx="3"/>
            <a:endCxn id="19" idx="1"/>
          </p:cNvCxnSpPr>
          <p:nvPr/>
        </p:nvCxnSpPr>
        <p:spPr>
          <a:xfrm flipV="1">
            <a:off x="3790687" y="2225536"/>
            <a:ext cx="1300299" cy="4765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090613" y="2769146"/>
            <a:ext cx="61824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Arrow Connector 31"/>
          <p:cNvCxnSpPr>
            <a:stCxn id="11" idx="3"/>
            <a:endCxn id="31" idx="1"/>
          </p:cNvCxnSpPr>
          <p:nvPr/>
        </p:nvCxnSpPr>
        <p:spPr>
          <a:xfrm>
            <a:off x="3790687" y="2702123"/>
            <a:ext cx="1299926" cy="34402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255595" y="4962267"/>
            <a:ext cx="9853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Tạo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bức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tranh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kí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ức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màu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sắc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hài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hòa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tươi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sáng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bình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dị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quê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106533" y="3631242"/>
            <a:ext cx="6182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óng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Arrow Connector 32"/>
          <p:cNvCxnSpPr>
            <a:stCxn id="11" idx="3"/>
            <a:endCxn id="30" idx="1"/>
          </p:cNvCxnSpPr>
          <p:nvPr/>
        </p:nvCxnSpPr>
        <p:spPr>
          <a:xfrm>
            <a:off x="3790687" y="2702123"/>
            <a:ext cx="1315846" cy="143695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9" grpId="0"/>
      <p:bldP spid="31" grpId="0"/>
      <p:bldP spid="34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87A7E6A0-C490-4BFF-8415-EECF4D1F08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16" t="63479" r="50046" b="-1304"/>
          <a:stretch/>
        </p:blipFill>
        <p:spPr>
          <a:xfrm>
            <a:off x="1424517" y="2084260"/>
            <a:ext cx="1289270" cy="685800"/>
          </a:xfrm>
          <a:prstGeom prst="rect">
            <a:avLst/>
          </a:prstGeom>
        </p:spPr>
      </p:pic>
      <p:pic>
        <p:nvPicPr>
          <p:cNvPr id="14" name="Picture 13" descr="—Pngtree—sticks of the chicken_297333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1968" y="3450771"/>
            <a:ext cx="2134206" cy="2579914"/>
          </a:xfrm>
          <a:prstGeom prst="rect">
            <a:avLst/>
          </a:prstGeom>
        </p:spPr>
      </p:pic>
      <p:sp>
        <p:nvSpPr>
          <p:cNvPr id="20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4234544" y="1921312"/>
            <a:ext cx="65205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altLang="zh-CN" sz="96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zh-CN" sz="96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6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altLang="zh-CN" sz="96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6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chung</a:t>
            </a:r>
            <a:endParaRPr lang="zh-CN" altLang="en-US" sz="96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66217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>
            <a:off x="1017025" y="2556397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dirty="0" smtClean="0">
                <a:latin typeface="+mj-lt"/>
              </a:rPr>
              <a:t>Tiếng gà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22843" y="2345907"/>
            <a:ext cx="2113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mắng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>
            <a:stCxn id="11" idx="3"/>
            <a:endCxn id="16" idx="1"/>
          </p:cNvCxnSpPr>
          <p:nvPr/>
        </p:nvCxnSpPr>
        <p:spPr>
          <a:xfrm>
            <a:off x="4104609" y="2833396"/>
            <a:ext cx="1018234" cy="2034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303442" y="3529250"/>
            <a:ext cx="92462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0185" y="1033986"/>
            <a:ext cx="3225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*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Lần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thứ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hai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60308" y="5060079"/>
            <a:ext cx="9246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 l="45172" t="27839" r="37759" b="46598"/>
          <a:stretch>
            <a:fillRect/>
          </a:stretch>
        </p:blipFill>
        <p:spPr bwMode="auto">
          <a:xfrm>
            <a:off x="7835460" y="860843"/>
            <a:ext cx="3137340" cy="241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34" grpId="0"/>
      <p:bldP spid="13" grpId="0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>
            <a:off x="1371873" y="2351677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dirty="0" smtClean="0">
                <a:latin typeface="+mj-lt"/>
              </a:rPr>
              <a:t>Tiếng gà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20044" y="1891286"/>
            <a:ext cx="24996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chút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>
            <a:stCxn id="11" idx="3"/>
            <a:endCxn id="16" idx="1"/>
          </p:cNvCxnSpPr>
          <p:nvPr/>
        </p:nvCxnSpPr>
        <p:spPr>
          <a:xfrm>
            <a:off x="4459457" y="2628676"/>
            <a:ext cx="860587" cy="127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521808" y="3638431"/>
            <a:ext cx="924627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Động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“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khum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”, “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soi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 +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láy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chắt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chiu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0185" y="1033986"/>
            <a:ext cx="3225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*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Lần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thứ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ba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92068" y="4691591"/>
            <a:ext cx="98172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gười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tảo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chắt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toan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endParaRPr lang="en-US" sz="3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 l="45793" t="28943" r="39414" b="46965"/>
          <a:stretch>
            <a:fillRect/>
          </a:stretch>
        </p:blipFill>
        <p:spPr bwMode="auto">
          <a:xfrm>
            <a:off x="8166539" y="968077"/>
            <a:ext cx="3011208" cy="2358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34" grpId="0"/>
      <p:bldP spid="13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>
            <a:off x="1371873" y="2115187"/>
            <a:ext cx="30875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dirty="0" smtClean="0">
                <a:latin typeface="+mj-lt"/>
              </a:rPr>
              <a:t>Tiếng gà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endParaRPr lang="en-US" sz="3000" dirty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90389" y="1906814"/>
            <a:ext cx="18513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âu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>
            <a:stCxn id="11" idx="3"/>
            <a:endCxn id="16" idx="1"/>
          </p:cNvCxnSpPr>
          <p:nvPr/>
        </p:nvCxnSpPr>
        <p:spPr>
          <a:xfrm>
            <a:off x="4459457" y="2392186"/>
            <a:ext cx="830932" cy="224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521808" y="3638431"/>
            <a:ext cx="924627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Điệp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ngữ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“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hằng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92068" y="4691591"/>
            <a:ext cx="98172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Gợi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một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quãng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thời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gian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dài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triền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miên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nỗi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lo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âu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endParaRPr lang="en-US" sz="3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 l="45587" t="30966" r="39103" b="45678"/>
          <a:stretch>
            <a:fillRect/>
          </a:stretch>
        </p:blipFill>
        <p:spPr bwMode="auto">
          <a:xfrm>
            <a:off x="7472849" y="971994"/>
            <a:ext cx="3389591" cy="249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34" grpId="0"/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 descr="22858PICdbgea5Gz679dY_PIC20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73777" y="3288995"/>
            <a:ext cx="3200400" cy="32004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 flipH="1">
            <a:off x="2569779" y="945931"/>
            <a:ext cx="7078716" cy="2932385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Picture 5" descr="—Pngtree—filial granddaughter decorative element_406324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4876" y="1500351"/>
            <a:ext cx="2992821" cy="29928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434" y="4382813"/>
            <a:ext cx="278794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图片 5">
            <a:extLst>
              <a:ext uri="{FF2B5EF4-FFF2-40B4-BE49-F238E27FC236}">
                <a16:creationId xmlns="" xmlns:a16="http://schemas.microsoft.com/office/drawing/2014/main" id="{04F228A9-269D-49C5-8C78-DEC8C51884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1267" r="69355" b="69884"/>
          <a:stretch/>
        </p:blipFill>
        <p:spPr>
          <a:xfrm rot="3669001">
            <a:off x="4538169" y="1364854"/>
            <a:ext cx="1189691" cy="9366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49007" y="1450427"/>
            <a:ext cx="5230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图片 5">
            <a:extLst>
              <a:ext uri="{FF2B5EF4-FFF2-40B4-BE49-F238E27FC236}">
                <a16:creationId xmlns="" xmlns:a16="http://schemas.microsoft.com/office/drawing/2014/main" id="{04F228A9-269D-49C5-8C78-DEC8C51884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1267" r="69355" b="69884"/>
          <a:stretch/>
        </p:blipFill>
        <p:spPr>
          <a:xfrm rot="3669001">
            <a:off x="4548679" y="2999218"/>
            <a:ext cx="1189691" cy="9366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859517" y="2769471"/>
            <a:ext cx="5365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chút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trứng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图片 5">
            <a:extLst>
              <a:ext uri="{FF2B5EF4-FFF2-40B4-BE49-F238E27FC236}">
                <a16:creationId xmlns="" xmlns:a16="http://schemas.microsoft.com/office/drawing/2014/main" id="{04F228A9-269D-49C5-8C78-DEC8C51884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1267" r="69355" b="69884"/>
          <a:stretch/>
        </p:blipFill>
        <p:spPr>
          <a:xfrm rot="3669001">
            <a:off x="4580210" y="4764951"/>
            <a:ext cx="1189691" cy="93668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891048" y="4850524"/>
            <a:ext cx="4397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6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932387" y="1213945"/>
            <a:ext cx="428835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i="1" dirty="0" smtClean="0">
                <a:latin typeface="+mj-lt"/>
              </a:rPr>
              <a:t>Ôi cái quần chéo go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Ống rộng dài quét đất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Cái áo cánh chúc bâu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Đi qua nghe sột soạt</a:t>
            </a:r>
            <a:endParaRPr lang="en-US" sz="3600" i="1" dirty="0"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1766" y="4265888"/>
            <a:ext cx="8324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  <a:latin typeface="+mj-lt"/>
                <a:sym typeface="Wingdings" pitchFamily="2" charset="2"/>
              </a:rPr>
              <a:t>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iềm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3600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4276" t="30161" r="38862" b="40965"/>
          <a:stretch>
            <a:fillRect/>
          </a:stretch>
        </p:blipFill>
        <p:spPr bwMode="auto">
          <a:xfrm>
            <a:off x="8339959" y="867104"/>
            <a:ext cx="2619083" cy="297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7" descr="22858PICdbgea5Gz679dY_PIC20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73777" y="3288995"/>
            <a:ext cx="3200400" cy="3200400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 flipH="1">
            <a:off x="2569779" y="945931"/>
            <a:ext cx="7078716" cy="2932385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-1481959" y="-1072055"/>
            <a:ext cx="14614635" cy="8891752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209392" y="283764"/>
            <a:ext cx="343688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>
            <a:stCxn id="6" idx="2"/>
            <a:endCxn id="7" idx="0"/>
          </p:cNvCxnSpPr>
          <p:nvPr/>
        </p:nvCxnSpPr>
        <p:spPr>
          <a:xfrm rot="16200000" flipH="1">
            <a:off x="5676315" y="1120058"/>
            <a:ext cx="513553" cy="1051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19906" y="1382092"/>
            <a:ext cx="343688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0241" t="28138" r="38552" b="47954"/>
          <a:stretch>
            <a:fillRect/>
          </a:stretch>
        </p:blipFill>
        <p:spPr bwMode="auto">
          <a:xfrm>
            <a:off x="283779" y="2228684"/>
            <a:ext cx="2270235" cy="164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45172" t="27839" r="37759" b="46598"/>
          <a:stretch>
            <a:fillRect/>
          </a:stretch>
        </p:blipFill>
        <p:spPr bwMode="auto">
          <a:xfrm>
            <a:off x="2711667" y="2191387"/>
            <a:ext cx="2270234" cy="174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45793" t="28943" r="39414" b="46965"/>
          <a:stretch>
            <a:fillRect/>
          </a:stretch>
        </p:blipFill>
        <p:spPr bwMode="auto">
          <a:xfrm>
            <a:off x="5092257" y="2144090"/>
            <a:ext cx="2254469" cy="176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45587" t="30966" r="39103" b="45678"/>
          <a:stretch>
            <a:fillRect/>
          </a:stretch>
        </p:blipFill>
        <p:spPr bwMode="auto">
          <a:xfrm>
            <a:off x="7504382" y="2144090"/>
            <a:ext cx="2333296" cy="171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/>
          <a:srcRect l="44276" t="30161" r="38862" b="40965"/>
          <a:stretch>
            <a:fillRect/>
          </a:stretch>
        </p:blipFill>
        <p:spPr bwMode="auto">
          <a:xfrm>
            <a:off x="9995344" y="2128324"/>
            <a:ext cx="1781502" cy="170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Arrow Connector 12"/>
          <p:cNvCxnSpPr/>
          <p:nvPr/>
        </p:nvCxnSpPr>
        <p:spPr>
          <a:xfrm rot="16200000" flipH="1">
            <a:off x="5717601" y="4267143"/>
            <a:ext cx="546593" cy="1051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25920" y="4640289"/>
            <a:ext cx="459827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cháu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>
            <a:stCxn id="14" idx="2"/>
            <a:endCxn id="20" idx="0"/>
          </p:cNvCxnSpPr>
          <p:nvPr/>
        </p:nvCxnSpPr>
        <p:spPr>
          <a:xfrm rot="5400000">
            <a:off x="4166766" y="4069515"/>
            <a:ext cx="702742" cy="301384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2"/>
            <a:endCxn id="21" idx="0"/>
          </p:cNvCxnSpPr>
          <p:nvPr/>
        </p:nvCxnSpPr>
        <p:spPr>
          <a:xfrm rot="16200000" flipH="1">
            <a:off x="7423658" y="3826462"/>
            <a:ext cx="681721" cy="347892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20720" y="5927806"/>
            <a:ext cx="5580991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chút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cháu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15655" y="5906785"/>
            <a:ext cx="4976649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4" grpId="0" animBg="1"/>
      <p:bldP spid="20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-1"/>
            <a:ext cx="12192000" cy="759898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10680948" y="228482"/>
            <a:ext cx="1476402" cy="1583777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5447889" y="2224887"/>
            <a:ext cx="50256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dirty="0" smtClean="0">
                <a:solidFill>
                  <a:srgbClr val="FF0000"/>
                </a:solidFill>
                <a:latin typeface="+mj-lt"/>
              </a:rPr>
              <a:t>Tiếng gà trưa</a:t>
            </a:r>
            <a:r>
              <a:rPr lang="vi-VN" sz="3200" i="1" dirty="0" smtClean="0">
                <a:latin typeface="+mj-lt"/>
              </a:rPr>
              <a:t/>
            </a:r>
            <a:br>
              <a:rPr lang="vi-VN" sz="3200" i="1" dirty="0" smtClean="0">
                <a:latin typeface="+mj-lt"/>
              </a:rPr>
            </a:br>
            <a:r>
              <a:rPr lang="vi-VN" sz="3200" i="1" dirty="0" smtClean="0">
                <a:latin typeface="+mj-lt"/>
              </a:rPr>
              <a:t>Mang bao nhiêu hạnh phúc</a:t>
            </a:r>
            <a:br>
              <a:rPr lang="vi-VN" sz="3200" i="1" dirty="0" smtClean="0">
                <a:latin typeface="+mj-lt"/>
              </a:rPr>
            </a:br>
            <a:r>
              <a:rPr lang="vi-VN" sz="3200" i="1" dirty="0" smtClean="0">
                <a:latin typeface="+mj-lt"/>
              </a:rPr>
              <a:t>Đêm cháu về nằm mơ</a:t>
            </a:r>
            <a:br>
              <a:rPr lang="vi-VN" sz="3200" i="1" dirty="0" smtClean="0">
                <a:latin typeface="+mj-lt"/>
              </a:rPr>
            </a:br>
            <a:r>
              <a:rPr lang="vi-VN" sz="3200" i="1" dirty="0" smtClean="0">
                <a:latin typeface="+mj-lt"/>
              </a:rPr>
              <a:t>Giấc ngủ hồng sắc trứng</a:t>
            </a:r>
            <a:endParaRPr lang="en-US" sz="3200" i="1" dirty="0" smtClean="0">
              <a:latin typeface="+mj-lt"/>
            </a:endParaRPr>
          </a:p>
        </p:txBody>
      </p:sp>
      <p:sp>
        <p:nvSpPr>
          <p:cNvPr id="24578" name="AutoShape 2" descr="https://banner2.kisspng.com/20180315/sbq/kisspng-chicken-egg-royalty-free-hen-cartoon-hen-hatching-eggs-5aaa35aa160432.64986356152110429809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23583" y="1025761"/>
            <a:ext cx="101499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fr-FR" sz="3600" b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suy</a:t>
            </a:r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tư</a:t>
            </a:r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tác</a:t>
            </a:r>
            <a:r>
              <a:rPr lang="fr-FR" sz="3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giả</a:t>
            </a:r>
            <a:endParaRPr kumimoji="0" lang="fr-FR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5592" y="2169104"/>
            <a:ext cx="3225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*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Lần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thứ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tư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—Pngtree—vector growing chickens_2054348.png"/>
          <p:cNvPicPr>
            <a:picLocks noChangeAspect="1"/>
          </p:cNvPicPr>
          <p:nvPr/>
        </p:nvPicPr>
        <p:blipFill>
          <a:blip r:embed="rId4"/>
          <a:srcRect t="25747" b="34253"/>
          <a:stretch>
            <a:fillRect/>
          </a:stretch>
        </p:blipFill>
        <p:spPr>
          <a:xfrm>
            <a:off x="2556643" y="4398579"/>
            <a:ext cx="6858000" cy="222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-315310" y="-331087"/>
            <a:ext cx="12785834" cy="759898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78" name="AutoShape 2" descr="https://banner2.kisspng.com/20180315/sbq/kisspng-chicken-egg-royalty-free-hen-cartoon-hen-hatching-eggs-5aaa35aa160432.6498635615211042980902.jpg"/>
          <p:cNvSpPr>
            <a:spLocks noChangeAspect="1" noChangeArrowheads="1"/>
          </p:cNvSpPr>
          <p:nvPr/>
        </p:nvSpPr>
        <p:spPr bwMode="auto">
          <a:xfrm>
            <a:off x="155575" y="-475549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97724" y="1002456"/>
            <a:ext cx="96169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Tác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giả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đã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mơ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điều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gì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qua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hình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ảnh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giấc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ngủ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hồng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sắc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trứng</a:t>
            </a:r>
            <a:r>
              <a:rPr lang="en-US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”?</a:t>
            </a:r>
            <a:endParaRPr lang="en-US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—Pngtree—a nest of quail eggs_3201469.png"/>
          <p:cNvPicPr>
            <a:picLocks noChangeAspect="1"/>
          </p:cNvPicPr>
          <p:nvPr/>
        </p:nvPicPr>
        <p:blipFill>
          <a:blip r:embed="rId3" cstate="print"/>
          <a:srcRect l="13579" t="19913" r="8326" b="18961"/>
          <a:stretch>
            <a:fillRect/>
          </a:stretch>
        </p:blipFill>
        <p:spPr>
          <a:xfrm>
            <a:off x="1543107" y="2233744"/>
            <a:ext cx="995141" cy="77890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32539" y="2321494"/>
            <a:ext cx="54758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ở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quê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hương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 descr="—Pngtree—a nest of quail eggs_3201469.png"/>
          <p:cNvPicPr>
            <a:picLocks noChangeAspect="1"/>
          </p:cNvPicPr>
          <p:nvPr/>
        </p:nvPicPr>
        <p:blipFill>
          <a:blip r:embed="rId3" cstate="print"/>
          <a:srcRect l="13579" t="19913" r="8326" b="18961"/>
          <a:stretch>
            <a:fillRect/>
          </a:stretch>
        </p:blipFill>
        <p:spPr>
          <a:xfrm>
            <a:off x="1553620" y="3237481"/>
            <a:ext cx="995141" cy="77890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43051" y="3088741"/>
            <a:ext cx="84135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tốt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niềm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phúc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—Pngtree—a nest of quail eggs_3201469.png"/>
          <p:cNvPicPr>
            <a:picLocks noChangeAspect="1"/>
          </p:cNvPicPr>
          <p:nvPr/>
        </p:nvPicPr>
        <p:blipFill>
          <a:blip r:embed="rId3" cstate="print"/>
          <a:srcRect l="13579" t="19913" r="8326" b="18961"/>
          <a:stretch>
            <a:fillRect/>
          </a:stretch>
        </p:blipFill>
        <p:spPr>
          <a:xfrm>
            <a:off x="1522087" y="4341073"/>
            <a:ext cx="995141" cy="77890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811518" y="4428823"/>
            <a:ext cx="8303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trứng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hồng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—Pngtree—a nest of quail eggs_3201469.png"/>
          <p:cNvPicPr>
            <a:picLocks noChangeAspect="1"/>
          </p:cNvPicPr>
          <p:nvPr/>
        </p:nvPicPr>
        <p:blipFill>
          <a:blip r:embed="rId3" cstate="print"/>
          <a:srcRect l="13579" t="19913" r="8326" b="18961"/>
          <a:stretch>
            <a:fillRect/>
          </a:stretch>
        </p:blipFill>
        <p:spPr>
          <a:xfrm>
            <a:off x="1553617" y="5476184"/>
            <a:ext cx="995141" cy="77890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843049" y="5563934"/>
            <a:ext cx="54758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3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đáp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trên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6D5A212C-C534-4A1A-8A78-C6CFB46111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88" y="915805"/>
            <a:ext cx="817214" cy="876648"/>
          </a:xfrm>
          <a:prstGeom prst="rect">
            <a:avLst/>
          </a:prstGeom>
        </p:spPr>
      </p:pic>
      <p:sp>
        <p:nvSpPr>
          <p:cNvPr id="7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2090059" y="996023"/>
            <a:ext cx="4038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zh-CN" sz="36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zh-CN" sz="3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giả</a:t>
            </a:r>
            <a:endParaRPr lang="zh-CN" altLang="en-US" sz="36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22858PICdbgea5Gz679dY_PIC20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7570" y="2884714"/>
            <a:ext cx="3200400" cy="3200400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 flipH="1">
            <a:off x="5272403" y="704384"/>
            <a:ext cx="5053625" cy="2558143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Quỳnh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Káº¿t quáº£ hÃ¬nh áº£nh cho tÃ¡c giáº£ xuÃ¢n quá»³n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060" y="2010454"/>
            <a:ext cx="2620281" cy="350462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326672" y="1962614"/>
            <a:ext cx="499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Quỳnh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(1942 – 1988)</a:t>
            </a:r>
          </a:p>
        </p:txBody>
      </p:sp>
      <p:cxnSp>
        <p:nvCxnSpPr>
          <p:cNvPr id="12" name="Straight Arrow Connector 11"/>
          <p:cNvCxnSpPr>
            <a:stCxn id="20482" idx="3"/>
            <a:endCxn id="10" idx="1"/>
          </p:cNvCxnSpPr>
          <p:nvPr/>
        </p:nvCxnSpPr>
        <p:spPr>
          <a:xfrm flipV="1">
            <a:off x="3015341" y="2224224"/>
            <a:ext cx="1311331" cy="15385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56409" y="3542357"/>
            <a:ext cx="6371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20482" idx="3"/>
            <a:endCxn id="13" idx="1"/>
          </p:cNvCxnSpPr>
          <p:nvPr/>
        </p:nvCxnSpPr>
        <p:spPr>
          <a:xfrm>
            <a:off x="3015341" y="3762768"/>
            <a:ext cx="1341068" cy="25664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408448" y="4720671"/>
            <a:ext cx="6475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đôn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>
            <a:stCxn id="20482" idx="3"/>
            <a:endCxn id="17" idx="1"/>
          </p:cNvCxnSpPr>
          <p:nvPr/>
        </p:nvCxnSpPr>
        <p:spPr>
          <a:xfrm>
            <a:off x="3015341" y="3762768"/>
            <a:ext cx="1393107" cy="143495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22958" y="2795225"/>
            <a:ext cx="499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La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Tây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>
            <a:stCxn id="20482" idx="3"/>
            <a:endCxn id="20" idx="1"/>
          </p:cNvCxnSpPr>
          <p:nvPr/>
        </p:nvCxnSpPr>
        <p:spPr>
          <a:xfrm flipV="1">
            <a:off x="3015341" y="3056835"/>
            <a:ext cx="1307617" cy="70593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7277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9" grpId="1" animBg="1"/>
      <p:bldP spid="10" grpId="0"/>
      <p:bldP spid="13" grpId="0"/>
      <p:bldP spid="17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344385" y="312850"/>
            <a:ext cx="11471564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900C16F8-08EA-4686-9D9D-063A4CE3886F}"/>
              </a:ext>
            </a:extLst>
          </p:cNvPr>
          <p:cNvSpPr txBox="1"/>
          <p:nvPr/>
        </p:nvSpPr>
        <p:spPr>
          <a:xfrm>
            <a:off x="3302758" y="1610221"/>
            <a:ext cx="75281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zh-CN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—Pngtree—rooster hen eggs_159978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61" y="3067284"/>
            <a:ext cx="2838447" cy="28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222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-1277007" y="-1072055"/>
            <a:ext cx="14851117" cy="8907517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78" name="AutoShape 2" descr="https://banner2.kisspng.com/20180315/sbq/kisspng-chicken-egg-royalty-free-hen-cartoon-hen-hatching-eggs-5aaa35aa160432.6498635615211042980902.jpg"/>
          <p:cNvSpPr>
            <a:spLocks noChangeAspect="1" noChangeArrowheads="1"/>
          </p:cNvSpPr>
          <p:nvPr/>
        </p:nvSpPr>
        <p:spPr bwMode="auto">
          <a:xfrm>
            <a:off x="-490831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429180" y="1699372"/>
            <a:ext cx="502566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i="1" dirty="0" smtClean="0">
              <a:latin typeface="+mj-lt"/>
              <a:cs typeface="Times New Roman" pitchFamily="18" charset="0"/>
            </a:endParaRPr>
          </a:p>
          <a:p>
            <a:r>
              <a:rPr lang="vi-VN" sz="3600" i="1" dirty="0" smtClean="0">
                <a:latin typeface="+mj-lt"/>
              </a:rPr>
              <a:t>Cháu chiến đấu hôm nay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Vì lòng yêu Tổ quốc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Vì xóm làng thân thuộc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Bà ơi, cũng vì bà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Vì tiếng gà cục tác</a:t>
            </a:r>
            <a:br>
              <a:rPr lang="vi-VN" sz="3600" i="1" dirty="0" smtClean="0">
                <a:latin typeface="+mj-lt"/>
              </a:rPr>
            </a:br>
            <a:r>
              <a:rPr lang="vi-VN" sz="3600" i="1" dirty="0" smtClean="0">
                <a:latin typeface="+mj-lt"/>
              </a:rPr>
              <a:t>Ổ trứng hồng tuổi thơ</a:t>
            </a:r>
            <a:endParaRPr lang="en-US" sz="3600" i="1" dirty="0">
              <a:latin typeface="+mj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20242" y="3026979"/>
            <a:ext cx="520262" cy="157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67690" y="3557752"/>
            <a:ext cx="520262" cy="157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3456" y="4661338"/>
            <a:ext cx="520262" cy="157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90628" y="4141076"/>
            <a:ext cx="520262" cy="157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04848" y="630591"/>
            <a:ext cx="3436883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>
            <a:stCxn id="18" idx="2"/>
            <a:endCxn id="20" idx="0"/>
          </p:cNvCxnSpPr>
          <p:nvPr/>
        </p:nvCxnSpPr>
        <p:spPr>
          <a:xfrm rot="16200000" flipH="1">
            <a:off x="8559336" y="1640875"/>
            <a:ext cx="735785" cy="7877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sp>
        <p:nvSpPr>
          <p:cNvPr id="20" name="TextBox 19"/>
          <p:cNvSpPr txBox="1"/>
          <p:nvPr/>
        </p:nvSpPr>
        <p:spPr>
          <a:xfrm>
            <a:off x="5959367" y="2012707"/>
            <a:ext cx="5943600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, ổ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trứng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Arrow Connector 21"/>
          <p:cNvCxnSpPr>
            <a:stCxn id="20" idx="2"/>
            <a:endCxn id="23" idx="0"/>
          </p:cNvCxnSpPr>
          <p:nvPr/>
        </p:nvCxnSpPr>
        <p:spPr>
          <a:xfrm rot="5400000">
            <a:off x="8578408" y="4665906"/>
            <a:ext cx="697634" cy="788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sp>
        <p:nvSpPr>
          <p:cNvPr id="23" name="TextBox 22"/>
          <p:cNvSpPr txBox="1"/>
          <p:nvPr/>
        </p:nvSpPr>
        <p:spPr>
          <a:xfrm>
            <a:off x="5943599" y="5018665"/>
            <a:ext cx="5959365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  <p:bldP spid="20" grpId="0" animBg="1"/>
      <p:bldP spid="2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4367047" y="2534943"/>
            <a:ext cx="61643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6" descr="E:\PPT素材\卡通b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427" y="1683640"/>
            <a:ext cx="2506717" cy="34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7147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ong hÃ¬nh áº£nh cÃ³ thá» cÃ³: vÄn báº£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="" xmlns:a16="http://schemas.microsoft.com/office/drawing/2014/main" id="{6C358A00-6703-41E6-BA64-4E08ABF5BA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11517" y="1009187"/>
            <a:ext cx="4471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647947" y="1613451"/>
            <a:ext cx="956140" cy="102567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22394" y="1848263"/>
            <a:ext cx="5479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594644" y="3259822"/>
            <a:ext cx="956140" cy="1025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00622" y="2601774"/>
            <a:ext cx="92933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tiensg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hẳn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图片 20">
            <a:extLst>
              <a:ext uri="{FF2B5EF4-FFF2-40B4-BE49-F238E27FC236}">
                <a16:creationId xmlns="" xmlns:a16="http://schemas.microsoft.com/office/drawing/2014/main" id="{D31087F9-AB0A-401C-B421-FCD174331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034">
            <a:off x="744591" y="5378846"/>
            <a:ext cx="956140" cy="102567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85944" y="5613658"/>
            <a:ext cx="2860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Điệp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6892DF67-B33B-4805-8435-AA53286BF4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094" y="1863446"/>
            <a:ext cx="3295430" cy="383902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="" xmlns:a16="http://schemas.microsoft.com/office/drawing/2014/main" id="{5C5AE364-6CCB-4770-AF02-47897FA478E8}"/>
              </a:ext>
            </a:extLst>
          </p:cNvPr>
          <p:cNvSpPr txBox="1"/>
          <p:nvPr/>
        </p:nvSpPr>
        <p:spPr>
          <a:xfrm>
            <a:off x="5459104" y="1965237"/>
            <a:ext cx="55682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 err="1" smtClean="0"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Tạm</a:t>
            </a:r>
            <a:r>
              <a:rPr lang="en-US" altLang="zh-CN" sz="9600" b="1" dirty="0" smtClean="0"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9600" b="1" dirty="0" err="1" smtClean="0"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biệt</a:t>
            </a:r>
            <a:r>
              <a:rPr lang="en-US" altLang="zh-CN" sz="9600" b="1" dirty="0" smtClean="0"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9600" b="1" dirty="0" err="1" smtClean="0"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các</a:t>
            </a:r>
            <a:r>
              <a:rPr lang="en-US" altLang="zh-CN" sz="9600" b="1" dirty="0" smtClean="0"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9600" b="1" dirty="0" err="1" smtClean="0"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em</a:t>
            </a:r>
            <a:endParaRPr lang="zh-CN" altLang="en-US" sz="9600" b="1" dirty="0"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58792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6D5A212C-C534-4A1A-8A78-C6CFB46111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88" y="915805"/>
            <a:ext cx="817214" cy="876648"/>
          </a:xfrm>
          <a:prstGeom prst="rect">
            <a:avLst/>
          </a:prstGeom>
        </p:spPr>
      </p:pic>
      <p:sp>
        <p:nvSpPr>
          <p:cNvPr id="7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2090059" y="996023"/>
            <a:ext cx="4038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zh-CN" sz="36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zh-CN" sz="3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phẩm</a:t>
            </a:r>
            <a:endParaRPr lang="zh-CN" altLang="en-US" sz="36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22858PICdbgea5Gz679dY_PIC20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7570" y="2884714"/>
            <a:ext cx="3200400" cy="3200400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 flipH="1">
            <a:off x="5272402" y="1059366"/>
            <a:ext cx="5053625" cy="2203161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61507" y="1895708"/>
            <a:ext cx="499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0447" y="5098476"/>
            <a:ext cx="6475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57793" y="2516449"/>
            <a:ext cx="499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do</a:t>
            </a:r>
          </a:p>
        </p:txBody>
      </p:sp>
      <p:pic>
        <p:nvPicPr>
          <p:cNvPr id="16" name="Picture 15" descr="soan-bai-tieng-ga-trua-cua-xuan-quynh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05880" y="2040671"/>
            <a:ext cx="5280920" cy="3420738"/>
          </a:xfrm>
          <a:prstGeom prst="rect">
            <a:avLst/>
          </a:prstGeom>
        </p:spPr>
      </p:pic>
      <p:pic>
        <p:nvPicPr>
          <p:cNvPr id="19" name="Picture 18" descr="22858PICdbgea5Gz679dY_PIC20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68819" y="2847547"/>
            <a:ext cx="3200400" cy="3200400"/>
          </a:xfrm>
          <a:prstGeom prst="rect">
            <a:avLst/>
          </a:prstGeom>
        </p:spPr>
      </p:pic>
      <p:sp>
        <p:nvSpPr>
          <p:cNvPr id="22" name="Cloud Callout 21"/>
          <p:cNvSpPr/>
          <p:nvPr/>
        </p:nvSpPr>
        <p:spPr>
          <a:xfrm flipH="1">
            <a:off x="6857994" y="858644"/>
            <a:ext cx="3925234" cy="1641887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HCST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68944" y="3207821"/>
            <a:ext cx="7173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xứ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65226" y="3973539"/>
            <a:ext cx="84489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HCST: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7277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9" grpId="1" animBg="1"/>
      <p:bldP spid="10" grpId="0"/>
      <p:bldP spid="17" grpId="0"/>
      <p:bldP spid="20" grpId="0"/>
      <p:bldP spid="22" grpId="0" animBg="1"/>
      <p:bldP spid="22" grpId="1" animBg="1"/>
      <p:bldP spid="23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" name="Picture 6" descr="—Pngtree—rooster hen eggs_159978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93" y="525965"/>
            <a:ext cx="2179948" cy="2179948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955073" y="1561171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—Pngtree—designed by kindly grandmother with_402736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81761" y="860502"/>
            <a:ext cx="1760034" cy="1760034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5571892" y="1613210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—Pngtree—gift_371216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78912" y="602165"/>
            <a:ext cx="2531326" cy="2531326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8645911" y="1587189"/>
            <a:ext cx="457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7" name="Picture 3" descr="Káº¿t quáº£ hÃ¬nh áº£nh cho báº£n Äá» viá»t nam hoáº¡t hÃ¬n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81764" y="745066"/>
            <a:ext cx="1377313" cy="1903131"/>
          </a:xfrm>
          <a:prstGeom prst="rect">
            <a:avLst/>
          </a:prstGeom>
          <a:noFill/>
        </p:spPr>
      </p:pic>
      <p:sp>
        <p:nvSpPr>
          <p:cNvPr id="14" name="Rounded Rectangle 13"/>
          <p:cNvSpPr/>
          <p:nvPr/>
        </p:nvSpPr>
        <p:spPr>
          <a:xfrm>
            <a:off x="1021277" y="2956956"/>
            <a:ext cx="1805049" cy="25828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đẽ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79371" y="2943102"/>
            <a:ext cx="1805049" cy="25828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551220" y="2893623"/>
            <a:ext cx="1805049" cy="25828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280565" y="2879770"/>
            <a:ext cx="1805049" cy="25828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…………………………</a:t>
            </a: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…………………………</a:t>
            </a: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……………</a:t>
            </a:r>
          </a:p>
        </p:txBody>
      </p:sp>
      <p:sp>
        <p:nvSpPr>
          <p:cNvPr id="18" name="Cloud 17"/>
          <p:cNvSpPr/>
          <p:nvPr/>
        </p:nvSpPr>
        <p:spPr>
          <a:xfrm>
            <a:off x="3111337" y="1626919"/>
            <a:ext cx="6412676" cy="3348842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gạch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49486" y="5925789"/>
            <a:ext cx="4087979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668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Picture 5" descr="—Pngtree—sticks of the chicken_297333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6321" y="3723904"/>
            <a:ext cx="2134206" cy="2579914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686297" y="1009402"/>
            <a:ext cx="4049486" cy="2371444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2545" y="2664035"/>
            <a:ext cx="1638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cục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59182" y="1653861"/>
            <a:ext cx="5992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stCxn id="8" idx="3"/>
            <a:endCxn id="9" idx="1"/>
          </p:cNvCxnSpPr>
          <p:nvPr/>
        </p:nvCxnSpPr>
        <p:spPr>
          <a:xfrm flipV="1">
            <a:off x="3301341" y="2130915"/>
            <a:ext cx="1357841" cy="7947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677044" y="3946104"/>
            <a:ext cx="6371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trận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>
            <a:stCxn id="8" idx="3"/>
            <a:endCxn id="11" idx="1"/>
          </p:cNvCxnSpPr>
          <p:nvPr/>
        </p:nvCxnSpPr>
        <p:spPr>
          <a:xfrm>
            <a:off x="3301341" y="2925645"/>
            <a:ext cx="1375703" cy="14975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655467" y="2783347"/>
            <a:ext cx="6127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>
            <a:stCxn id="8" idx="3"/>
            <a:endCxn id="15" idx="1"/>
          </p:cNvCxnSpPr>
          <p:nvPr/>
        </p:nvCxnSpPr>
        <p:spPr>
          <a:xfrm>
            <a:off x="3301341" y="2925645"/>
            <a:ext cx="1354126" cy="3347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6217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9" grpId="0"/>
      <p:bldP spid="11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725714" y="312850"/>
            <a:ext cx="10950795" cy="62323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87A7E6A0-C490-4BFF-8415-EECF4D1F08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16" t="63479" r="50046" b="-1304"/>
          <a:stretch/>
        </p:blipFill>
        <p:spPr>
          <a:xfrm>
            <a:off x="1424517" y="2084260"/>
            <a:ext cx="1289270" cy="685800"/>
          </a:xfrm>
          <a:prstGeom prst="rect">
            <a:avLst/>
          </a:prstGeom>
        </p:spPr>
      </p:pic>
      <p:pic>
        <p:nvPicPr>
          <p:cNvPr id="14" name="Picture 13" descr="—Pngtree—sticks of the chicken_297333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1968" y="3450771"/>
            <a:ext cx="2134206" cy="2579914"/>
          </a:xfrm>
          <a:prstGeom prst="rect">
            <a:avLst/>
          </a:prstGeom>
        </p:spPr>
      </p:pic>
      <p:sp>
        <p:nvSpPr>
          <p:cNvPr id="20" name="文本框 23">
            <a:extLst>
              <a:ext uri="{FF2B5EF4-FFF2-40B4-BE49-F238E27FC236}">
                <a16:creationId xmlns="" xmlns:a16="http://schemas.microsoft.com/office/drawing/2014/main" id="{F856F041-EC9E-4CA4-BCFD-F2400947D7F7}"/>
              </a:ext>
            </a:extLst>
          </p:cNvPr>
          <p:cNvSpPr txBox="1"/>
          <p:nvPr/>
        </p:nvSpPr>
        <p:spPr>
          <a:xfrm>
            <a:off x="4234544" y="1921312"/>
            <a:ext cx="65205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altLang="zh-CN" sz="96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zh-CN" sz="96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6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altLang="zh-CN" sz="96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6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zh-CN" sz="9600" i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600" i="1" dirty="0" err="1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endParaRPr lang="zh-CN" altLang="en-US" sz="96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66217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="" xmlns:a16="http://schemas.microsoft.com/office/drawing/2014/main" id="{A3950852-92EA-46C9-92F9-C7917C01AF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55082 w 11935141"/>
              <a:gd name="connsiteY0" fmla="*/ 100033 h 6723569"/>
              <a:gd name="connsiteX1" fmla="*/ 1328790 w 11935141"/>
              <a:gd name="connsiteY1" fmla="*/ 577705 h 6723569"/>
              <a:gd name="connsiteX2" fmla="*/ 2311429 w 11935141"/>
              <a:gd name="connsiteY2" fmla="*/ 4499 h 6723569"/>
              <a:gd name="connsiteX3" fmla="*/ 4194820 w 11935141"/>
              <a:gd name="connsiteY3" fmla="*/ 659591 h 6723569"/>
              <a:gd name="connsiteX4" fmla="*/ 5409471 w 11935141"/>
              <a:gd name="connsiteY4" fmla="*/ 18147 h 6723569"/>
              <a:gd name="connsiteX5" fmla="*/ 6446700 w 11935141"/>
              <a:gd name="connsiteY5" fmla="*/ 714182 h 6723569"/>
              <a:gd name="connsiteX6" fmla="*/ 7101793 w 11935141"/>
              <a:gd name="connsiteY6" fmla="*/ 18147 h 6723569"/>
              <a:gd name="connsiteX7" fmla="*/ 8002545 w 11935141"/>
              <a:gd name="connsiteY7" fmla="*/ 605000 h 6723569"/>
              <a:gd name="connsiteX8" fmla="*/ 9162605 w 11935141"/>
              <a:gd name="connsiteY8" fmla="*/ 4499 h 6723569"/>
              <a:gd name="connsiteX9" fmla="*/ 10117948 w 11935141"/>
              <a:gd name="connsiteY9" fmla="*/ 318397 h 6723569"/>
              <a:gd name="connsiteX10" fmla="*/ 10895871 w 11935141"/>
              <a:gd name="connsiteY10" fmla="*/ 86385 h 6723569"/>
              <a:gd name="connsiteX11" fmla="*/ 11523668 w 11935141"/>
              <a:gd name="connsiteY11" fmla="*/ 359341 h 6723569"/>
              <a:gd name="connsiteX12" fmla="*/ 11810271 w 11935141"/>
              <a:gd name="connsiteY12" fmla="*/ 1191854 h 6723569"/>
              <a:gd name="connsiteX13" fmla="*/ 11428133 w 11935141"/>
              <a:gd name="connsiteY13" fmla="*/ 2010720 h 6723569"/>
              <a:gd name="connsiteX14" fmla="*/ 11933100 w 11935141"/>
              <a:gd name="connsiteY14" fmla="*/ 2843233 h 6723569"/>
              <a:gd name="connsiteX15" fmla="*/ 11196121 w 11935141"/>
              <a:gd name="connsiteY15" fmla="*/ 3798576 h 6723569"/>
              <a:gd name="connsiteX16" fmla="*/ 11919453 w 11935141"/>
              <a:gd name="connsiteY16" fmla="*/ 4672033 h 6723569"/>
              <a:gd name="connsiteX17" fmla="*/ 11578259 w 11935141"/>
              <a:gd name="connsiteY17" fmla="*/ 5381717 h 6723569"/>
              <a:gd name="connsiteX18" fmla="*/ 11851214 w 11935141"/>
              <a:gd name="connsiteY18" fmla="*/ 6241526 h 6723569"/>
              <a:gd name="connsiteX19" fmla="*/ 11414485 w 11935141"/>
              <a:gd name="connsiteY19" fmla="*/ 6569072 h 6723569"/>
              <a:gd name="connsiteX20" fmla="*/ 10759393 w 11935141"/>
              <a:gd name="connsiteY20" fmla="*/ 6241526 h 6723569"/>
              <a:gd name="connsiteX21" fmla="*/ 9885936 w 11935141"/>
              <a:gd name="connsiteY21" fmla="*/ 6623663 h 6723569"/>
              <a:gd name="connsiteX22" fmla="*/ 9572038 w 11935141"/>
              <a:gd name="connsiteY22" fmla="*/ 6105048 h 6723569"/>
              <a:gd name="connsiteX23" fmla="*/ 8643990 w 11935141"/>
              <a:gd name="connsiteY23" fmla="*/ 6664606 h 6723569"/>
              <a:gd name="connsiteX24" fmla="*/ 7402044 w 11935141"/>
              <a:gd name="connsiteY24" fmla="*/ 6364356 h 6723569"/>
              <a:gd name="connsiteX25" fmla="*/ 6801542 w 11935141"/>
              <a:gd name="connsiteY25" fmla="*/ 6719197 h 6723569"/>
              <a:gd name="connsiteX26" fmla="*/ 5518653 w 11935141"/>
              <a:gd name="connsiteY26" fmla="*/ 6064105 h 6723569"/>
              <a:gd name="connsiteX27" fmla="*/ 4713435 w 11935141"/>
              <a:gd name="connsiteY27" fmla="*/ 6691902 h 6723569"/>
              <a:gd name="connsiteX28" fmla="*/ 4003751 w 11935141"/>
              <a:gd name="connsiteY28" fmla="*/ 6364356 h 6723569"/>
              <a:gd name="connsiteX29" fmla="*/ 3239476 w 11935141"/>
              <a:gd name="connsiteY29" fmla="*/ 6623663 h 6723569"/>
              <a:gd name="connsiteX30" fmla="*/ 2202247 w 11935141"/>
              <a:gd name="connsiteY30" fmla="*/ 6418947 h 6723569"/>
              <a:gd name="connsiteX31" fmla="*/ 1328790 w 11935141"/>
              <a:gd name="connsiteY31" fmla="*/ 6705550 h 6723569"/>
              <a:gd name="connsiteX32" fmla="*/ 905709 w 11935141"/>
              <a:gd name="connsiteY32" fmla="*/ 6391651 h 6723569"/>
              <a:gd name="connsiteX33" fmla="*/ 45900 w 11935141"/>
              <a:gd name="connsiteY33" fmla="*/ 6541776 h 6723569"/>
              <a:gd name="connsiteX34" fmla="*/ 141435 w 11935141"/>
              <a:gd name="connsiteY34" fmla="*/ 5954923 h 6723569"/>
              <a:gd name="connsiteX35" fmla="*/ 346151 w 11935141"/>
              <a:gd name="connsiteY35" fmla="*/ 5627376 h 6723569"/>
              <a:gd name="connsiteX36" fmla="*/ 100491 w 11935141"/>
              <a:gd name="connsiteY36" fmla="*/ 4753920 h 6723569"/>
              <a:gd name="connsiteX37" fmla="*/ 1001244 w 11935141"/>
              <a:gd name="connsiteY37" fmla="*/ 4685681 h 6723569"/>
              <a:gd name="connsiteX38" fmla="*/ 86844 w 11935141"/>
              <a:gd name="connsiteY38" fmla="*/ 3743985 h 6723569"/>
              <a:gd name="connsiteX39" fmla="*/ 264265 w 11935141"/>
              <a:gd name="connsiteY39" fmla="*/ 2815938 h 6723569"/>
              <a:gd name="connsiteX40" fmla="*/ 155082 w 11935141"/>
              <a:gd name="connsiteY40" fmla="*/ 1492105 h 6723569"/>
              <a:gd name="connsiteX41" fmla="*/ 591811 w 11935141"/>
              <a:gd name="connsiteY41" fmla="*/ 1287388 h 6723569"/>
              <a:gd name="connsiteX42" fmla="*/ 155082 w 11935141"/>
              <a:gd name="connsiteY42" fmla="*/ 100033 h 672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1935141" h="6723569">
                <a:moveTo>
                  <a:pt x="155082" y="100033"/>
                </a:moveTo>
                <a:cubicBezTo>
                  <a:pt x="277912" y="-18247"/>
                  <a:pt x="969399" y="593627"/>
                  <a:pt x="1328790" y="577705"/>
                </a:cubicBezTo>
                <a:cubicBezTo>
                  <a:pt x="1688181" y="561783"/>
                  <a:pt x="1833757" y="-9149"/>
                  <a:pt x="2311429" y="4499"/>
                </a:cubicBezTo>
                <a:cubicBezTo>
                  <a:pt x="2789101" y="18147"/>
                  <a:pt x="3678480" y="657316"/>
                  <a:pt x="4194820" y="659591"/>
                </a:cubicBezTo>
                <a:cubicBezTo>
                  <a:pt x="4711160" y="661866"/>
                  <a:pt x="5034158" y="9049"/>
                  <a:pt x="5409471" y="18147"/>
                </a:cubicBezTo>
                <a:cubicBezTo>
                  <a:pt x="5784784" y="27245"/>
                  <a:pt x="6164646" y="714182"/>
                  <a:pt x="6446700" y="714182"/>
                </a:cubicBezTo>
                <a:cubicBezTo>
                  <a:pt x="6728754" y="714182"/>
                  <a:pt x="6842486" y="36344"/>
                  <a:pt x="7101793" y="18147"/>
                </a:cubicBezTo>
                <a:cubicBezTo>
                  <a:pt x="7361100" y="-50"/>
                  <a:pt x="7659076" y="607275"/>
                  <a:pt x="8002545" y="605000"/>
                </a:cubicBezTo>
                <a:cubicBezTo>
                  <a:pt x="8346014" y="602725"/>
                  <a:pt x="8810038" y="52266"/>
                  <a:pt x="9162605" y="4499"/>
                </a:cubicBezTo>
                <a:cubicBezTo>
                  <a:pt x="9515172" y="-43268"/>
                  <a:pt x="9829070" y="304749"/>
                  <a:pt x="10117948" y="318397"/>
                </a:cubicBezTo>
                <a:cubicBezTo>
                  <a:pt x="10406826" y="332045"/>
                  <a:pt x="10661584" y="79561"/>
                  <a:pt x="10895871" y="86385"/>
                </a:cubicBezTo>
                <a:cubicBezTo>
                  <a:pt x="11130158" y="93209"/>
                  <a:pt x="11371268" y="175096"/>
                  <a:pt x="11523668" y="359341"/>
                </a:cubicBezTo>
                <a:cubicBezTo>
                  <a:pt x="11676068" y="543586"/>
                  <a:pt x="11826194" y="916624"/>
                  <a:pt x="11810271" y="1191854"/>
                </a:cubicBezTo>
                <a:cubicBezTo>
                  <a:pt x="11794348" y="1467084"/>
                  <a:pt x="11407662" y="1735490"/>
                  <a:pt x="11428133" y="2010720"/>
                </a:cubicBezTo>
                <a:cubicBezTo>
                  <a:pt x="11448604" y="2285950"/>
                  <a:pt x="11971769" y="2545257"/>
                  <a:pt x="11933100" y="2843233"/>
                </a:cubicBezTo>
                <a:cubicBezTo>
                  <a:pt x="11894431" y="3141209"/>
                  <a:pt x="11198395" y="3493776"/>
                  <a:pt x="11196121" y="3798576"/>
                </a:cubicBezTo>
                <a:cubicBezTo>
                  <a:pt x="11193847" y="4103376"/>
                  <a:pt x="11855763" y="4408176"/>
                  <a:pt x="11919453" y="4672033"/>
                </a:cubicBezTo>
                <a:cubicBezTo>
                  <a:pt x="11983143" y="4935890"/>
                  <a:pt x="11589632" y="5120135"/>
                  <a:pt x="11578259" y="5381717"/>
                </a:cubicBezTo>
                <a:cubicBezTo>
                  <a:pt x="11566886" y="5643299"/>
                  <a:pt x="11878510" y="6043634"/>
                  <a:pt x="11851214" y="6241526"/>
                </a:cubicBezTo>
                <a:cubicBezTo>
                  <a:pt x="11823918" y="6439418"/>
                  <a:pt x="11596455" y="6569072"/>
                  <a:pt x="11414485" y="6569072"/>
                </a:cubicBezTo>
                <a:cubicBezTo>
                  <a:pt x="11232515" y="6569072"/>
                  <a:pt x="11014151" y="6232428"/>
                  <a:pt x="10759393" y="6241526"/>
                </a:cubicBezTo>
                <a:cubicBezTo>
                  <a:pt x="10504635" y="6250625"/>
                  <a:pt x="10083828" y="6646409"/>
                  <a:pt x="9885936" y="6623663"/>
                </a:cubicBezTo>
                <a:cubicBezTo>
                  <a:pt x="9688044" y="6600917"/>
                  <a:pt x="9779029" y="6098224"/>
                  <a:pt x="9572038" y="6105048"/>
                </a:cubicBezTo>
                <a:cubicBezTo>
                  <a:pt x="9365047" y="6111872"/>
                  <a:pt x="9005655" y="6621388"/>
                  <a:pt x="8643990" y="6664606"/>
                </a:cubicBezTo>
                <a:cubicBezTo>
                  <a:pt x="8282325" y="6707824"/>
                  <a:pt x="7709118" y="6355258"/>
                  <a:pt x="7402044" y="6364356"/>
                </a:cubicBezTo>
                <a:cubicBezTo>
                  <a:pt x="7094970" y="6373454"/>
                  <a:pt x="7115440" y="6769239"/>
                  <a:pt x="6801542" y="6719197"/>
                </a:cubicBezTo>
                <a:cubicBezTo>
                  <a:pt x="6487644" y="6669155"/>
                  <a:pt x="5866671" y="6068654"/>
                  <a:pt x="5518653" y="6064105"/>
                </a:cubicBezTo>
                <a:cubicBezTo>
                  <a:pt x="5170635" y="6059556"/>
                  <a:pt x="4965919" y="6641860"/>
                  <a:pt x="4713435" y="6691902"/>
                </a:cubicBezTo>
                <a:cubicBezTo>
                  <a:pt x="4460951" y="6741944"/>
                  <a:pt x="4249411" y="6375729"/>
                  <a:pt x="4003751" y="6364356"/>
                </a:cubicBezTo>
                <a:cubicBezTo>
                  <a:pt x="3758091" y="6352983"/>
                  <a:pt x="3539727" y="6614565"/>
                  <a:pt x="3239476" y="6623663"/>
                </a:cubicBezTo>
                <a:cubicBezTo>
                  <a:pt x="2939225" y="6632761"/>
                  <a:pt x="2520695" y="6405299"/>
                  <a:pt x="2202247" y="6418947"/>
                </a:cubicBezTo>
                <a:cubicBezTo>
                  <a:pt x="1883799" y="6432595"/>
                  <a:pt x="1544880" y="6710099"/>
                  <a:pt x="1328790" y="6705550"/>
                </a:cubicBezTo>
                <a:cubicBezTo>
                  <a:pt x="1112700" y="6701001"/>
                  <a:pt x="1119524" y="6418947"/>
                  <a:pt x="905709" y="6391651"/>
                </a:cubicBezTo>
                <a:cubicBezTo>
                  <a:pt x="691894" y="6364355"/>
                  <a:pt x="173279" y="6614564"/>
                  <a:pt x="45900" y="6541776"/>
                </a:cubicBezTo>
                <a:cubicBezTo>
                  <a:pt x="-81479" y="6468988"/>
                  <a:pt x="91393" y="6107323"/>
                  <a:pt x="141435" y="5954923"/>
                </a:cubicBezTo>
                <a:cubicBezTo>
                  <a:pt x="191477" y="5802523"/>
                  <a:pt x="352975" y="5827543"/>
                  <a:pt x="346151" y="5627376"/>
                </a:cubicBezTo>
                <a:cubicBezTo>
                  <a:pt x="339327" y="5427209"/>
                  <a:pt x="-8691" y="4910869"/>
                  <a:pt x="100491" y="4753920"/>
                </a:cubicBezTo>
                <a:cubicBezTo>
                  <a:pt x="209673" y="4596971"/>
                  <a:pt x="1003518" y="4854003"/>
                  <a:pt x="1001244" y="4685681"/>
                </a:cubicBezTo>
                <a:cubicBezTo>
                  <a:pt x="998970" y="4517359"/>
                  <a:pt x="209674" y="4055609"/>
                  <a:pt x="86844" y="3743985"/>
                </a:cubicBezTo>
                <a:cubicBezTo>
                  <a:pt x="-35986" y="3432361"/>
                  <a:pt x="252892" y="3191251"/>
                  <a:pt x="264265" y="2815938"/>
                </a:cubicBezTo>
                <a:cubicBezTo>
                  <a:pt x="275638" y="2440625"/>
                  <a:pt x="100491" y="1746863"/>
                  <a:pt x="155082" y="1492105"/>
                </a:cubicBezTo>
                <a:cubicBezTo>
                  <a:pt x="209673" y="1237347"/>
                  <a:pt x="591811" y="1517125"/>
                  <a:pt x="591811" y="1287388"/>
                </a:cubicBezTo>
                <a:cubicBezTo>
                  <a:pt x="591811" y="1057651"/>
                  <a:pt x="32252" y="218313"/>
                  <a:pt x="155082" y="1000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41D888B2-8451-479A-8012-417E30D4D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3070" y="1597383"/>
            <a:ext cx="3942607" cy="4724202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75361" y="930225"/>
            <a:ext cx="9288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Tiếng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gà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trưa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thức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dậy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tình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cảm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làng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quê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fr-FR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213" y="3218194"/>
            <a:ext cx="2542744" cy="210875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018080" y="5343878"/>
            <a:ext cx="2980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9299" y="2004947"/>
            <a:ext cx="6398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68573" y="4651174"/>
            <a:ext cx="6398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ám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7216" y="3152901"/>
            <a:ext cx="6398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668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  <p:bldP spid="7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D6C2B43-4BFD-42FE-84DF-0D32D7E8BC64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OeJc0s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niXNL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OeJc0u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54lzSy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54lzS2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aWGeSz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aWGeS5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aWGeS7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amGeSyTg/xfEDAAAYxkAABcAAAB1bml2ZXJzYWwvdW5pdmVyc2FsLnBuZ+1XaVxT55o/isVOLSBqCrI7ttJFxKgBFJO4AOIom4QisouWyy7IIQYI0UtbBEXa3lvwgiESLAHCTkMwAUJF4NYYUFnCYqSCISSHJGAgIWSbg/bOb2a+zefhw/md8/zf9z3P+n/Oc/L9fU+ZfGT1EQAAJqe9Pc4BgBECADbe/NAYRox/4u+Gbxuunjt1AmgYsBHDwqbY4z7HAaC5aIs2+gNY/rcr3iFXAcC0Z+3a0J9SfQkALFdOexzHXYuQCs7QLwnH+1/rz+YA2GNVJ4ynP3Xbnr8b8bEH7vElhy83eVSctvmi4HNfj022f9n/1/s3HbYN52/e+mLgqGeNq0pJnKAFT4EThvAJ9uqFKwHshPqgoISRaCynNojtXFclLkvpCiEqx2Ppfhj1m8eb7bNhc648NK+1qLWeFafhshd7LaRPYOzMiFnMkfyCMyX7GFs2AkBdoG3qNsQUyUBkw4vdLiPbLSR3q5P3/PmMWZ2rzPiXwNoJb2Fvg0NyzAMHP5oHbAAADw/Y8a3m6+A6uA6ug+vgOrgOroPr4Dq4Dv4/BPdla6TMrwDg+tD/8UfhDS5gcZkf2RiRoxaOzBRhuzLnKvK+xk8RVShacrCgi0UGs9hSAIjqJDzlFzIHbrF0wu8sIsYSws5zR4/E6GQtgzCUZ2Mht0VEwu+QvMqSJ6XMM2qTUwSy5CwAaJ+gUXIyeV2Ee9Wp0UmhTF7rhdmOQgI+QCXeN8lp7KycFtMoySl/MBqS8Ux0jYhC0nu4poj9SKtDkr/5YR5KtCS9gkLn6KQpjvrFIlIYitJDMOhUznJNcARBWEBQ6M5xeYpvQEqhsGtVQv9qtlCB74zko70Gpo+0OalKONrLMxlVs3j2wHTJ3/12bzClvbqN7rtvqderOMxJNP0yCyw6LmDG6r7XvApIjbhVv2ZHvtU9wZUeE0cjRrL+RT3zVeYIAfEpmGMSxZXnqNh/GxKm2XhJNQX5EyL8y9R+YVP1DU278xM5yaBhHD8PjcTVh3ILCcvt1TcyedbYQSiD1f/PkLD+KmF8KPQWag5TiJYHnlRgX9dxlXGfdo9Xu8bbEd78qFxW3k2fxECjh/eA9hRhWVrWKU985cCt5CxfunE0qp0+ZPUA5D6NPzZhsiIhiwkOwSUMrvBHug5j9gwKX/0of5VweKHhep2mNqdhq41q/OZPzWFouz7HYJQ3BRvUvthnPbl/5yjayzfLlmEyI/LhjrgU9SsqqNP8lW8V/hSvjWEpku1/yEDl2HsrXMBI/GSOFXX6733R/872OmbyH6Ibr49galaWh4ktHfL4hXAad4xO6ad9iFqwz121uld0+cm1o8PXieqak7qsISJbhkybgKopUCor6aG5hYIQK13TtPW9pvMaGUppCU5i1zQtsxV1XZG7vjwRc53PKxtx/03h3ku2+ucdfM/hDlmXdUCzTRR/kHuDsJNrNnOALWSaTMAJfgGNgQ+TmM7P0fZmFexkICMw75GNQvV5MYu4H36pF2iJY+o02xAVyG5ollecywox+TSh6/4KCKoEKTsRAqFFQDNbxtowxkOSkA+HpLkhzIHmWmzZpDSXeLPgmeUfoOL7Iw8uCw4gdoB7s/B70XlBeft5u1xJNOqAfZ7bz2p3ROuFHBsMrk9lK+lIDempkuMSM28/4DdDadSNf6wuj4amMBrp/XWTZq3J5BiljC1v00QHc0Jwe2nhos9Y0tPSbQjEx5AeF2uC67e4lCeMKuqp1oXlQqlTw0TkowpjKcjBLRUuWP8YQItZQDcGlhw0G01wwDa22owNtsGJvGq73P5S1BaWELAooTe2iVIyfeYarK/zTHUWqw1Bgq67IGTTuuT8RUGBv8mzvqgksrDCscdtPi5uUpiaER/Jf+152ePx3WAjNbIRY2spGowctvsNWVwmZ5sDYA452aqJr3tFjoTrBfzHblzGQ6eyR3tG0Pb8GgtGEVZ/TXqVJFD/Agfe5Yw+O7Fzw69Lw4F+4eWRnNBZgnPn0gtJvmP5efTqXGWoM+2oZr61xLkyp5z/BRiCavQtUbSJlb11obFlLCdGoYIw4zKaMcxJcJdMkUsjNY055aqYGm69AlK96Rh4Eafs/SGbcwIHbOaj7d2XT6zwXKe0hoMGCf879a9D4a4ANNK8JIDEDaM+MVHhjRBUZYZZiYKEw2VnUSRt8vkc6lu1iEK5hzWe18wp+9e0InlGGqu5QVGh6wCrZjb4yghu8mgbc2NlVTPWxQckMp7GkZUaBHWjW7tM7ZZYWszl0chwqcwRV17nSRPEmHgrI8E5JJLiSr1oN/c1EMZKF7/RmhuheCWtSwPu8nt7D5I+8odGcdFIZzY9mfKUBbbtDEyacksJx91Wk5t9k/Df9d6svXy0UMeOmyJ7oV1YxJb8asC0IQtjWlaF5LhL0/kmx+R79ROBPtwN0pWl+zkyKrUD5rCjqOhGhk+Zcd+MQHPYwas7Pc9TSp10hCssaTYuURFHpd7WuRVHynrSqqur+72Yfi7miO7fwMH+6KFDs/j3XoCNlZraGmMOqt1p9ycS8nIp1iwzwT+smHubK64iOKAxAsupfstcmXBXAFui/H0tYKVw62obUY44boGoFw879UR9i/NRONq3nvT0FCt/30O9mAs3vym6IyX77ZsNSLoiPoJpeoXxLnh9Wtm7LHXKwPRIqGrxsxnknO1x/0CTNkizA1VV6kwbaPxtMVG/4+Jjb/IoCzXy+niMvotFPACNjldVsQQx7AR3vmdvB/mXtoSuOnUTrRQ7aO3Ra/iTRWLc/uHc5SKSdkbSSNJBkuZ+O/ajXDNMO0vaNulbbG7RFK7KtnHxicnBT4hhdrwK0crHUTwK7vYNxX7jzpntecjuCNP7CRMu+8s53UdNiRf03z0gpmsujda3+vjEuPepjkmmUIXEg3p0I7/GoSZu07iW+FP0/FTrnYLMRHjf9oDmBYpBGwuKyPjyb0+i/fkPry1O/36AkVg/FP7JQuv/rKBO/Sr0roImDt0P9/LcmefkZFgd2mc0o95eBOZtkta+z2W81SSS9MJ/CBMQQHk2jOMOIFGmOitTBGJ5bO5dvCsw+e2i8qyJH+aGWxi++JDuQZYoJrYjF1VFeLWiclurn+7MNZpqMln0UheTv7CrLfP2jRwynkCBeVgn56zsEwFDb4fuEEFNzDtPFUkNzdN3iwOQKTP+z/01NKVnDSWB3CxAXJpp4e6iUu22C/RjXrizEqy+tqe0+HUTz4n5siVzsdciWN6pshM9vTqIxqfdtYZGtoSpssdPqbLDaBEO/e7uAi0oKoFdPy+HGjmYZQvyGZNvXE1kEN7bqVW7xQfl3aA4lTg8CD2FRhyyYJK+pI1Ii+Be7AKyizWVprm1in7axyhSYs85p0DNg5wIO9mhfbS+8pmOZtJQt5Wk2b8oP5mUuPvLPcsfzK+a9h6wkgwQFTxXv+FBrtrs6EK3pEsjS9hcH6Zh3TgULCl31syVF5UN37rQ6Z2hcOncsxaob2IXDUH3Tr3vmGx4/GEKLNgrPOo081nS4LxyMgVLKEk3/b72sdDh14GykhpYY5d6ll48kz1n/DysJqtrvjILY3cCLwASVW+5zsz/1vWXhvyYcNenXkyD6pkR5lt+sf62WJjmKkgPZNvwu5K38n5mibgYlmhm15ohye8GAcbyeVATNVp/tU7SiCYrm2jHcWc9epdrrD2u/iJTtxTJ1Nc+FIBGTWXOHO2B1Zxewp8fr1VY2SSxySwAKTYl1cr9926u4MqD3LTibOhPM2f4K58F8Z/DbGTTYyRs/ljMcJKhLlRk2Ql/raRK+Rk4v349GZHDOVIGf5/ZMUgk1K5SM3Rx44T7T9TPTagPz63l1pY2jnYcPJe593MAq0FFtDZ+IGgbZIF3eCF62Uv3Lweg/ovsjlvqNT5eAhi3v0/SL+Rh68oJs//I6H7CkEqZU13xAO9nGQtqUML+nCQ9iCgJf2eW5ozBUJAg2GeIWQrRFs3wW4b0pB3QvC1CxIjAOzVjDerBUIOrNMQpFEov+UBLvcM/+ti5hvW01e2THdcjbTSqrzJ2WtgpHF3yrh1Mlle7FZm1EDNexlKIGW8FBRo5h1N48/V07y1H7nvWAIAoqDP66u3oZqh94XxPbZt4a0qf1BYh9Je72T2Ke9Vb510tDx6OtgdZHxfk2eesvGn6odTxc+B6DFjel80ew4dd60wxYHwRCP4tfiRJ94ZzvRGLcn/f/wAgLOV/zd8/boFH63B3I3iiLpPkb8FqF066b/+XoFsK/C+BbvDB1MMHlEG2AUOnccNLUwY9M3wrvFqzGn22pJJaZU/Spi7rVFPMr+CRHueMc9UeqP/asNk8bFOh9WHvr+GzwGlPX4+GE1F//U9QSwMEFAACAAgAamGeS3Br3rpLAAAAagAAABsAAAB1bml2ZXJzYWwvdW5pdmVyc2FsLnBuZy54bWyzsa/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/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+/sCAACwCAAAFAAAAAAAAAABAAAAAAC9EQAAdW5pdmVyc2FsL3BsYXllci54bWxQSwECAAAUAAIACABpYZ5LsIcj9GwBAAD3AgAAKQAAAAAAAAABAAAAAADqFAAAdW5pdmVyc2FsL3NraW5fY3VzdG9taXphdGlvbl9zZXR0aW5ncy54bWxQSwECAAAUAAIACABqYZ5LJOD/F8QMAABjGQAAFwAAAAAAAAAAAAAAAACdFgAAdW5pdmVyc2FsL3VuaXZlcnNhbC5wbmdQSwECAAAUAAIACABqYZ5LcGveuksAAABqAAAAGwAAAAAAAAABAAAAAACWIwAAdW5pdmVyc2FsL3VuaXZlcnNhbC5wbmcueG1sUEsFBgAAAAALAAsASQMAABokAAAAAA=="/>
  <p:tag name="ISPRING_PRESENTATION_TITLE" val="33"/>
</p:tagLst>
</file>

<file path=ppt/theme/theme1.xml><?xml version="1.0" encoding="utf-8"?>
<a:theme xmlns:a="http://schemas.openxmlformats.org/drawingml/2006/main" name="Office Theme">
  <a:themeElements>
    <a:clrScheme name="自定义 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1381</TotalTime>
  <Words>1641</Words>
  <Application>Microsoft Office PowerPoint</Application>
  <PresentationFormat>Custom</PresentationFormat>
  <Paragraphs>217</Paragraphs>
  <Slides>45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33</dc:title>
  <dc:creator>WIN7</dc:creator>
  <cp:lastModifiedBy>Admin</cp:lastModifiedBy>
  <cp:revision>238</cp:revision>
  <dcterms:created xsi:type="dcterms:W3CDTF">2017-08-18T03:02:00Z</dcterms:created>
  <dcterms:modified xsi:type="dcterms:W3CDTF">2020-12-02T14:24:36Z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