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3" r:id="rId2"/>
    <p:sldId id="284" r:id="rId3"/>
    <p:sldId id="285" r:id="rId4"/>
    <p:sldId id="286" r:id="rId5"/>
    <p:sldId id="287" r:id="rId6"/>
    <p:sldId id="288" r:id="rId7"/>
    <p:sldId id="289" r:id="rId8"/>
    <p:sldId id="290" r:id="rId9"/>
    <p:sldId id="291" r:id="rId10"/>
    <p:sldId id="292" r:id="rId11"/>
    <p:sldId id="293" r:id="rId12"/>
    <p:sldId id="294" r:id="rId13"/>
    <p:sldId id="295" r:id="rId14"/>
    <p:sldId id="297" r:id="rId15"/>
    <p:sldId id="298" r:id="rId16"/>
    <p:sldId id="299" r:id="rId17"/>
    <p:sldId id="300" r:id="rId18"/>
    <p:sldId id="301" r:id="rId19"/>
    <p:sldId id="302" r:id="rId20"/>
    <p:sldId id="303" r:id="rId21"/>
    <p:sldId id="304" r:id="rId22"/>
    <p:sldId id="305" r:id="rId23"/>
    <p:sldId id="306" r:id="rId24"/>
    <p:sldId id="307" r:id="rId25"/>
  </p:sldIdLst>
  <p:sldSz cx="9144000" cy="6858000" type="screen4x3"/>
  <p:notesSz cx="6858000" cy="9144000"/>
  <p:defaultTextStyle>
    <a:defPPr>
      <a:defRPr lang="zh-CN"/>
    </a:defPPr>
    <a:lvl1pPr algn="l" rtl="0" fontAlgn="base">
      <a:spcBef>
        <a:spcPct val="0"/>
      </a:spcBef>
      <a:spcAft>
        <a:spcPct val="0"/>
      </a:spcAft>
      <a:defRPr kern="1200">
        <a:solidFill>
          <a:srgbClr val="000000"/>
        </a:solidFill>
        <a:latin typeface="Arial" panose="020B0604020202020204" pitchFamily="34" charset="0"/>
        <a:ea typeface="+mn-ea"/>
        <a:cs typeface="+mn-cs"/>
        <a:sym typeface="Arial" panose="020B0604020202020204" pitchFamily="34" charset="0"/>
      </a:defRPr>
    </a:lvl1pPr>
    <a:lvl2pPr marL="457200" algn="l" rtl="0" fontAlgn="base">
      <a:spcBef>
        <a:spcPct val="0"/>
      </a:spcBef>
      <a:spcAft>
        <a:spcPct val="0"/>
      </a:spcAft>
      <a:defRPr kern="1200">
        <a:solidFill>
          <a:srgbClr val="000000"/>
        </a:solidFill>
        <a:latin typeface="Arial" panose="020B0604020202020204" pitchFamily="34" charset="0"/>
        <a:ea typeface="+mn-ea"/>
        <a:cs typeface="+mn-cs"/>
        <a:sym typeface="Arial" panose="020B0604020202020204" pitchFamily="34" charset="0"/>
      </a:defRPr>
    </a:lvl2pPr>
    <a:lvl3pPr marL="914400" algn="l" rtl="0" fontAlgn="base">
      <a:spcBef>
        <a:spcPct val="0"/>
      </a:spcBef>
      <a:spcAft>
        <a:spcPct val="0"/>
      </a:spcAft>
      <a:defRPr kern="1200">
        <a:solidFill>
          <a:srgbClr val="000000"/>
        </a:solidFill>
        <a:latin typeface="Arial" panose="020B0604020202020204" pitchFamily="34" charset="0"/>
        <a:ea typeface="+mn-ea"/>
        <a:cs typeface="+mn-cs"/>
        <a:sym typeface="Arial" panose="020B0604020202020204" pitchFamily="34" charset="0"/>
      </a:defRPr>
    </a:lvl3pPr>
    <a:lvl4pPr marL="1371600" algn="l" rtl="0" fontAlgn="base">
      <a:spcBef>
        <a:spcPct val="0"/>
      </a:spcBef>
      <a:spcAft>
        <a:spcPct val="0"/>
      </a:spcAft>
      <a:defRPr kern="1200">
        <a:solidFill>
          <a:srgbClr val="000000"/>
        </a:solidFill>
        <a:latin typeface="Arial" panose="020B0604020202020204" pitchFamily="34" charset="0"/>
        <a:ea typeface="+mn-ea"/>
        <a:cs typeface="+mn-cs"/>
        <a:sym typeface="Arial" panose="020B0604020202020204" pitchFamily="34" charset="0"/>
      </a:defRPr>
    </a:lvl4pPr>
    <a:lvl5pPr marL="1828800" algn="l" rtl="0" fontAlgn="base">
      <a:spcBef>
        <a:spcPct val="0"/>
      </a:spcBef>
      <a:spcAft>
        <a:spcPct val="0"/>
      </a:spcAft>
      <a:defRPr kern="1200">
        <a:solidFill>
          <a:srgbClr val="000000"/>
        </a:solidFill>
        <a:latin typeface="Arial" panose="020B0604020202020204" pitchFamily="34" charset="0"/>
        <a:ea typeface="+mn-ea"/>
        <a:cs typeface="+mn-cs"/>
        <a:sym typeface="Arial" panose="020B0604020202020204" pitchFamily="34" charset="0"/>
      </a:defRPr>
    </a:lvl5pPr>
    <a:lvl6pPr marL="2286000" algn="l" defTabSz="914400" rtl="0" eaLnBrk="1" latinLnBrk="0" hangingPunct="1">
      <a:defRPr kern="1200">
        <a:solidFill>
          <a:srgbClr val="000000"/>
        </a:solidFill>
        <a:latin typeface="Arial" panose="020B0604020202020204" pitchFamily="34" charset="0"/>
        <a:ea typeface="+mn-ea"/>
        <a:cs typeface="+mn-cs"/>
        <a:sym typeface="Arial" panose="020B0604020202020204" pitchFamily="34" charset="0"/>
      </a:defRPr>
    </a:lvl6pPr>
    <a:lvl7pPr marL="2743200" algn="l" defTabSz="914400" rtl="0" eaLnBrk="1" latinLnBrk="0" hangingPunct="1">
      <a:defRPr kern="1200">
        <a:solidFill>
          <a:srgbClr val="000000"/>
        </a:solidFill>
        <a:latin typeface="Arial" panose="020B0604020202020204" pitchFamily="34" charset="0"/>
        <a:ea typeface="+mn-ea"/>
        <a:cs typeface="+mn-cs"/>
        <a:sym typeface="Arial" panose="020B0604020202020204" pitchFamily="34" charset="0"/>
      </a:defRPr>
    </a:lvl7pPr>
    <a:lvl8pPr marL="3200400" algn="l" defTabSz="914400" rtl="0" eaLnBrk="1" latinLnBrk="0" hangingPunct="1">
      <a:defRPr kern="1200">
        <a:solidFill>
          <a:srgbClr val="000000"/>
        </a:solidFill>
        <a:latin typeface="Arial" panose="020B0604020202020204" pitchFamily="34" charset="0"/>
        <a:ea typeface="+mn-ea"/>
        <a:cs typeface="+mn-cs"/>
        <a:sym typeface="Arial" panose="020B0604020202020204" pitchFamily="34" charset="0"/>
      </a:defRPr>
    </a:lvl8pPr>
    <a:lvl9pPr marL="3657600" algn="l" defTabSz="914400" rtl="0" eaLnBrk="1" latinLnBrk="0" hangingPunct="1">
      <a:defRPr kern="1200">
        <a:solidFill>
          <a:srgbClr val="000000"/>
        </a:solidFill>
        <a:latin typeface="Arial" panose="020B0604020202020204" pitchFamily="34" charset="0"/>
        <a:ea typeface="+mn-ea"/>
        <a:cs typeface="+mn-cs"/>
        <a:sym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662" autoAdjust="0"/>
  </p:normalViewPr>
  <p:slideViewPr>
    <p:cSldViewPr>
      <p:cViewPr>
        <p:scale>
          <a:sx n="70" d="100"/>
          <a:sy n="70" d="100"/>
        </p:scale>
        <p:origin x="-10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49030" name="Rectangle 454">
            <a:extLst>
              <a:ext uri="{FF2B5EF4-FFF2-40B4-BE49-F238E27FC236}">
                <a16:creationId xmlns:a16="http://schemas.microsoft.com/office/drawing/2014/main" xmlns="" id="{204FBE4E-279B-4137-ACEC-C8733E8F0BA7}"/>
              </a:ext>
            </a:extLst>
          </p:cNvPr>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049031" name="Rectangle 455">
            <a:extLst>
              <a:ext uri="{FF2B5EF4-FFF2-40B4-BE49-F238E27FC236}">
                <a16:creationId xmlns:a16="http://schemas.microsoft.com/office/drawing/2014/main" xmlns="" id="{77996705-5872-4230-A370-48316E8DBA04}"/>
              </a:ext>
            </a:extLst>
          </p:cNvPr>
          <p:cNvSpPr>
            <a:spLocks noGrp="1" noChangeArrowheads="1"/>
          </p:cNvSpPr>
          <p:nvPr>
            <p:ph type="dt"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049032" name="Rectangle 456">
            <a:extLst>
              <a:ext uri="{FF2B5EF4-FFF2-40B4-BE49-F238E27FC236}">
                <a16:creationId xmlns:a16="http://schemas.microsoft.com/office/drawing/2014/main" xmlns="" id="{9F7CA7A3-F379-41DE-B539-D3733F4A8FFA}"/>
              </a:ext>
            </a:extLst>
          </p:cNvPr>
          <p:cNvSpPr>
            <a:spLocks noGrp="1" noRot="1" noChangeAspect="1"/>
          </p:cNvSpPr>
          <p:nvPr>
            <p:ph type="sldImg" idx="2"/>
          </p:nvPr>
        </p:nvSpPr>
        <p:spPr bwMode="auto">
          <a:xfrm>
            <a:off x="1143000" y="685800"/>
            <a:ext cx="4572000" cy="3429000"/>
          </a:xfrm>
          <a:prstGeom prst="rect">
            <a:avLst/>
          </a:prstGeom>
          <a:solidFill>
            <a:srgbClr val="FFFFFF"/>
          </a:solidFill>
          <a:ln w="9525">
            <a:solidFill>
              <a:srgbClr val="000000"/>
            </a:solidFill>
            <a:miter lim="800000"/>
            <a:headEnd/>
            <a:tailEnd/>
          </a:ln>
        </p:spPr>
      </p:sp>
      <p:sp>
        <p:nvSpPr>
          <p:cNvPr id="1049033" name="Rectangle 457">
            <a:extLst>
              <a:ext uri="{FF2B5EF4-FFF2-40B4-BE49-F238E27FC236}">
                <a16:creationId xmlns:a16="http://schemas.microsoft.com/office/drawing/2014/main" xmlns="" id="{114CDD02-7C72-41B3-A97A-A4E24AB6FFE1}"/>
              </a:ext>
            </a:extLst>
          </p:cNvPr>
          <p:cNvSpPr>
            <a:spLocks noGrp="1" noChangeArrowheads="1"/>
          </p:cNvSpPr>
          <p:nvPr>
            <p:ph type="body" sz="quarter" idx="3"/>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sym typeface="Arial" panose="020B0604020202020204" pitchFamily="34" charset="0"/>
              </a:rPr>
              <a:t>Click to edit Master text styles</a:t>
            </a:r>
          </a:p>
          <a:p>
            <a:pPr lvl="1"/>
            <a:r>
              <a:rPr lang="en-US" altLang="en-US">
                <a:sym typeface="Arial" panose="020B0604020202020204" pitchFamily="34" charset="0"/>
              </a:rPr>
              <a:t>Second level</a:t>
            </a:r>
          </a:p>
          <a:p>
            <a:pPr lvl="2"/>
            <a:r>
              <a:rPr lang="en-US" altLang="en-US">
                <a:sym typeface="Arial" panose="020B0604020202020204" pitchFamily="34" charset="0"/>
              </a:rPr>
              <a:t>Third level</a:t>
            </a:r>
          </a:p>
          <a:p>
            <a:pPr lvl="3"/>
            <a:r>
              <a:rPr lang="en-US" altLang="en-US">
                <a:sym typeface="Arial" panose="020B0604020202020204" pitchFamily="34" charset="0"/>
              </a:rPr>
              <a:t>Fourth level</a:t>
            </a:r>
          </a:p>
          <a:p>
            <a:pPr lvl="4"/>
            <a:r>
              <a:rPr lang="en-US" altLang="en-US">
                <a:sym typeface="Arial" panose="020B0604020202020204" pitchFamily="34" charset="0"/>
              </a:rPr>
              <a:t>Fifth level</a:t>
            </a:r>
          </a:p>
        </p:txBody>
      </p:sp>
      <p:sp>
        <p:nvSpPr>
          <p:cNvPr id="1049034" name="Rectangle 458">
            <a:extLst>
              <a:ext uri="{FF2B5EF4-FFF2-40B4-BE49-F238E27FC236}">
                <a16:creationId xmlns:a16="http://schemas.microsoft.com/office/drawing/2014/main" xmlns="" id="{84E1626E-EDC3-428C-B6A6-C2E2734AB514}"/>
              </a:ext>
            </a:extLst>
          </p:cNvPr>
          <p:cNvSpPr>
            <a:spLocks noGrp="1" noChangeArrowheads="1"/>
          </p:cNvSpPr>
          <p:nvPr>
            <p:ph type="ftr" sz="quarter" idx="4"/>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049035" name="Rectangle 459">
            <a:extLst>
              <a:ext uri="{FF2B5EF4-FFF2-40B4-BE49-F238E27FC236}">
                <a16:creationId xmlns:a16="http://schemas.microsoft.com/office/drawing/2014/main" xmlns="" id="{A23F816B-CC36-4FF4-935A-E867548BDB8C}"/>
              </a:ext>
            </a:extLst>
          </p:cNvPr>
          <p:cNvSpPr>
            <a:spLocks noGrp="1" noChangeArrowheads="1"/>
          </p:cNvSpPr>
          <p:nvPr>
            <p:ph type="sldNum" sz="quarter" idx="5"/>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3FAB3868-C1C4-479F-AC5D-D3A413746B34}" type="slidenum">
              <a:rPr lang="en-US" altLang="en-US"/>
              <a:pPr/>
              <a:t>‹#›</a:t>
            </a:fld>
            <a:endParaRPr lang="en-US" altLang="en-US"/>
          </a:p>
        </p:txBody>
      </p:sp>
    </p:spTree>
    <p:extLst>
      <p:ext uri="{BB962C8B-B14F-4D97-AF65-F5344CB8AC3E}">
        <p14:creationId xmlns:p14="http://schemas.microsoft.com/office/powerpoint/2010/main" val="385965859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rgbClr val="000000"/>
        </a:solidFill>
        <a:latin typeface="Arial" panose="020B0604020202020204" pitchFamily="34" charset="0"/>
        <a:ea typeface="+mn-ea"/>
        <a:cs typeface="+mn-cs"/>
        <a:sym typeface="Arial" panose="020B0604020202020204" pitchFamily="34" charset="0"/>
      </a:defRPr>
    </a:lvl1pPr>
    <a:lvl2pPr marL="457200" algn="l" rtl="0" fontAlgn="base">
      <a:spcBef>
        <a:spcPct val="30000"/>
      </a:spcBef>
      <a:spcAft>
        <a:spcPct val="0"/>
      </a:spcAft>
      <a:defRPr sz="1200" kern="1200">
        <a:solidFill>
          <a:srgbClr val="000000"/>
        </a:solidFill>
        <a:latin typeface="Arial" panose="020B0604020202020204" pitchFamily="34" charset="0"/>
        <a:ea typeface="+mn-ea"/>
        <a:cs typeface="+mn-cs"/>
        <a:sym typeface="Arial" panose="020B0604020202020204" pitchFamily="34" charset="0"/>
      </a:defRPr>
    </a:lvl2pPr>
    <a:lvl3pPr marL="914400" algn="l" rtl="0" fontAlgn="base">
      <a:spcBef>
        <a:spcPct val="30000"/>
      </a:spcBef>
      <a:spcAft>
        <a:spcPct val="0"/>
      </a:spcAft>
      <a:defRPr sz="1200" kern="1200">
        <a:solidFill>
          <a:srgbClr val="000000"/>
        </a:solidFill>
        <a:latin typeface="Arial" panose="020B0604020202020204" pitchFamily="34" charset="0"/>
        <a:ea typeface="+mn-ea"/>
        <a:cs typeface="+mn-cs"/>
        <a:sym typeface="Arial" panose="020B0604020202020204" pitchFamily="34" charset="0"/>
      </a:defRPr>
    </a:lvl3pPr>
    <a:lvl4pPr marL="1371600" algn="l" rtl="0" fontAlgn="base">
      <a:spcBef>
        <a:spcPct val="30000"/>
      </a:spcBef>
      <a:spcAft>
        <a:spcPct val="0"/>
      </a:spcAft>
      <a:defRPr sz="1200" kern="1200">
        <a:solidFill>
          <a:srgbClr val="000000"/>
        </a:solidFill>
        <a:latin typeface="Arial" panose="020B0604020202020204" pitchFamily="34" charset="0"/>
        <a:ea typeface="+mn-ea"/>
        <a:cs typeface="+mn-cs"/>
        <a:sym typeface="Arial" panose="020B0604020202020204" pitchFamily="34" charset="0"/>
      </a:defRPr>
    </a:lvl4pPr>
    <a:lvl5pPr marL="1828800" algn="l" rtl="0" fontAlgn="base">
      <a:spcBef>
        <a:spcPct val="30000"/>
      </a:spcBef>
      <a:spcAft>
        <a:spcPct val="0"/>
      </a:spcAft>
      <a:defRPr sz="1200" kern="1200">
        <a:solidFill>
          <a:srgbClr val="000000"/>
        </a:solidFill>
        <a:latin typeface="Arial" panose="020B0604020202020204" pitchFamily="34" charset="0"/>
        <a:ea typeface="+mn-ea"/>
        <a:cs typeface="+mn-cs"/>
        <a:sym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F91957-7F56-444D-B3CC-9A439F6DCFC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29A969F-D409-4D2D-A2C2-89D6B867809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5ACA0A6-BE4E-4888-B2AC-85EB91A299FE}"/>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76CF90F7-1F13-4A10-8018-0885F7B76358}"/>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859A7F49-E077-463F-80F6-8BB65B843AB1}"/>
              </a:ext>
            </a:extLst>
          </p:cNvPr>
          <p:cNvSpPr>
            <a:spLocks noGrp="1"/>
          </p:cNvSpPr>
          <p:nvPr>
            <p:ph type="sldNum" sz="quarter" idx="12"/>
          </p:nvPr>
        </p:nvSpPr>
        <p:spPr/>
        <p:txBody>
          <a:bodyPr/>
          <a:lstStyle>
            <a:lvl1pPr>
              <a:defRPr/>
            </a:lvl1pPr>
          </a:lstStyle>
          <a:p>
            <a:fld id="{6F4C7231-3503-49CE-B43F-43A206CEB16B}" type="slidenum">
              <a:rPr lang="en-US" altLang="en-US"/>
              <a:pPr/>
              <a:t>‹#›</a:t>
            </a:fld>
            <a:endParaRPr lang="en-US" altLang="en-US"/>
          </a:p>
        </p:txBody>
      </p:sp>
    </p:spTree>
    <p:extLst>
      <p:ext uri="{BB962C8B-B14F-4D97-AF65-F5344CB8AC3E}">
        <p14:creationId xmlns:p14="http://schemas.microsoft.com/office/powerpoint/2010/main" val="170993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5C532-75A4-40CF-80C9-3E08CDD39F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8EFD42B-9E2B-4B44-9C6A-AC5BF9D73E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6C67179-3C81-42AC-8245-42D475B92121}"/>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F95902FF-87FF-4F87-87B4-910FF36DDFE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E228B92A-9278-42DD-BCDC-71A956476CDF}"/>
              </a:ext>
            </a:extLst>
          </p:cNvPr>
          <p:cNvSpPr>
            <a:spLocks noGrp="1"/>
          </p:cNvSpPr>
          <p:nvPr>
            <p:ph type="sldNum" sz="quarter" idx="12"/>
          </p:nvPr>
        </p:nvSpPr>
        <p:spPr/>
        <p:txBody>
          <a:bodyPr/>
          <a:lstStyle>
            <a:lvl1pPr>
              <a:defRPr/>
            </a:lvl1pPr>
          </a:lstStyle>
          <a:p>
            <a:fld id="{42181922-F4E7-4BF2-A719-838DB6D77C8D}" type="slidenum">
              <a:rPr lang="en-US" altLang="en-US"/>
              <a:pPr/>
              <a:t>‹#›</a:t>
            </a:fld>
            <a:endParaRPr lang="en-US" altLang="en-US"/>
          </a:p>
        </p:txBody>
      </p:sp>
    </p:spTree>
    <p:extLst>
      <p:ext uri="{BB962C8B-B14F-4D97-AF65-F5344CB8AC3E}">
        <p14:creationId xmlns:p14="http://schemas.microsoft.com/office/powerpoint/2010/main" val="1710323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CD5304B-E32B-48E8-AF5B-B54B0F383ACA}"/>
              </a:ext>
            </a:extLst>
          </p:cNvPr>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07F255C-D537-4E55-AE88-1AB39C9659B1}"/>
              </a:ext>
            </a:extLst>
          </p:cNvPr>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F706FD0-303E-49DC-BC2F-A70F4609C0D3}"/>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FC4F68C6-C5BA-4DF0-AF4D-44BA523ABCB8}"/>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5AFB2E0E-EB61-4F9A-ACDF-B6FFE726A606}"/>
              </a:ext>
            </a:extLst>
          </p:cNvPr>
          <p:cNvSpPr>
            <a:spLocks noGrp="1"/>
          </p:cNvSpPr>
          <p:nvPr>
            <p:ph type="sldNum" sz="quarter" idx="12"/>
          </p:nvPr>
        </p:nvSpPr>
        <p:spPr/>
        <p:txBody>
          <a:bodyPr/>
          <a:lstStyle>
            <a:lvl1pPr>
              <a:defRPr/>
            </a:lvl1pPr>
          </a:lstStyle>
          <a:p>
            <a:fld id="{62CA873C-03F6-408F-A78B-9AA1DB4515EC}" type="slidenum">
              <a:rPr lang="en-US" altLang="en-US"/>
              <a:pPr/>
              <a:t>‹#›</a:t>
            </a:fld>
            <a:endParaRPr lang="en-US" altLang="en-US"/>
          </a:p>
        </p:txBody>
      </p:sp>
    </p:spTree>
    <p:extLst>
      <p:ext uri="{BB962C8B-B14F-4D97-AF65-F5344CB8AC3E}">
        <p14:creationId xmlns:p14="http://schemas.microsoft.com/office/powerpoint/2010/main" val="341436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EF960F-C338-4E65-A3DD-ECE15B0CD0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9D232BE-F9F4-4CF7-92CA-23FA9D40DB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2C211EA-90D2-4853-837E-1C7EB47376A1}"/>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F597A528-EF57-4936-83CB-8226BA5D6BC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750386D8-20C8-4697-A907-6A04EF4E2F77}"/>
              </a:ext>
            </a:extLst>
          </p:cNvPr>
          <p:cNvSpPr>
            <a:spLocks noGrp="1"/>
          </p:cNvSpPr>
          <p:nvPr>
            <p:ph type="sldNum" sz="quarter" idx="12"/>
          </p:nvPr>
        </p:nvSpPr>
        <p:spPr/>
        <p:txBody>
          <a:bodyPr/>
          <a:lstStyle>
            <a:lvl1pPr>
              <a:defRPr/>
            </a:lvl1pPr>
          </a:lstStyle>
          <a:p>
            <a:fld id="{CD3F3DB7-7735-4F84-AC3D-44C81F170339}" type="slidenum">
              <a:rPr lang="en-US" altLang="en-US"/>
              <a:pPr/>
              <a:t>‹#›</a:t>
            </a:fld>
            <a:endParaRPr lang="en-US" altLang="en-US"/>
          </a:p>
        </p:txBody>
      </p:sp>
    </p:spTree>
    <p:extLst>
      <p:ext uri="{BB962C8B-B14F-4D97-AF65-F5344CB8AC3E}">
        <p14:creationId xmlns:p14="http://schemas.microsoft.com/office/powerpoint/2010/main" val="531462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E2AC7-7C83-4410-9055-A5D7C31527C5}"/>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1873A25-3D47-4D19-991D-287168B297E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xmlns="" id="{E150929C-6284-4328-B95A-2487C33D4EC9}"/>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A0CD1EE0-BA33-4B57-8D8A-0C9E5412BA99}"/>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BC862F8B-AC35-4CC6-B493-AE46FB80936C}"/>
              </a:ext>
            </a:extLst>
          </p:cNvPr>
          <p:cNvSpPr>
            <a:spLocks noGrp="1"/>
          </p:cNvSpPr>
          <p:nvPr>
            <p:ph type="sldNum" sz="quarter" idx="12"/>
          </p:nvPr>
        </p:nvSpPr>
        <p:spPr/>
        <p:txBody>
          <a:bodyPr/>
          <a:lstStyle>
            <a:lvl1pPr>
              <a:defRPr/>
            </a:lvl1pPr>
          </a:lstStyle>
          <a:p>
            <a:fld id="{826F9DB0-BB35-473E-BF95-8D7FA90067EB}" type="slidenum">
              <a:rPr lang="en-US" altLang="en-US"/>
              <a:pPr/>
              <a:t>‹#›</a:t>
            </a:fld>
            <a:endParaRPr lang="en-US" altLang="en-US"/>
          </a:p>
        </p:txBody>
      </p:sp>
    </p:spTree>
    <p:extLst>
      <p:ext uri="{BB962C8B-B14F-4D97-AF65-F5344CB8AC3E}">
        <p14:creationId xmlns:p14="http://schemas.microsoft.com/office/powerpoint/2010/main" val="1678727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5D1616-2C07-43E3-8943-161E2B5379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DE05D47-6EBD-401C-80F6-12B583AF9AA3}"/>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FF3B7A3-4FE1-43AF-B7E7-FDABED594EDA}"/>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BA01C09-13D2-4E1F-8CBA-378D5901116F}"/>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FA6FDE29-C618-4F6E-9DD3-04EBE883E49B}"/>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164B4328-ACB5-47EE-A541-103714179CC5}"/>
              </a:ext>
            </a:extLst>
          </p:cNvPr>
          <p:cNvSpPr>
            <a:spLocks noGrp="1"/>
          </p:cNvSpPr>
          <p:nvPr>
            <p:ph type="sldNum" sz="quarter" idx="12"/>
          </p:nvPr>
        </p:nvSpPr>
        <p:spPr/>
        <p:txBody>
          <a:bodyPr/>
          <a:lstStyle>
            <a:lvl1pPr>
              <a:defRPr/>
            </a:lvl1pPr>
          </a:lstStyle>
          <a:p>
            <a:fld id="{20B64C2B-5120-4D08-B020-A92EEFE49E0C}" type="slidenum">
              <a:rPr lang="en-US" altLang="en-US"/>
              <a:pPr/>
              <a:t>‹#›</a:t>
            </a:fld>
            <a:endParaRPr lang="en-US" altLang="en-US"/>
          </a:p>
        </p:txBody>
      </p:sp>
    </p:spTree>
    <p:extLst>
      <p:ext uri="{BB962C8B-B14F-4D97-AF65-F5344CB8AC3E}">
        <p14:creationId xmlns:p14="http://schemas.microsoft.com/office/powerpoint/2010/main" val="560300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E612C7-C77C-4169-806F-14E60E2A1F4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8FB703E-BF88-4DAE-9E73-CCC23BB1D2CD}"/>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9769AB5-8897-44F4-A8C9-9642A014694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4D2CD31-F673-453C-8B36-841C50F5B97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0C262D03-D9A2-4C00-9618-68699F782FED}"/>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7028502-564B-4174-86F0-1942A914F1D2}"/>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xmlns="" id="{2FD93195-3DE3-4A09-A678-044233A1FFC3}"/>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xmlns="" id="{870A6C64-2FDF-4832-93F7-966EAA9E0FB0}"/>
              </a:ext>
            </a:extLst>
          </p:cNvPr>
          <p:cNvSpPr>
            <a:spLocks noGrp="1"/>
          </p:cNvSpPr>
          <p:nvPr>
            <p:ph type="sldNum" sz="quarter" idx="12"/>
          </p:nvPr>
        </p:nvSpPr>
        <p:spPr/>
        <p:txBody>
          <a:bodyPr/>
          <a:lstStyle>
            <a:lvl1pPr>
              <a:defRPr/>
            </a:lvl1pPr>
          </a:lstStyle>
          <a:p>
            <a:fld id="{763E6D91-4832-4202-BF70-9D047CF2C260}" type="slidenum">
              <a:rPr lang="en-US" altLang="en-US"/>
              <a:pPr/>
              <a:t>‹#›</a:t>
            </a:fld>
            <a:endParaRPr lang="en-US" altLang="en-US"/>
          </a:p>
        </p:txBody>
      </p:sp>
    </p:spTree>
    <p:extLst>
      <p:ext uri="{BB962C8B-B14F-4D97-AF65-F5344CB8AC3E}">
        <p14:creationId xmlns:p14="http://schemas.microsoft.com/office/powerpoint/2010/main" val="648020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6DC342-8ABB-4D61-8936-E536B58C2E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B4C22D2-698D-4A28-A3D2-04FAB32C9F05}"/>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xmlns="" id="{C99DE0EC-A609-4E52-931E-37BA2548FAA2}"/>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xmlns="" id="{CDF696EF-D4BE-41F3-83EB-0A5733A8C79B}"/>
              </a:ext>
            </a:extLst>
          </p:cNvPr>
          <p:cNvSpPr>
            <a:spLocks noGrp="1"/>
          </p:cNvSpPr>
          <p:nvPr>
            <p:ph type="sldNum" sz="quarter" idx="12"/>
          </p:nvPr>
        </p:nvSpPr>
        <p:spPr/>
        <p:txBody>
          <a:bodyPr/>
          <a:lstStyle>
            <a:lvl1pPr>
              <a:defRPr/>
            </a:lvl1pPr>
          </a:lstStyle>
          <a:p>
            <a:fld id="{AE3F217D-DABF-4165-9E4C-68CAE406D2EE}" type="slidenum">
              <a:rPr lang="en-US" altLang="en-US"/>
              <a:pPr/>
              <a:t>‹#›</a:t>
            </a:fld>
            <a:endParaRPr lang="en-US" altLang="en-US"/>
          </a:p>
        </p:txBody>
      </p:sp>
    </p:spTree>
    <p:extLst>
      <p:ext uri="{BB962C8B-B14F-4D97-AF65-F5344CB8AC3E}">
        <p14:creationId xmlns:p14="http://schemas.microsoft.com/office/powerpoint/2010/main" val="1275367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FBAE8C3-1D96-4693-8814-E449F6E0F514}"/>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xmlns="" id="{5FE40373-0C30-4521-AC7F-09FD752A0873}"/>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xmlns="" id="{1EE74F67-0C0C-4A50-AAE1-EE3DD75F7FAA}"/>
              </a:ext>
            </a:extLst>
          </p:cNvPr>
          <p:cNvSpPr>
            <a:spLocks noGrp="1"/>
          </p:cNvSpPr>
          <p:nvPr>
            <p:ph type="sldNum" sz="quarter" idx="12"/>
          </p:nvPr>
        </p:nvSpPr>
        <p:spPr/>
        <p:txBody>
          <a:bodyPr/>
          <a:lstStyle>
            <a:lvl1pPr>
              <a:defRPr/>
            </a:lvl1pPr>
          </a:lstStyle>
          <a:p>
            <a:fld id="{ED484EC4-7852-44EB-9EB5-8E0303AAD845}" type="slidenum">
              <a:rPr lang="en-US" altLang="en-US"/>
              <a:pPr/>
              <a:t>‹#›</a:t>
            </a:fld>
            <a:endParaRPr lang="en-US" altLang="en-US"/>
          </a:p>
        </p:txBody>
      </p:sp>
    </p:spTree>
    <p:extLst>
      <p:ext uri="{BB962C8B-B14F-4D97-AF65-F5344CB8AC3E}">
        <p14:creationId xmlns:p14="http://schemas.microsoft.com/office/powerpoint/2010/main" val="1768819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AE318F-7922-430B-BC5B-2C789ED5817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316AFCA-8E95-4026-A37E-FFB783BBBF06}"/>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B1669D3-BF43-48B0-8B53-D93F3B420FE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A021E40-B789-4A2E-A54E-464B04873B41}"/>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010A47BB-1792-4732-BE97-E943772AD8F3}"/>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C8BDD1A7-9CD1-4A10-AEA8-4D7762585AFD}"/>
              </a:ext>
            </a:extLst>
          </p:cNvPr>
          <p:cNvSpPr>
            <a:spLocks noGrp="1"/>
          </p:cNvSpPr>
          <p:nvPr>
            <p:ph type="sldNum" sz="quarter" idx="12"/>
          </p:nvPr>
        </p:nvSpPr>
        <p:spPr/>
        <p:txBody>
          <a:bodyPr/>
          <a:lstStyle>
            <a:lvl1pPr>
              <a:defRPr/>
            </a:lvl1pPr>
          </a:lstStyle>
          <a:p>
            <a:fld id="{FADEA0CD-465D-4673-8356-F0CDBBFD48CA}" type="slidenum">
              <a:rPr lang="en-US" altLang="en-US"/>
              <a:pPr/>
              <a:t>‹#›</a:t>
            </a:fld>
            <a:endParaRPr lang="en-US" altLang="en-US"/>
          </a:p>
        </p:txBody>
      </p:sp>
    </p:spTree>
    <p:extLst>
      <p:ext uri="{BB962C8B-B14F-4D97-AF65-F5344CB8AC3E}">
        <p14:creationId xmlns:p14="http://schemas.microsoft.com/office/powerpoint/2010/main" val="2079293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D2C9A0-46FE-4250-811A-508A9E7156A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B8212DA-05E3-4B35-ABE6-C7A816791E4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75708BF-7D75-45D7-9B46-771E8081E8D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FACD2DE-7003-45FC-B72C-6645AFD185FD}"/>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3DB83EE4-A388-45CC-B9AC-52A15FF0C739}"/>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34E13EE4-C9D1-4CD8-AD17-9C42FC02DA3E}"/>
              </a:ext>
            </a:extLst>
          </p:cNvPr>
          <p:cNvSpPr>
            <a:spLocks noGrp="1"/>
          </p:cNvSpPr>
          <p:nvPr>
            <p:ph type="sldNum" sz="quarter" idx="12"/>
          </p:nvPr>
        </p:nvSpPr>
        <p:spPr/>
        <p:txBody>
          <a:bodyPr/>
          <a:lstStyle>
            <a:lvl1pPr>
              <a:defRPr/>
            </a:lvl1pPr>
          </a:lstStyle>
          <a:p>
            <a:fld id="{9DDF6FD1-EEA0-4EB8-8008-DBCF8D87D93F}" type="slidenum">
              <a:rPr lang="en-US" altLang="en-US"/>
              <a:pPr/>
              <a:t>‹#›</a:t>
            </a:fld>
            <a:endParaRPr lang="en-US" altLang="en-US"/>
          </a:p>
        </p:txBody>
      </p:sp>
    </p:spTree>
    <p:extLst>
      <p:ext uri="{BB962C8B-B14F-4D97-AF65-F5344CB8AC3E}">
        <p14:creationId xmlns:p14="http://schemas.microsoft.com/office/powerpoint/2010/main" val="3454105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48576" name="Rectangle 1024">
            <a:extLst>
              <a:ext uri="{FF2B5EF4-FFF2-40B4-BE49-F238E27FC236}">
                <a16:creationId xmlns:a16="http://schemas.microsoft.com/office/drawing/2014/main" xmlns="" id="{0250C79A-EB27-44F1-956B-63E11E00548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sym typeface="Arial" panose="020B0604020202020204" pitchFamily="34" charset="0"/>
              </a:rPr>
              <a:t>Click to edit Master title style</a:t>
            </a:r>
          </a:p>
        </p:txBody>
      </p:sp>
      <p:sp>
        <p:nvSpPr>
          <p:cNvPr id="1048577" name="Rectangle 1025">
            <a:extLst>
              <a:ext uri="{FF2B5EF4-FFF2-40B4-BE49-F238E27FC236}">
                <a16:creationId xmlns:a16="http://schemas.microsoft.com/office/drawing/2014/main" xmlns="" id="{D8E48F9F-88DB-4FA2-862A-1F19EAF91F3B}"/>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sym typeface="Arial" panose="020B0604020202020204" pitchFamily="34" charset="0"/>
              </a:rPr>
              <a:t>Click to edit Master text styles</a:t>
            </a:r>
          </a:p>
          <a:p>
            <a:pPr lvl="1"/>
            <a:r>
              <a:rPr lang="en-US" altLang="en-US">
                <a:sym typeface="Arial" panose="020B0604020202020204" pitchFamily="34" charset="0"/>
              </a:rPr>
              <a:t>Second level</a:t>
            </a:r>
          </a:p>
          <a:p>
            <a:pPr lvl="2"/>
            <a:r>
              <a:rPr lang="en-US" altLang="en-US">
                <a:sym typeface="Arial" panose="020B0604020202020204" pitchFamily="34" charset="0"/>
              </a:rPr>
              <a:t>Third level</a:t>
            </a:r>
          </a:p>
          <a:p>
            <a:pPr lvl="3"/>
            <a:r>
              <a:rPr lang="en-US" altLang="en-US">
                <a:sym typeface="Arial" panose="020B0604020202020204" pitchFamily="34" charset="0"/>
              </a:rPr>
              <a:t>Fourth level</a:t>
            </a:r>
          </a:p>
          <a:p>
            <a:pPr lvl="4"/>
            <a:r>
              <a:rPr lang="en-US" altLang="en-US">
                <a:sym typeface="Arial" panose="020B0604020202020204" pitchFamily="34" charset="0"/>
              </a:rPr>
              <a:t>Fifth level</a:t>
            </a:r>
          </a:p>
        </p:txBody>
      </p:sp>
      <p:sp>
        <p:nvSpPr>
          <p:cNvPr id="1048578" name="Rectangle 1026">
            <a:extLst>
              <a:ext uri="{FF2B5EF4-FFF2-40B4-BE49-F238E27FC236}">
                <a16:creationId xmlns:a16="http://schemas.microsoft.com/office/drawing/2014/main" xmlns="" id="{65619F9E-276B-485D-8ED2-57A9FDDCE2C0}"/>
              </a:ext>
            </a:extLst>
          </p:cNvPr>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b="1" i="1"/>
            </a:lvl1pPr>
          </a:lstStyle>
          <a:p>
            <a:endParaRPr lang="en-US" altLang="en-US"/>
          </a:p>
        </p:txBody>
      </p:sp>
      <p:sp>
        <p:nvSpPr>
          <p:cNvPr id="1048579" name="Rectangle 1027">
            <a:extLst>
              <a:ext uri="{FF2B5EF4-FFF2-40B4-BE49-F238E27FC236}">
                <a16:creationId xmlns:a16="http://schemas.microsoft.com/office/drawing/2014/main" xmlns="" id="{120FE85B-5596-4B79-9218-8F22CF826597}"/>
              </a:ext>
            </a:extLst>
          </p:cNvPr>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b="1" i="1"/>
            </a:lvl1pPr>
          </a:lstStyle>
          <a:p>
            <a:endParaRPr lang="en-US" altLang="en-US"/>
          </a:p>
        </p:txBody>
      </p:sp>
      <p:sp>
        <p:nvSpPr>
          <p:cNvPr id="1048580" name="Rectangle 1028">
            <a:extLst>
              <a:ext uri="{FF2B5EF4-FFF2-40B4-BE49-F238E27FC236}">
                <a16:creationId xmlns:a16="http://schemas.microsoft.com/office/drawing/2014/main" xmlns="" id="{57F82A01-5BAB-48DC-90D1-1A205F5DC174}"/>
              </a:ext>
            </a:extLst>
          </p:cNvPr>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b="1" i="1"/>
            </a:lvl1pPr>
          </a:lstStyle>
          <a:p>
            <a:fld id="{27242627-0211-4FE4-A68E-9822C617EC1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fontAlgn="base">
        <a:spcBef>
          <a:spcPct val="0"/>
        </a:spcBef>
        <a:spcAft>
          <a:spcPct val="0"/>
        </a:spcAft>
        <a:defRPr sz="4400" kern="1200">
          <a:solidFill>
            <a:srgbClr val="000000"/>
          </a:solidFill>
          <a:latin typeface="+mj-lt"/>
          <a:ea typeface="+mj-ea"/>
          <a:cs typeface="+mj-cs"/>
          <a:sym typeface="Arial" panose="020B0604020202020204" pitchFamily="34" charset="0"/>
        </a:defRPr>
      </a:lvl1pPr>
      <a:lvl2pPr algn="ctr" rtl="0" fontAlgn="base">
        <a:spcBef>
          <a:spcPct val="0"/>
        </a:spcBef>
        <a:spcAft>
          <a:spcPct val="0"/>
        </a:spcAft>
        <a:defRPr sz="4400">
          <a:solidFill>
            <a:srgbClr val="000000"/>
          </a:solidFill>
          <a:latin typeface="Arial" panose="020B0604020202020204" pitchFamily="34" charset="0"/>
          <a:sym typeface="Arial" panose="020B0604020202020204" pitchFamily="34" charset="0"/>
        </a:defRPr>
      </a:lvl2pPr>
      <a:lvl3pPr algn="ctr" rtl="0" fontAlgn="base">
        <a:spcBef>
          <a:spcPct val="0"/>
        </a:spcBef>
        <a:spcAft>
          <a:spcPct val="0"/>
        </a:spcAft>
        <a:defRPr sz="4400">
          <a:solidFill>
            <a:srgbClr val="000000"/>
          </a:solidFill>
          <a:latin typeface="Arial" panose="020B0604020202020204" pitchFamily="34" charset="0"/>
          <a:sym typeface="Arial" panose="020B0604020202020204" pitchFamily="34" charset="0"/>
        </a:defRPr>
      </a:lvl3pPr>
      <a:lvl4pPr algn="ctr" rtl="0" fontAlgn="base">
        <a:spcBef>
          <a:spcPct val="0"/>
        </a:spcBef>
        <a:spcAft>
          <a:spcPct val="0"/>
        </a:spcAft>
        <a:defRPr sz="4400">
          <a:solidFill>
            <a:srgbClr val="000000"/>
          </a:solidFill>
          <a:latin typeface="Arial" panose="020B0604020202020204" pitchFamily="34" charset="0"/>
          <a:sym typeface="Arial" panose="020B0604020202020204" pitchFamily="34" charset="0"/>
        </a:defRPr>
      </a:lvl4pPr>
      <a:lvl5pPr algn="ctr" rtl="0" fontAlgn="base">
        <a:spcBef>
          <a:spcPct val="0"/>
        </a:spcBef>
        <a:spcAft>
          <a:spcPct val="0"/>
        </a:spcAft>
        <a:defRPr sz="4400">
          <a:solidFill>
            <a:srgbClr val="000000"/>
          </a:solidFill>
          <a:latin typeface="Arial" panose="020B0604020202020204" pitchFamily="34" charset="0"/>
          <a:sym typeface="Arial" panose="020B0604020202020204" pitchFamily="34" charset="0"/>
        </a:defRPr>
      </a:lvl5pPr>
      <a:lvl6pPr marL="457200" algn="ctr" rtl="0" fontAlgn="base">
        <a:spcBef>
          <a:spcPct val="0"/>
        </a:spcBef>
        <a:spcAft>
          <a:spcPct val="0"/>
        </a:spcAft>
        <a:defRPr sz="4400">
          <a:solidFill>
            <a:srgbClr val="000000"/>
          </a:solidFill>
          <a:latin typeface="Arial" panose="020B0604020202020204" pitchFamily="34" charset="0"/>
          <a:sym typeface="Arial" panose="020B0604020202020204" pitchFamily="34" charset="0"/>
        </a:defRPr>
      </a:lvl6pPr>
      <a:lvl7pPr marL="914400" algn="ctr" rtl="0" fontAlgn="base">
        <a:spcBef>
          <a:spcPct val="0"/>
        </a:spcBef>
        <a:spcAft>
          <a:spcPct val="0"/>
        </a:spcAft>
        <a:defRPr sz="4400">
          <a:solidFill>
            <a:srgbClr val="000000"/>
          </a:solidFill>
          <a:latin typeface="Arial" panose="020B0604020202020204" pitchFamily="34" charset="0"/>
          <a:sym typeface="Arial" panose="020B0604020202020204" pitchFamily="34" charset="0"/>
        </a:defRPr>
      </a:lvl7pPr>
      <a:lvl8pPr marL="1371600" algn="ctr" rtl="0" fontAlgn="base">
        <a:spcBef>
          <a:spcPct val="0"/>
        </a:spcBef>
        <a:spcAft>
          <a:spcPct val="0"/>
        </a:spcAft>
        <a:defRPr sz="4400">
          <a:solidFill>
            <a:srgbClr val="000000"/>
          </a:solidFill>
          <a:latin typeface="Arial" panose="020B0604020202020204" pitchFamily="34" charset="0"/>
          <a:sym typeface="Arial" panose="020B0604020202020204" pitchFamily="34" charset="0"/>
        </a:defRPr>
      </a:lvl8pPr>
      <a:lvl9pPr marL="1828800" algn="ctr" rtl="0" fontAlgn="base">
        <a:spcBef>
          <a:spcPct val="0"/>
        </a:spcBef>
        <a:spcAft>
          <a:spcPct val="0"/>
        </a:spcAft>
        <a:defRPr sz="4400">
          <a:solidFill>
            <a:srgbClr val="000000"/>
          </a:solidFill>
          <a:latin typeface="Arial" panose="020B0604020202020204" pitchFamily="34" charset="0"/>
          <a:sym typeface="Arial" panose="020B0604020202020204" pitchFamily="34" charset="0"/>
        </a:defRPr>
      </a:lvl9pPr>
    </p:titleStyle>
    <p:bodyStyle>
      <a:lvl1pPr marL="342900" indent="-342900" algn="l" rtl="0" fontAlgn="base">
        <a:spcBef>
          <a:spcPct val="20000"/>
        </a:spcBef>
        <a:spcAft>
          <a:spcPct val="0"/>
        </a:spcAft>
        <a:buSzPct val="100000"/>
        <a:buChar char="•"/>
        <a:defRPr sz="3200" kern="1200">
          <a:solidFill>
            <a:srgbClr val="000000"/>
          </a:solidFill>
          <a:latin typeface="+mn-lt"/>
          <a:ea typeface="+mn-ea"/>
          <a:cs typeface="+mn-cs"/>
          <a:sym typeface="Arial" panose="020B0604020202020204" pitchFamily="34" charset="0"/>
        </a:defRPr>
      </a:lvl1pPr>
      <a:lvl2pPr marL="742950" indent="-285750" algn="l" rtl="0" fontAlgn="base">
        <a:spcBef>
          <a:spcPct val="20000"/>
        </a:spcBef>
        <a:spcAft>
          <a:spcPct val="0"/>
        </a:spcAft>
        <a:buSzPct val="100000"/>
        <a:buChar char="–"/>
        <a:defRPr sz="2800" kern="1200">
          <a:solidFill>
            <a:srgbClr val="000000"/>
          </a:solidFill>
          <a:latin typeface="+mn-lt"/>
          <a:ea typeface="+mn-ea"/>
          <a:cs typeface="+mn-cs"/>
          <a:sym typeface="Arial" panose="020B0604020202020204" pitchFamily="34" charset="0"/>
        </a:defRPr>
      </a:lvl2pPr>
      <a:lvl3pPr marL="1143000" indent="-228600" algn="l" rtl="0" fontAlgn="base">
        <a:spcBef>
          <a:spcPct val="20000"/>
        </a:spcBef>
        <a:spcAft>
          <a:spcPct val="0"/>
        </a:spcAft>
        <a:buSzPct val="100000"/>
        <a:buChar char="•"/>
        <a:defRPr sz="2400" kern="1200">
          <a:solidFill>
            <a:srgbClr val="000000"/>
          </a:solidFill>
          <a:latin typeface="+mn-lt"/>
          <a:ea typeface="+mn-ea"/>
          <a:cs typeface="+mn-cs"/>
          <a:sym typeface="Arial" panose="020B0604020202020204" pitchFamily="34" charset="0"/>
        </a:defRPr>
      </a:lvl3pPr>
      <a:lvl4pPr marL="1600200" indent="-228600" algn="l" rtl="0" fontAlgn="base">
        <a:spcBef>
          <a:spcPct val="20000"/>
        </a:spcBef>
        <a:spcAft>
          <a:spcPct val="0"/>
        </a:spcAft>
        <a:buSzPct val="100000"/>
        <a:buChar char="–"/>
        <a:defRPr sz="2000" kern="1200">
          <a:solidFill>
            <a:srgbClr val="000000"/>
          </a:solidFill>
          <a:latin typeface="+mn-lt"/>
          <a:ea typeface="+mn-ea"/>
          <a:cs typeface="+mn-cs"/>
          <a:sym typeface="Arial" panose="020B0604020202020204" pitchFamily="34" charset="0"/>
        </a:defRPr>
      </a:lvl4pPr>
      <a:lvl5pPr marL="2057400" indent="-228600" algn="l" rtl="0" fontAlgn="base">
        <a:spcBef>
          <a:spcPct val="20000"/>
        </a:spcBef>
        <a:spcAft>
          <a:spcPct val="0"/>
        </a:spcAft>
        <a:buSzPct val="100000"/>
        <a:buChar char="»"/>
        <a:defRPr sz="2000" kern="1200">
          <a:solidFill>
            <a:srgbClr val="000000"/>
          </a:solidFill>
          <a:latin typeface="+mn-lt"/>
          <a:ea typeface="+mn-ea"/>
          <a:cs typeface="+mn-cs"/>
          <a:sym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wm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video" Target="file:///C:\Documents%20and%20Settings\viettien\Desktop\HUE\doan4.wmv" TargetMode="Externa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6.jpeg"/><Relationship Id="rId4" Type="http://schemas.openxmlformats.org/officeDocument/2006/relationships/image" Target="../media/image23.png"/><Relationship Id="rId9"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30.jpe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file:///C:\Documents%20and%20Settings\Welcome\My%20Documents\Bui%20phan.mp3" TargetMode="External"/><Relationship Id="rId1" Type="http://schemas.openxmlformats.org/officeDocument/2006/relationships/audio" Target="file:///F:\MyLinh\Baigiang\bai%20giang%20P.P-photpho\09%20-%20vox%20Paradise.mp3" TargetMode="Externa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272;&#432;&#7901;ng%20Tr&#432;&#7901;ng%20S&#417;n%20-%20&#272;&#432;&#7901;ng%20HCM%20-%20P6%20-%20YouTube.FL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37" name="Rectangle 461">
            <a:extLst>
              <a:ext uri="{FF2B5EF4-FFF2-40B4-BE49-F238E27FC236}">
                <a16:creationId xmlns:a16="http://schemas.microsoft.com/office/drawing/2014/main" xmlns="" id="{26941555-CD11-45E3-87FB-C4241DADD605}"/>
              </a:ext>
            </a:extLst>
          </p:cNvPr>
          <p:cNvSpPr>
            <a:spLocks noGrp="1"/>
          </p:cNvSpPr>
          <p:nvPr>
            <p:ph type="title"/>
          </p:nvPr>
        </p:nvSpPr>
        <p:spPr>
          <a:xfrm>
            <a:off x="1219200" y="381000"/>
            <a:ext cx="6477000" cy="838200"/>
          </a:xfrm>
          <a:gradFill rotWithShape="1">
            <a:gsLst>
              <a:gs pos="0">
                <a:srgbClr val="009999"/>
              </a:gs>
              <a:gs pos="50000">
                <a:srgbClr val="BBE0E3"/>
              </a:gs>
              <a:gs pos="100000">
                <a:srgbClr val="009999"/>
              </a:gs>
            </a:gsLst>
            <a:lin ang="5400000" scaled="1"/>
          </a:gradFill>
          <a:ln>
            <a:solidFill>
              <a:srgbClr val="0066FF"/>
            </a:solidFill>
            <a:miter lim="800000"/>
            <a:headEnd/>
            <a:tailEnd/>
          </a:ln>
        </p:spPr>
        <p:txBody>
          <a:bodyPr/>
          <a:lstStyle/>
          <a:p>
            <a:r>
              <a:rPr lang="en-US" altLang="en-US" b="1">
                <a:solidFill>
                  <a:srgbClr val="FF0000"/>
                </a:solidFill>
                <a:latin typeface="Times New Roman" panose="02020603050405020304" pitchFamily="18" charset="0"/>
                <a:cs typeface="Times New Roman" panose="02020603050405020304" pitchFamily="18" charset="0"/>
              </a:rPr>
              <a:t>KIỂM TRA BÀI CŨ</a:t>
            </a:r>
            <a:endParaRPr lang="zh-CN" altLang="en-US" b="1">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097228" name="Picture 76">
            <a:extLst>
              <a:ext uri="{FF2B5EF4-FFF2-40B4-BE49-F238E27FC236}">
                <a16:creationId xmlns:a16="http://schemas.microsoft.com/office/drawing/2014/main" xmlns="" id="{D240E1DD-DDFB-4CA6-8565-BF1A54AC14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7543800" cy="1371600"/>
          </a:xfrm>
          <a:prstGeom prst="rect">
            <a:avLst/>
          </a:prstGeom>
          <a:gradFill rotWithShape="1">
            <a:gsLst>
              <a:gs pos="0">
                <a:srgbClr val="FFEBFA"/>
              </a:gs>
              <a:gs pos="50000">
                <a:srgbClr val="BBE0E3"/>
              </a:gs>
              <a:gs pos="100000">
                <a:srgbClr val="FFEBFA"/>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49039" name="Rectangle 463">
            <a:extLst>
              <a:ext uri="{FF2B5EF4-FFF2-40B4-BE49-F238E27FC236}">
                <a16:creationId xmlns:a16="http://schemas.microsoft.com/office/drawing/2014/main" xmlns="" id="{0446D647-0EB7-4E39-95F6-C3DE4DA800B6}"/>
              </a:ext>
            </a:extLst>
          </p:cNvPr>
          <p:cNvSpPr>
            <a:spLocks noChangeArrowheads="1"/>
          </p:cNvSpPr>
          <p:nvPr/>
        </p:nvSpPr>
        <p:spPr bwMode="auto">
          <a:xfrm>
            <a:off x="1219200" y="1524000"/>
            <a:ext cx="69342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buFontTx/>
              <a:buChar char="-"/>
            </a:pPr>
            <a:r>
              <a:rPr lang="en-US" altLang="en-US" sz="2400">
                <a:latin typeface="Times New Roman" panose="02020603050405020304" pitchFamily="18" charset="0"/>
              </a:rPr>
              <a:t> Đọc thuộc lòng bài thơ “đồng chí” của Chính Hữu.</a:t>
            </a:r>
            <a:endParaRPr lang="en-US" altLang="en-US"/>
          </a:p>
          <a:p>
            <a:pPr>
              <a:spcBef>
                <a:spcPct val="50000"/>
              </a:spcBef>
            </a:pPr>
            <a:r>
              <a:rPr lang="en-US" altLang="en-US" sz="2400">
                <a:latin typeface="Times New Roman" panose="02020603050405020304" pitchFamily="18" charset="0"/>
              </a:rPr>
              <a:t>- Nêu nội dung và nghệ thuật của bài thơ.</a:t>
            </a:r>
            <a:endParaRPr lang="en-US" altLang="en-US"/>
          </a:p>
        </p:txBody>
      </p:sp>
      <p:grpSp>
        <p:nvGrpSpPr>
          <p:cNvPr id="129" name="Group -895">
            <a:extLst>
              <a:ext uri="{FF2B5EF4-FFF2-40B4-BE49-F238E27FC236}">
                <a16:creationId xmlns:a16="http://schemas.microsoft.com/office/drawing/2014/main" xmlns="" id="{EDE8D24A-17FC-4587-BF87-A0268DB38A84}"/>
              </a:ext>
            </a:extLst>
          </p:cNvPr>
          <p:cNvGrpSpPr>
            <a:grpSpLocks/>
          </p:cNvGrpSpPr>
          <p:nvPr/>
        </p:nvGrpSpPr>
        <p:grpSpPr bwMode="auto">
          <a:xfrm>
            <a:off x="79375" y="88900"/>
            <a:ext cx="7705725" cy="5183188"/>
            <a:chOff x="158" y="164"/>
            <a:chExt cx="4854" cy="3265"/>
          </a:xfrm>
        </p:grpSpPr>
        <p:sp>
          <p:nvSpPr>
            <p:cNvPr id="1049041" name="Line 465">
              <a:extLst>
                <a:ext uri="{FF2B5EF4-FFF2-40B4-BE49-F238E27FC236}">
                  <a16:creationId xmlns:a16="http://schemas.microsoft.com/office/drawing/2014/main" xmlns="" id="{EC63909F-9BD7-4CB4-B305-130A81BC7309}"/>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43" name="Line 467">
              <a:extLst>
                <a:ext uri="{FF2B5EF4-FFF2-40B4-BE49-F238E27FC236}">
                  <a16:creationId xmlns:a16="http://schemas.microsoft.com/office/drawing/2014/main" xmlns="" id="{D18D20A4-C8AD-4DBF-ADD3-3B70AD699FBB}"/>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45" name="Line 469">
              <a:extLst>
                <a:ext uri="{FF2B5EF4-FFF2-40B4-BE49-F238E27FC236}">
                  <a16:creationId xmlns:a16="http://schemas.microsoft.com/office/drawing/2014/main" xmlns="" id="{D9FB5C0F-DEF9-4325-A9D8-068D83C7CE9A}"/>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47" name="Line 471">
              <a:extLst>
                <a:ext uri="{FF2B5EF4-FFF2-40B4-BE49-F238E27FC236}">
                  <a16:creationId xmlns:a16="http://schemas.microsoft.com/office/drawing/2014/main" xmlns="" id="{D6B1EBF2-3FBB-40D4-ABBB-E5C9A7CC76C6}"/>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1" name="Group -893">
            <a:extLst>
              <a:ext uri="{FF2B5EF4-FFF2-40B4-BE49-F238E27FC236}">
                <a16:creationId xmlns:a16="http://schemas.microsoft.com/office/drawing/2014/main" xmlns="" id="{309C24ED-6D86-4442-A6D0-9AC94903E75A}"/>
              </a:ext>
            </a:extLst>
          </p:cNvPr>
          <p:cNvGrpSpPr>
            <a:grpSpLocks/>
          </p:cNvGrpSpPr>
          <p:nvPr/>
        </p:nvGrpSpPr>
        <p:grpSpPr bwMode="auto">
          <a:xfrm>
            <a:off x="1358900" y="1589088"/>
            <a:ext cx="7705725" cy="5183187"/>
            <a:chOff x="748" y="845"/>
            <a:chExt cx="4854" cy="3265"/>
          </a:xfrm>
        </p:grpSpPr>
        <p:sp>
          <p:nvSpPr>
            <p:cNvPr id="1049049" name="Line 473">
              <a:extLst>
                <a:ext uri="{FF2B5EF4-FFF2-40B4-BE49-F238E27FC236}">
                  <a16:creationId xmlns:a16="http://schemas.microsoft.com/office/drawing/2014/main" xmlns="" id="{9DBFDC70-94B8-44AA-8A95-178C4CE5014F}"/>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51" name="Line 475">
              <a:extLst>
                <a:ext uri="{FF2B5EF4-FFF2-40B4-BE49-F238E27FC236}">
                  <a16:creationId xmlns:a16="http://schemas.microsoft.com/office/drawing/2014/main" xmlns="" id="{8E11C6FA-64A6-4616-8AE1-6AC127AA3132}"/>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53" name="Line 477">
              <a:extLst>
                <a:ext uri="{FF2B5EF4-FFF2-40B4-BE49-F238E27FC236}">
                  <a16:creationId xmlns:a16="http://schemas.microsoft.com/office/drawing/2014/main" xmlns="" id="{BE418F8C-641D-4F07-BDAE-D1E6D3C220EE}"/>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55" name="Line 479">
              <a:extLst>
                <a:ext uri="{FF2B5EF4-FFF2-40B4-BE49-F238E27FC236}">
                  <a16:creationId xmlns:a16="http://schemas.microsoft.com/office/drawing/2014/main" xmlns="" id="{6345CEC8-BD72-452F-B71A-EC5D5AA8D55A}"/>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230" name="Picture 78">
            <a:extLst>
              <a:ext uri="{FF2B5EF4-FFF2-40B4-BE49-F238E27FC236}">
                <a16:creationId xmlns:a16="http://schemas.microsoft.com/office/drawing/2014/main" xmlns="" id="{51771A0C-326E-4D7A-9F7F-CD0F1CBBC19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99400" y="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32" name="Picture 80">
            <a:extLst>
              <a:ext uri="{FF2B5EF4-FFF2-40B4-BE49-F238E27FC236}">
                <a16:creationId xmlns:a16="http://schemas.microsoft.com/office/drawing/2014/main" xmlns="" id="{DA30883C-EA82-43CE-90A4-6229446BE8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819400"/>
            <a:ext cx="7543800" cy="3581400"/>
          </a:xfrm>
          <a:prstGeom prst="rect">
            <a:avLst/>
          </a:prstGeom>
          <a:gradFill rotWithShape="1">
            <a:gsLst>
              <a:gs pos="0">
                <a:srgbClr val="FFEBFA"/>
              </a:gs>
              <a:gs pos="50000">
                <a:srgbClr val="BBE0E3"/>
              </a:gs>
              <a:gs pos="100000">
                <a:srgbClr val="FFEBFA"/>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097234" name="Picture 82">
            <a:extLst>
              <a:ext uri="{FF2B5EF4-FFF2-40B4-BE49-F238E27FC236}">
                <a16:creationId xmlns:a16="http://schemas.microsoft.com/office/drawing/2014/main" xmlns="" id="{A74AF956-7E2A-4954-9C94-E199D7E353EE}"/>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705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057" name="Rectangle 481">
            <a:extLst>
              <a:ext uri="{FF2B5EF4-FFF2-40B4-BE49-F238E27FC236}">
                <a16:creationId xmlns:a16="http://schemas.microsoft.com/office/drawing/2014/main" xmlns="" id="{E056F161-E5B4-4153-B5D5-4681DA147E91}"/>
              </a:ext>
            </a:extLst>
          </p:cNvPr>
          <p:cNvSpPr>
            <a:spLocks noChangeArrowheads="1"/>
          </p:cNvSpPr>
          <p:nvPr/>
        </p:nvSpPr>
        <p:spPr bwMode="auto">
          <a:xfrm>
            <a:off x="1066800" y="3048000"/>
            <a:ext cx="7258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buFontTx/>
              <a:buChar char="-"/>
            </a:pPr>
            <a:r>
              <a:rPr lang="en-US" altLang="en-US" sz="2400">
                <a:latin typeface="Times New Roman" panose="02020603050405020304" pitchFamily="18" charset="0"/>
                <a:cs typeface="Times New Roman" panose="02020603050405020304" pitchFamily="18" charset="0"/>
              </a:rPr>
              <a:t> Tình đồng chí dựa trên cơ sở cùng chung cảnh ngộ và lí tưởng chiến đấu được thể hiện thật tự nhiên, bình dị mà sâu sắc trong mọi hoàn cảnh, nó góp phần quan trọng tạo nên sức mạnh và vẻ đẹp tinh thần của người lính cách mạng.</a:t>
            </a:r>
            <a:endParaRPr lang="en-US" altLang="en-US">
              <a:latin typeface="Times New Roman" panose="02020603050405020304" pitchFamily="18" charset="0"/>
              <a:cs typeface="Times New Roman" panose="02020603050405020304" pitchFamily="18" charset="0"/>
            </a:endParaRPr>
          </a:p>
          <a:p>
            <a:pPr>
              <a:buFontTx/>
              <a:buChar char="-"/>
            </a:pPr>
            <a:r>
              <a:rPr lang="en-US" altLang="en-US" sz="2400">
                <a:latin typeface="Times New Roman" panose="02020603050405020304" pitchFamily="18" charset="0"/>
                <a:cs typeface="Times New Roman" panose="02020603050405020304" pitchFamily="18" charset="0"/>
              </a:rPr>
              <a:t> Bài thơ thể hiện hình tượng người lính cách mạng và sự gắn bó keo sơn của họ qua những chi tiết, hình ảnh, ngôn ngữ giản dị, chân thực, cô đọng, giàu sức biểu     </a:t>
            </a:r>
            <a:endParaRPr lang="en-US" altLang="en-US">
              <a:latin typeface="Times New Roman" panose="02020603050405020304" pitchFamily="18" charset="0"/>
              <a:cs typeface="Times New Roman" panose="02020603050405020304" pitchFamily="18" charset="0"/>
            </a:endParaRPr>
          </a:p>
          <a:p>
            <a:r>
              <a:rPr lang="en-US" altLang="en-US" sz="2400">
                <a:latin typeface="Times New Roman" panose="02020603050405020304" pitchFamily="18" charset="0"/>
                <a:cs typeface="Times New Roman" panose="02020603050405020304" pitchFamily="18" charset="0"/>
              </a:rPr>
              <a:t>         cảm.</a:t>
            </a:r>
            <a:endParaRPr lang="en-US" altLang="en-US">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097228"/>
                                        </p:tgtEl>
                                        <p:attrNameLst>
                                          <p:attrName>style.visibility</p:attrName>
                                        </p:attrNameLst>
                                      </p:cBhvr>
                                      <p:to>
                                        <p:strVal val="visible"/>
                                      </p:to>
                                    </p:set>
                                    <p:animEffect transition="in" filter="diamond(in)">
                                      <p:cBhvr>
                                        <p:cTn id="7" dur="2000"/>
                                        <p:tgtEl>
                                          <p:spTgt spid="2097228"/>
                                        </p:tgtEl>
                                      </p:cBhvr>
                                    </p:animEffect>
                                  </p:childTnLst>
                                </p:cTn>
                              </p:par>
                              <p:par>
                                <p:cTn id="8" presetID="8" presetClass="entr" presetSubtype="16" fill="hold" nodeType="withEffect">
                                  <p:stCondLst>
                                    <p:cond delay="0"/>
                                  </p:stCondLst>
                                  <p:childTnLst>
                                    <p:set>
                                      <p:cBhvr>
                                        <p:cTn id="9" dur="1" fill="hold">
                                          <p:stCondLst>
                                            <p:cond delay="0"/>
                                          </p:stCondLst>
                                        </p:cTn>
                                        <p:tgtEl>
                                          <p:spTgt spid="1049039"/>
                                        </p:tgtEl>
                                        <p:attrNameLst>
                                          <p:attrName>style.visibility</p:attrName>
                                        </p:attrNameLst>
                                      </p:cBhvr>
                                      <p:to>
                                        <p:strVal val="visible"/>
                                      </p:to>
                                    </p:set>
                                    <p:animEffect transition="in" filter="diamond(in)">
                                      <p:cBhvr>
                                        <p:cTn id="10" dur="2000"/>
                                        <p:tgtEl>
                                          <p:spTgt spid="104903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nodeType="clickEffect">
                                  <p:stCondLst>
                                    <p:cond delay="0"/>
                                  </p:stCondLst>
                                  <p:childTnLst>
                                    <p:set>
                                      <p:cBhvr>
                                        <p:cTn id="14" dur="1" fill="hold">
                                          <p:stCondLst>
                                            <p:cond delay="0"/>
                                          </p:stCondLst>
                                        </p:cTn>
                                        <p:tgtEl>
                                          <p:spTgt spid="2097232"/>
                                        </p:tgtEl>
                                        <p:attrNameLst>
                                          <p:attrName>style.visibility</p:attrName>
                                        </p:attrNameLst>
                                      </p:cBhvr>
                                      <p:to>
                                        <p:strVal val="visible"/>
                                      </p:to>
                                    </p:set>
                                    <p:animEffect transition="in" filter="diamond(in)">
                                      <p:cBhvr>
                                        <p:cTn id="15" dur="2000"/>
                                        <p:tgtEl>
                                          <p:spTgt spid="2097232"/>
                                        </p:tgtEl>
                                      </p:cBhvr>
                                    </p:animEffect>
                                  </p:childTnLst>
                                </p:cTn>
                              </p:par>
                              <p:par>
                                <p:cTn id="16" presetID="8" presetClass="entr" presetSubtype="16" fill="hold" nodeType="withEffect">
                                  <p:stCondLst>
                                    <p:cond delay="0"/>
                                  </p:stCondLst>
                                  <p:childTnLst>
                                    <p:set>
                                      <p:cBhvr>
                                        <p:cTn id="17" dur="1" fill="hold">
                                          <p:stCondLst>
                                            <p:cond delay="0"/>
                                          </p:stCondLst>
                                        </p:cTn>
                                        <p:tgtEl>
                                          <p:spTgt spid="1049057"/>
                                        </p:tgtEl>
                                        <p:attrNameLst>
                                          <p:attrName>style.visibility</p:attrName>
                                        </p:attrNameLst>
                                      </p:cBhvr>
                                      <p:to>
                                        <p:strVal val="visible"/>
                                      </p:to>
                                    </p:set>
                                    <p:animEffect transition="in" filter="diamond(in)">
                                      <p:cBhvr>
                                        <p:cTn id="18" dur="2000"/>
                                        <p:tgtEl>
                                          <p:spTgt spid="1049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9" name="Group -845">
            <a:extLst>
              <a:ext uri="{FF2B5EF4-FFF2-40B4-BE49-F238E27FC236}">
                <a16:creationId xmlns:a16="http://schemas.microsoft.com/office/drawing/2014/main" xmlns="" id="{DBEAA059-06C5-4DA2-B794-8EE2CA05BF75}"/>
              </a:ext>
            </a:extLst>
          </p:cNvPr>
          <p:cNvGrpSpPr>
            <a:grpSpLocks/>
          </p:cNvGrpSpPr>
          <p:nvPr/>
        </p:nvGrpSpPr>
        <p:grpSpPr bwMode="auto">
          <a:xfrm>
            <a:off x="0" y="0"/>
            <a:ext cx="7705725" cy="5183188"/>
            <a:chOff x="158" y="164"/>
            <a:chExt cx="4854" cy="3265"/>
          </a:xfrm>
        </p:grpSpPr>
        <p:sp>
          <p:nvSpPr>
            <p:cNvPr id="1049271" name="Line 695">
              <a:extLst>
                <a:ext uri="{FF2B5EF4-FFF2-40B4-BE49-F238E27FC236}">
                  <a16:creationId xmlns:a16="http://schemas.microsoft.com/office/drawing/2014/main" xmlns="" id="{FA523B28-7721-4B96-ADFC-9E4B8C0D081E}"/>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73" name="Line 697">
              <a:extLst>
                <a:ext uri="{FF2B5EF4-FFF2-40B4-BE49-F238E27FC236}">
                  <a16:creationId xmlns:a16="http://schemas.microsoft.com/office/drawing/2014/main" xmlns="" id="{A86B0B14-10A9-4E33-B3A1-66DE82B87CE5}"/>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75" name="Line 699">
              <a:extLst>
                <a:ext uri="{FF2B5EF4-FFF2-40B4-BE49-F238E27FC236}">
                  <a16:creationId xmlns:a16="http://schemas.microsoft.com/office/drawing/2014/main" xmlns="" id="{F959ED29-8089-4150-A3D9-B742FB1E3D26}"/>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77" name="Line 701">
              <a:extLst>
                <a:ext uri="{FF2B5EF4-FFF2-40B4-BE49-F238E27FC236}">
                  <a16:creationId xmlns:a16="http://schemas.microsoft.com/office/drawing/2014/main" xmlns="" id="{15665362-B102-4F83-82DA-89B4B6531662}"/>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1" name="Group -843">
            <a:extLst>
              <a:ext uri="{FF2B5EF4-FFF2-40B4-BE49-F238E27FC236}">
                <a16:creationId xmlns:a16="http://schemas.microsoft.com/office/drawing/2014/main" xmlns="" id="{60F6B39E-FCB1-4F90-B3F6-D147321F7383}"/>
              </a:ext>
            </a:extLst>
          </p:cNvPr>
          <p:cNvGrpSpPr>
            <a:grpSpLocks/>
          </p:cNvGrpSpPr>
          <p:nvPr/>
        </p:nvGrpSpPr>
        <p:grpSpPr bwMode="auto">
          <a:xfrm>
            <a:off x="1438275" y="1674813"/>
            <a:ext cx="7705725" cy="5183187"/>
            <a:chOff x="748" y="845"/>
            <a:chExt cx="4854" cy="3265"/>
          </a:xfrm>
        </p:grpSpPr>
        <p:sp>
          <p:nvSpPr>
            <p:cNvPr id="1049279" name="Line 703">
              <a:extLst>
                <a:ext uri="{FF2B5EF4-FFF2-40B4-BE49-F238E27FC236}">
                  <a16:creationId xmlns:a16="http://schemas.microsoft.com/office/drawing/2014/main" xmlns="" id="{F12C6599-0854-46D0-926C-C9C75D6DC38C}"/>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81" name="Line 705">
              <a:extLst>
                <a:ext uri="{FF2B5EF4-FFF2-40B4-BE49-F238E27FC236}">
                  <a16:creationId xmlns:a16="http://schemas.microsoft.com/office/drawing/2014/main" xmlns="" id="{10D829BF-0374-47E5-A72A-EC2B0689C5EE}"/>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83" name="Line 707">
              <a:extLst>
                <a:ext uri="{FF2B5EF4-FFF2-40B4-BE49-F238E27FC236}">
                  <a16:creationId xmlns:a16="http://schemas.microsoft.com/office/drawing/2014/main" xmlns="" id="{731F45A7-942B-4838-92E1-D418CC934728}"/>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85" name="Line 709">
              <a:extLst>
                <a:ext uri="{FF2B5EF4-FFF2-40B4-BE49-F238E27FC236}">
                  <a16:creationId xmlns:a16="http://schemas.microsoft.com/office/drawing/2014/main" xmlns="" id="{29E20116-C26B-4F73-8F46-333180681219}"/>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49287" name="Rectangle 711">
            <a:extLst>
              <a:ext uri="{FF2B5EF4-FFF2-40B4-BE49-F238E27FC236}">
                <a16:creationId xmlns:a16="http://schemas.microsoft.com/office/drawing/2014/main" xmlns="" id="{6AB608B9-EB8A-4ECE-9652-EA69D50922B9}"/>
              </a:ext>
            </a:extLst>
          </p:cNvPr>
          <p:cNvSpPr>
            <a:spLocks noChangeArrowheads="1"/>
          </p:cNvSpPr>
          <p:nvPr/>
        </p:nvSpPr>
        <p:spPr bwMode="auto">
          <a:xfrm>
            <a:off x="6324600" y="8509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289" name="Rectangle 713">
            <a:extLst>
              <a:ext uri="{FF2B5EF4-FFF2-40B4-BE49-F238E27FC236}">
                <a16:creationId xmlns:a16="http://schemas.microsoft.com/office/drawing/2014/main" xmlns="" id="{30CDBF0F-15F3-45E6-A068-B69C7B6ABE46}"/>
              </a:ext>
            </a:extLst>
          </p:cNvPr>
          <p:cNvSpPr>
            <a:spLocks noChangeArrowheads="1"/>
          </p:cNvSpPr>
          <p:nvPr/>
        </p:nvSpPr>
        <p:spPr bwMode="auto">
          <a:xfrm>
            <a:off x="228600" y="914400"/>
            <a:ext cx="3632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a:t>
            </a:r>
            <a:r>
              <a:rPr lang="en-US" altLang="en-US" sz="2800" b="1" u="sng">
                <a:solidFill>
                  <a:srgbClr val="FF0000"/>
                </a:solidFill>
                <a:latin typeface="Times New Roman" panose="02020603050405020304" pitchFamily="18" charset="0"/>
                <a:cs typeface="Times New Roman" panose="02020603050405020304" pitchFamily="18" charset="0"/>
              </a:rPr>
              <a:t>Tìm hiểu chung</a:t>
            </a:r>
            <a:r>
              <a:rPr lang="en-US" altLang="en-US" sz="2800" b="1">
                <a:solidFill>
                  <a:srgbClr val="FF0000"/>
                </a:solidFill>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291" name="Rectangle 715">
            <a:extLst>
              <a:ext uri="{FF2B5EF4-FFF2-40B4-BE49-F238E27FC236}">
                <a16:creationId xmlns:a16="http://schemas.microsoft.com/office/drawing/2014/main" xmlns="" id="{4AB0C35D-33E1-4D9D-A16D-080EBF42F2C2}"/>
              </a:ext>
            </a:extLst>
          </p:cNvPr>
          <p:cNvSpPr>
            <a:spLocks noChangeArrowheads="1"/>
          </p:cNvSpPr>
          <p:nvPr/>
        </p:nvSpPr>
        <p:spPr bwMode="auto">
          <a:xfrm>
            <a:off x="381000" y="1243013"/>
            <a:ext cx="18726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cs typeface="Times New Roman" panose="02020603050405020304" pitchFamily="18" charset="0"/>
              </a:rPr>
              <a:t>1. </a:t>
            </a:r>
            <a:r>
              <a:rPr lang="en-US" altLang="en-US" sz="2800" b="1" u="sng">
                <a:latin typeface="Times New Roman" panose="02020603050405020304" pitchFamily="18" charset="0"/>
                <a:cs typeface="Times New Roman" panose="02020603050405020304" pitchFamily="18" charset="0"/>
              </a:rPr>
              <a:t>Tác giả</a:t>
            </a:r>
            <a:r>
              <a:rPr lang="en-US" altLang="en-US" sz="2800" b="1">
                <a:latin typeface="Times New Roman" panose="02020603050405020304" pitchFamily="18" charset="0"/>
                <a:cs typeface="Times New Roman" panose="02020603050405020304" pitchFamily="18" charset="0"/>
              </a:rPr>
              <a:t> :</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097276" name="Picture 124">
            <a:extLst>
              <a:ext uri="{FF2B5EF4-FFF2-40B4-BE49-F238E27FC236}">
                <a16:creationId xmlns:a16="http://schemas.microsoft.com/office/drawing/2014/main" xmlns="" id="{42E71C11-E1FA-4FC7-8592-0F36F13642BE}"/>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705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293" name="Line 717">
            <a:extLst>
              <a:ext uri="{FF2B5EF4-FFF2-40B4-BE49-F238E27FC236}">
                <a16:creationId xmlns:a16="http://schemas.microsoft.com/office/drawing/2014/main" xmlns="" id="{BFE55184-AE34-4280-B3BA-D67B2C090E72}"/>
              </a:ext>
            </a:extLst>
          </p:cNvPr>
          <p:cNvSpPr>
            <a:spLocks noChangeShapeType="1"/>
          </p:cNvSpPr>
          <p:nvPr/>
        </p:nvSpPr>
        <p:spPr bwMode="auto">
          <a:xfrm>
            <a:off x="40386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95" name="Rectangle 719">
            <a:extLst>
              <a:ext uri="{FF2B5EF4-FFF2-40B4-BE49-F238E27FC236}">
                <a16:creationId xmlns:a16="http://schemas.microsoft.com/office/drawing/2014/main" xmlns="" id="{CE45E3D2-250D-44EF-B815-2478B7895566}"/>
              </a:ext>
            </a:extLst>
          </p:cNvPr>
          <p:cNvSpPr>
            <a:spLocks noChangeArrowheads="1"/>
          </p:cNvSpPr>
          <p:nvPr/>
        </p:nvSpPr>
        <p:spPr bwMode="auto">
          <a:xfrm>
            <a:off x="365125" y="1676400"/>
            <a:ext cx="23018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rPr>
              <a:t>2. </a:t>
            </a:r>
            <a:r>
              <a:rPr lang="en-US" altLang="en-US" sz="2800" b="1" u="sng">
                <a:latin typeface="Times New Roman" panose="02020603050405020304" pitchFamily="18" charset="0"/>
              </a:rPr>
              <a:t>Tác phẩm</a:t>
            </a:r>
            <a:r>
              <a:rPr lang="en-US" altLang="en-US" sz="2800" b="1">
                <a:latin typeface="Times New Roman" panose="02020603050405020304" pitchFamily="18" charset="0"/>
              </a:rPr>
              <a:t>:</a:t>
            </a:r>
            <a:endParaRPr lang="en-US" altLang="en-US"/>
          </a:p>
        </p:txBody>
      </p:sp>
      <p:sp>
        <p:nvSpPr>
          <p:cNvPr id="1049297" name="Rectangle 721">
            <a:extLst>
              <a:ext uri="{FF2B5EF4-FFF2-40B4-BE49-F238E27FC236}">
                <a16:creationId xmlns:a16="http://schemas.microsoft.com/office/drawing/2014/main" xmlns="" id="{CBD0A8AC-573A-462A-ACFF-6138A30A253A}"/>
              </a:ext>
            </a:extLst>
          </p:cNvPr>
          <p:cNvSpPr>
            <a:spLocks noChangeArrowheads="1"/>
          </p:cNvSpPr>
          <p:nvPr/>
        </p:nvSpPr>
        <p:spPr bwMode="auto">
          <a:xfrm>
            <a:off x="228600" y="2133600"/>
            <a:ext cx="396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u="sng" dirty="0" smtClean="0">
                <a:solidFill>
                  <a:srgbClr val="FF00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299" name="Rectangle 723">
            <a:extLst>
              <a:ext uri="{FF2B5EF4-FFF2-40B4-BE49-F238E27FC236}">
                <a16:creationId xmlns:a16="http://schemas.microsoft.com/office/drawing/2014/main" xmlns="" id="{14246BC5-272E-4496-89F9-A165D241B30F}"/>
              </a:ext>
            </a:extLst>
          </p:cNvPr>
          <p:cNvSpPr>
            <a:spLocks noChangeArrowheads="1"/>
          </p:cNvSpPr>
          <p:nvPr/>
        </p:nvSpPr>
        <p:spPr bwMode="auto">
          <a:xfrm>
            <a:off x="4191000" y="1219200"/>
            <a:ext cx="44196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VNI-Times" pitchFamily="2" charset="0"/>
              </a:rPr>
              <a:t>-Thể thơ: </a:t>
            </a:r>
            <a:r>
              <a:rPr lang="en-US" altLang="en-US" sz="2800" b="1">
                <a:latin typeface="Times New Roman" panose="02020603050405020304" pitchFamily="18" charset="0"/>
              </a:rPr>
              <a:t>Tự do, giọng điệu linh hoạt, ít vần, 4 câu một khổ.</a:t>
            </a:r>
            <a:endParaRPr lang="en-US" altLang="en-US"/>
          </a:p>
        </p:txBody>
      </p:sp>
      <p:sp>
        <p:nvSpPr>
          <p:cNvPr id="1049301" name="Rectangle 725">
            <a:extLst>
              <a:ext uri="{FF2B5EF4-FFF2-40B4-BE49-F238E27FC236}">
                <a16:creationId xmlns:a16="http://schemas.microsoft.com/office/drawing/2014/main" xmlns="" id="{EBA040C4-3513-40AC-BFD0-B08392EFA44F}"/>
              </a:ext>
            </a:extLst>
          </p:cNvPr>
          <p:cNvSpPr>
            <a:spLocks noChangeArrowheads="1"/>
          </p:cNvSpPr>
          <p:nvPr/>
        </p:nvSpPr>
        <p:spPr bwMode="auto">
          <a:xfrm>
            <a:off x="533400" y="3048000"/>
            <a:ext cx="35814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rPr>
              <a:t>-Lạ, độc đáo, thể hiện </a:t>
            </a:r>
            <a:endParaRPr lang="en-US" altLang="en-US"/>
          </a:p>
          <a:p>
            <a:r>
              <a:rPr lang="en-US" altLang="en-US" sz="2800" b="1">
                <a:latin typeface="Times New Roman" panose="02020603050405020304" pitchFamily="18" charset="0"/>
              </a:rPr>
              <a:t>cách nhìn, cách khai thác chất thơ từ hiện thực khốc liệt.</a:t>
            </a:r>
            <a:endParaRPr lang="en-US" altLang="en-US"/>
          </a:p>
        </p:txBody>
      </p:sp>
      <p:sp>
        <p:nvSpPr>
          <p:cNvPr id="1049303" name="Rectangle 727">
            <a:extLst>
              <a:ext uri="{FF2B5EF4-FFF2-40B4-BE49-F238E27FC236}">
                <a16:creationId xmlns:a16="http://schemas.microsoft.com/office/drawing/2014/main" xmlns="" id="{C2F0D8B5-9E8B-411F-BE6A-F647FC1C706C}"/>
              </a:ext>
            </a:extLst>
          </p:cNvPr>
          <p:cNvSpPr>
            <a:spLocks noChangeArrowheads="1"/>
          </p:cNvSpPr>
          <p:nvPr/>
        </p:nvSpPr>
        <p:spPr bwMode="auto">
          <a:xfrm>
            <a:off x="304800" y="2528888"/>
            <a:ext cx="457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800" b="1">
                <a:latin typeface="Times New Roman" panose="02020603050405020304" pitchFamily="18" charset="0"/>
              </a:rPr>
              <a:t>1. </a:t>
            </a:r>
            <a:r>
              <a:rPr lang="en-US" altLang="en-US" sz="2800" b="1" u="sng">
                <a:latin typeface="Times New Roman" panose="02020603050405020304" pitchFamily="18" charset="0"/>
              </a:rPr>
              <a:t>Nhan đề bài thơ</a:t>
            </a:r>
            <a:r>
              <a:rPr lang="en-US" altLang="en-US" sz="2800" b="1">
                <a:latin typeface="Times New Roman" panose="02020603050405020304" pitchFamily="18" charset="0"/>
              </a:rPr>
              <a:t>:</a:t>
            </a:r>
            <a:endParaRPr lang="en-US" altLang="en-US"/>
          </a:p>
        </p:txBody>
      </p:sp>
      <p:sp>
        <p:nvSpPr>
          <p:cNvPr id="1049305" name="Rectangle 729">
            <a:extLst>
              <a:ext uri="{FF2B5EF4-FFF2-40B4-BE49-F238E27FC236}">
                <a16:creationId xmlns:a16="http://schemas.microsoft.com/office/drawing/2014/main" xmlns="" id="{D91CF1E8-D800-47AD-A407-965F153284BB}"/>
              </a:ext>
            </a:extLst>
          </p:cNvPr>
          <p:cNvSpPr>
            <a:spLocks noChangeArrowheads="1"/>
          </p:cNvSpPr>
          <p:nvPr/>
        </p:nvSpPr>
        <p:spPr bwMode="auto">
          <a:xfrm>
            <a:off x="4038600" y="3463925"/>
            <a:ext cx="4800600"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just">
              <a:spcBef>
                <a:spcPct val="50000"/>
              </a:spcBef>
            </a:pPr>
            <a:r>
              <a:rPr lang="en-US" altLang="en-US" sz="2400" b="1">
                <a:solidFill>
                  <a:srgbClr val="000099"/>
                </a:solidFill>
                <a:latin typeface="Times New Roman" panose="02020603050405020304" pitchFamily="18" charset="0"/>
              </a:rPr>
              <a:t>Tôi phải thêm “ </a:t>
            </a:r>
            <a:r>
              <a:rPr lang="en-US" altLang="en-US" sz="2400" b="1" i="1">
                <a:solidFill>
                  <a:srgbClr val="000099"/>
                </a:solidFill>
                <a:latin typeface="Times New Roman" panose="02020603050405020304" pitchFamily="18" charset="0"/>
              </a:rPr>
              <a:t>Bài thơ về</a:t>
            </a:r>
            <a:r>
              <a:rPr lang="en-US" altLang="en-US" sz="2400" b="1">
                <a:solidFill>
                  <a:srgbClr val="000099"/>
                </a:solidFill>
                <a:latin typeface="Times New Roman" panose="02020603050405020304" pitchFamily="18" charset="0"/>
              </a:rPr>
              <a:t>…”, để báo trước cho mọi người biết rằng là tôi viết thơ, chứ không phải một khúc văn xuôi. </a:t>
            </a:r>
            <a:r>
              <a:rPr lang="en-US" altLang="en-US" sz="2400" b="1">
                <a:solidFill>
                  <a:srgbClr val="FF3300"/>
                </a:solidFill>
                <a:latin typeface="Times New Roman" panose="02020603050405020304" pitchFamily="18" charset="0"/>
              </a:rPr>
              <a:t>Bài thơ về tiểu đội xe không kính</a:t>
            </a:r>
            <a:r>
              <a:rPr lang="en-US" altLang="en-US" sz="2400" b="1">
                <a:solidFill>
                  <a:srgbClr val="000099"/>
                </a:solidFill>
                <a:latin typeface="Times New Roman" panose="02020603050405020304" pitchFamily="18" charset="0"/>
              </a:rPr>
              <a:t> là cách đưa chất liệu văn xuôi vào thơ, những câu thơ “đặc” văn xuôi được kết hợp lại trong một cảm hứng chung.</a:t>
            </a:r>
            <a:endParaRPr lang="en-US" altLang="en-US"/>
          </a:p>
        </p:txBody>
      </p:sp>
      <p:sp>
        <p:nvSpPr>
          <p:cNvPr id="1049307" name="WordArt 731">
            <a:extLst>
              <a:ext uri="{FF2B5EF4-FFF2-40B4-BE49-F238E27FC236}">
                <a16:creationId xmlns:a16="http://schemas.microsoft.com/office/drawing/2014/main" xmlns="" id="{C2D469A2-BD07-463C-B63A-C395FFD8A09B}"/>
              </a:ext>
            </a:extLst>
          </p:cNvPr>
          <p:cNvSpPr>
            <a:spLocks noChangeShapeType="1" noTextEdit="1"/>
          </p:cNvSpPr>
          <p:nvPr/>
        </p:nvSpPr>
        <p:spPr bwMode="auto">
          <a:xfrm>
            <a:off x="1495425" y="219075"/>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grpSp>
        <p:nvGrpSpPr>
          <p:cNvPr id="183" name="Group -841">
            <a:extLst>
              <a:ext uri="{FF2B5EF4-FFF2-40B4-BE49-F238E27FC236}">
                <a16:creationId xmlns:a16="http://schemas.microsoft.com/office/drawing/2014/main" xmlns="" id="{6343B126-9E48-40CB-9263-833D917005B4}"/>
              </a:ext>
            </a:extLst>
          </p:cNvPr>
          <p:cNvGrpSpPr>
            <a:grpSpLocks/>
          </p:cNvGrpSpPr>
          <p:nvPr/>
        </p:nvGrpSpPr>
        <p:grpSpPr bwMode="auto">
          <a:xfrm>
            <a:off x="0" y="0"/>
            <a:ext cx="7705725" cy="5183188"/>
            <a:chOff x="158" y="164"/>
            <a:chExt cx="4854" cy="3265"/>
          </a:xfrm>
        </p:grpSpPr>
        <p:sp>
          <p:nvSpPr>
            <p:cNvPr id="1049309" name="Line 733">
              <a:extLst>
                <a:ext uri="{FF2B5EF4-FFF2-40B4-BE49-F238E27FC236}">
                  <a16:creationId xmlns:a16="http://schemas.microsoft.com/office/drawing/2014/main" xmlns="" id="{1AD96F5B-C375-475D-95C8-F11F94C8EA80}"/>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11" name="Line 735">
              <a:extLst>
                <a:ext uri="{FF2B5EF4-FFF2-40B4-BE49-F238E27FC236}">
                  <a16:creationId xmlns:a16="http://schemas.microsoft.com/office/drawing/2014/main" xmlns="" id="{CC84289D-C0CB-48F9-AE2B-0976C83A73D5}"/>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13" name="Line 737">
              <a:extLst>
                <a:ext uri="{FF2B5EF4-FFF2-40B4-BE49-F238E27FC236}">
                  <a16:creationId xmlns:a16="http://schemas.microsoft.com/office/drawing/2014/main" xmlns="" id="{8C062A71-1817-4324-B393-1EC689A6686A}"/>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15" name="Line 739">
              <a:extLst>
                <a:ext uri="{FF2B5EF4-FFF2-40B4-BE49-F238E27FC236}">
                  <a16:creationId xmlns:a16="http://schemas.microsoft.com/office/drawing/2014/main" xmlns="" id="{BB106021-780B-4E62-A7B8-4182F7601FF1}"/>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278" name="Picture 126">
            <a:extLst>
              <a:ext uri="{FF2B5EF4-FFF2-40B4-BE49-F238E27FC236}">
                <a16:creationId xmlns:a16="http://schemas.microsoft.com/office/drawing/2014/main" xmlns="" id="{42F5FBE6-CD87-4A7C-9320-B8FD8318A8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1295400"/>
            <a:ext cx="3276600" cy="2133600"/>
          </a:xfrm>
          <a:prstGeom prst="rect">
            <a:avLst/>
          </a:prstGeom>
          <a:noFill/>
          <a:ln w="38100" cmpd="dbl">
            <a:solidFill>
              <a:srgbClr val="CC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299"/>
                                        </p:tgtEl>
                                        <p:attrNameLst>
                                          <p:attrName>style.visibility</p:attrName>
                                        </p:attrNameLst>
                                      </p:cBhvr>
                                      <p:to>
                                        <p:strVal val="visible"/>
                                      </p:to>
                                    </p:set>
                                    <p:animEffect transition="in" filter="blinds(horizontal)">
                                      <p:cBhvr>
                                        <p:cTn id="7" dur="500"/>
                                        <p:tgtEl>
                                          <p:spTgt spid="10492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nodeType="clickEffect">
                                  <p:stCondLst>
                                    <p:cond delay="0"/>
                                  </p:stCondLst>
                                  <p:childTnLst>
                                    <p:animEffect transition="out" filter="blinds(horizontal)">
                                      <p:cBhvr>
                                        <p:cTn id="11" dur="500"/>
                                        <p:tgtEl>
                                          <p:spTgt spid="1049299"/>
                                        </p:tgtEl>
                                      </p:cBhvr>
                                    </p:animEffect>
                                    <p:set>
                                      <p:cBhvr>
                                        <p:cTn id="12" dur="1" fill="hold">
                                          <p:stCondLst>
                                            <p:cond delay="499"/>
                                          </p:stCondLst>
                                        </p:cTn>
                                        <p:tgtEl>
                                          <p:spTgt spid="1049299"/>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49303">
                                            <p:txEl>
                                              <p:pRg st="0" end="0"/>
                                            </p:txEl>
                                          </p:spTgt>
                                        </p:tgtEl>
                                        <p:attrNameLst>
                                          <p:attrName>style.visibility</p:attrName>
                                        </p:attrNameLst>
                                      </p:cBhvr>
                                      <p:to>
                                        <p:strVal val="visible"/>
                                      </p:to>
                                    </p:set>
                                    <p:animEffect transition="in" filter="blinds(horizontal)">
                                      <p:cBhvr>
                                        <p:cTn id="17" dur="500"/>
                                        <p:tgtEl>
                                          <p:spTgt spid="104930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0" fill="hold" nodeType="clickEffect">
                                  <p:stCondLst>
                                    <p:cond delay="0"/>
                                  </p:stCondLst>
                                  <p:childTnLst>
                                    <p:set>
                                      <p:cBhvr>
                                        <p:cTn id="21" dur="1" fill="hold">
                                          <p:stCondLst>
                                            <p:cond delay="0"/>
                                          </p:stCondLst>
                                        </p:cTn>
                                        <p:tgtEl>
                                          <p:spTgt spid="2097278"/>
                                        </p:tgtEl>
                                        <p:attrNameLst>
                                          <p:attrName>style.visibility</p:attrName>
                                        </p:attrNameLst>
                                      </p:cBhvr>
                                      <p:to>
                                        <p:strVal val="visible"/>
                                      </p:to>
                                    </p:set>
                                    <p:anim calcmode="lin" valueType="num">
                                      <p:cBhvr>
                                        <p:cTn id="22" dur="1000" fill="hold"/>
                                        <p:tgtEl>
                                          <p:spTgt spid="2097278"/>
                                        </p:tgtEl>
                                        <p:attrNameLst>
                                          <p:attrName>ppt_w</p:attrName>
                                        </p:attrNameLst>
                                      </p:cBhvr>
                                      <p:tavLst>
                                        <p:tav tm="100000">
                                          <p:val>
                                            <p:fltVal val="0"/>
                                          </p:val>
                                        </p:tav>
                                        <p:tav>
                                          <p:val>
                                            <p:strVal val="#ppt_w"/>
                                          </p:val>
                                        </p:tav>
                                      </p:tavLst>
                                    </p:anim>
                                    <p:anim calcmode="lin" valueType="num">
                                      <p:cBhvr>
                                        <p:cTn id="23" dur="1000" fill="hold"/>
                                        <p:tgtEl>
                                          <p:spTgt spid="2097278"/>
                                        </p:tgtEl>
                                        <p:attrNameLst>
                                          <p:attrName>ppt_h</p:attrName>
                                        </p:attrNameLst>
                                      </p:cBhvr>
                                      <p:tavLst>
                                        <p:tav tm="100000">
                                          <p:val>
                                            <p:fltVal val="0"/>
                                          </p:val>
                                        </p:tav>
                                        <p:tav>
                                          <p:val>
                                            <p:strVal val="#ppt_h"/>
                                          </p:val>
                                        </p:tav>
                                      </p:tavLst>
                                    </p:anim>
                                    <p:animEffect transition="in" filter="fade">
                                      <p:cBhvr>
                                        <p:cTn id="24" dur="1000"/>
                                        <p:tgtEl>
                                          <p:spTgt spid="209727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1049305"/>
                                        </p:tgtEl>
                                        <p:attrNameLst>
                                          <p:attrName>style.visibility</p:attrName>
                                        </p:attrNameLst>
                                      </p:cBhvr>
                                      <p:to>
                                        <p:strVal val="visible"/>
                                      </p:to>
                                    </p:set>
                                    <p:animEffect transition="in" filter="wipe(left)">
                                      <p:cBhvr>
                                        <p:cTn id="29" dur="5000"/>
                                        <p:tgtEl>
                                          <p:spTgt spid="104930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1049301"/>
                                        </p:tgtEl>
                                        <p:attrNameLst>
                                          <p:attrName>style.visibility</p:attrName>
                                        </p:attrNameLst>
                                      </p:cBhvr>
                                      <p:to>
                                        <p:strVal val="visible"/>
                                      </p:to>
                                    </p:set>
                                    <p:animEffect transition="in" filter="blinds(horizontal)">
                                      <p:cBhvr>
                                        <p:cTn id="34" dur="500"/>
                                        <p:tgtEl>
                                          <p:spTgt spid="1049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17" name="Rectangle 741">
            <a:extLst>
              <a:ext uri="{FF2B5EF4-FFF2-40B4-BE49-F238E27FC236}">
                <a16:creationId xmlns:a16="http://schemas.microsoft.com/office/drawing/2014/main" xmlns="" id="{59955FA7-0040-4A9C-8ECF-41B52EB6021C}"/>
              </a:ext>
            </a:extLst>
          </p:cNvPr>
          <p:cNvSpPr>
            <a:spLocks noChangeArrowheads="1"/>
          </p:cNvSpPr>
          <p:nvPr/>
        </p:nvSpPr>
        <p:spPr bwMode="auto">
          <a:xfrm>
            <a:off x="6553200" y="533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319" name="Line 743">
            <a:extLst>
              <a:ext uri="{FF2B5EF4-FFF2-40B4-BE49-F238E27FC236}">
                <a16:creationId xmlns:a16="http://schemas.microsoft.com/office/drawing/2014/main" xmlns="" id="{FF5D2D7B-0FDC-4EEC-9DEF-C939F98BB62B}"/>
              </a:ext>
            </a:extLst>
          </p:cNvPr>
          <p:cNvSpPr>
            <a:spLocks noChangeShapeType="1"/>
          </p:cNvSpPr>
          <p:nvPr/>
        </p:nvSpPr>
        <p:spPr bwMode="auto">
          <a:xfrm>
            <a:off x="47244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21" name="Rectangle 745">
            <a:extLst>
              <a:ext uri="{FF2B5EF4-FFF2-40B4-BE49-F238E27FC236}">
                <a16:creationId xmlns:a16="http://schemas.microsoft.com/office/drawing/2014/main" xmlns="" id="{A081BE59-2282-4683-8FC2-373D8E9C62D4}"/>
              </a:ext>
            </a:extLst>
          </p:cNvPr>
          <p:cNvSpPr>
            <a:spLocks noChangeArrowheads="1"/>
          </p:cNvSpPr>
          <p:nvPr/>
        </p:nvSpPr>
        <p:spPr bwMode="auto">
          <a:xfrm>
            <a:off x="304800" y="2590800"/>
            <a:ext cx="10668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spcBef>
                <a:spcPct val="50000"/>
              </a:spcBef>
            </a:pPr>
            <a:r>
              <a:rPr lang="en-US" altLang="en-US" sz="2400" b="1" i="1">
                <a:latin typeface="Times New Roman" panose="02020603050405020304" pitchFamily="18" charset="0"/>
              </a:rPr>
              <a:t>-xe</a:t>
            </a:r>
            <a:endParaRPr lang="en-US" altLang="en-US"/>
          </a:p>
          <a:p>
            <a:pPr algn="ctr">
              <a:spcBef>
                <a:spcPct val="50000"/>
              </a:spcBef>
            </a:pPr>
            <a:r>
              <a:rPr lang="en-US" altLang="en-US" sz="2400" b="1" i="1">
                <a:latin typeface="Times New Roman" panose="02020603050405020304" pitchFamily="18" charset="0"/>
              </a:rPr>
              <a:t>không</a:t>
            </a:r>
            <a:endParaRPr lang="en-US" altLang="en-US"/>
          </a:p>
        </p:txBody>
      </p:sp>
      <p:sp>
        <p:nvSpPr>
          <p:cNvPr id="1049323" name="Line 747">
            <a:extLst>
              <a:ext uri="{FF2B5EF4-FFF2-40B4-BE49-F238E27FC236}">
                <a16:creationId xmlns:a16="http://schemas.microsoft.com/office/drawing/2014/main" xmlns="" id="{0AC9C69B-04EC-4039-9E9B-C765BDB9137B}"/>
              </a:ext>
            </a:extLst>
          </p:cNvPr>
          <p:cNvSpPr>
            <a:spLocks noChangeShapeType="1"/>
          </p:cNvSpPr>
          <p:nvPr/>
        </p:nvSpPr>
        <p:spPr bwMode="auto">
          <a:xfrm flipV="1">
            <a:off x="1524000" y="2819400"/>
            <a:ext cx="838200"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325" name="Line 749">
            <a:extLst>
              <a:ext uri="{FF2B5EF4-FFF2-40B4-BE49-F238E27FC236}">
                <a16:creationId xmlns:a16="http://schemas.microsoft.com/office/drawing/2014/main" xmlns="" id="{8F6CAA2D-658E-480D-9D28-7A361506C040}"/>
              </a:ext>
            </a:extLst>
          </p:cNvPr>
          <p:cNvSpPr>
            <a:spLocks noChangeShapeType="1"/>
          </p:cNvSpPr>
          <p:nvPr/>
        </p:nvSpPr>
        <p:spPr bwMode="auto">
          <a:xfrm>
            <a:off x="1524000" y="3048000"/>
            <a:ext cx="914400" cy="762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327" name="Line 751">
            <a:extLst>
              <a:ext uri="{FF2B5EF4-FFF2-40B4-BE49-F238E27FC236}">
                <a16:creationId xmlns:a16="http://schemas.microsoft.com/office/drawing/2014/main" xmlns="" id="{85C16B29-A779-49D1-B4CC-6087A72A8005}"/>
              </a:ext>
            </a:extLst>
          </p:cNvPr>
          <p:cNvSpPr>
            <a:spLocks noChangeShapeType="1"/>
          </p:cNvSpPr>
          <p:nvPr/>
        </p:nvSpPr>
        <p:spPr bwMode="auto">
          <a:xfrm>
            <a:off x="1524000" y="3048000"/>
            <a:ext cx="914400" cy="4572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329" name="Rectangle 753">
            <a:extLst>
              <a:ext uri="{FF2B5EF4-FFF2-40B4-BE49-F238E27FC236}">
                <a16:creationId xmlns:a16="http://schemas.microsoft.com/office/drawing/2014/main" xmlns="" id="{78AF3F2A-7FEA-496B-B614-9E993EA51839}"/>
              </a:ext>
            </a:extLst>
          </p:cNvPr>
          <p:cNvSpPr>
            <a:spLocks noChangeArrowheads="1"/>
          </p:cNvSpPr>
          <p:nvPr/>
        </p:nvSpPr>
        <p:spPr bwMode="auto">
          <a:xfrm>
            <a:off x="2362200" y="25146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latin typeface="Times New Roman" panose="02020603050405020304" pitchFamily="18" charset="0"/>
              </a:rPr>
              <a:t>kính</a:t>
            </a:r>
            <a:endParaRPr lang="en-US" altLang="en-US"/>
          </a:p>
        </p:txBody>
      </p:sp>
      <p:sp>
        <p:nvSpPr>
          <p:cNvPr id="1049331" name="Rectangle 755">
            <a:extLst>
              <a:ext uri="{FF2B5EF4-FFF2-40B4-BE49-F238E27FC236}">
                <a16:creationId xmlns:a16="http://schemas.microsoft.com/office/drawing/2014/main" xmlns="" id="{089350B4-0775-46ED-83C2-F3FB55EDC576}"/>
              </a:ext>
            </a:extLst>
          </p:cNvPr>
          <p:cNvSpPr>
            <a:spLocks noChangeArrowheads="1"/>
          </p:cNvSpPr>
          <p:nvPr/>
        </p:nvSpPr>
        <p:spPr bwMode="auto">
          <a:xfrm>
            <a:off x="2438400" y="32766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latin typeface="Times New Roman" panose="02020603050405020304" pitchFamily="18" charset="0"/>
              </a:rPr>
              <a:t>mui</a:t>
            </a:r>
            <a:endParaRPr lang="en-US" altLang="en-US"/>
          </a:p>
        </p:txBody>
      </p:sp>
      <p:sp>
        <p:nvSpPr>
          <p:cNvPr id="1049333" name="Line 757">
            <a:extLst>
              <a:ext uri="{FF2B5EF4-FFF2-40B4-BE49-F238E27FC236}">
                <a16:creationId xmlns:a16="http://schemas.microsoft.com/office/drawing/2014/main" xmlns="" id="{4D8F561A-E8C7-4E71-9A08-00278BA42B49}"/>
              </a:ext>
            </a:extLst>
          </p:cNvPr>
          <p:cNvSpPr>
            <a:spLocks noChangeShapeType="1"/>
          </p:cNvSpPr>
          <p:nvPr/>
        </p:nvSpPr>
        <p:spPr bwMode="auto">
          <a:xfrm>
            <a:off x="1676400" y="3505200"/>
            <a:ext cx="0" cy="3048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335" name="Rectangle 759">
            <a:extLst>
              <a:ext uri="{FF2B5EF4-FFF2-40B4-BE49-F238E27FC236}">
                <a16:creationId xmlns:a16="http://schemas.microsoft.com/office/drawing/2014/main" xmlns="" id="{53581360-91A7-498E-88E0-7DE961A43A4A}"/>
              </a:ext>
            </a:extLst>
          </p:cNvPr>
          <p:cNvSpPr>
            <a:spLocks noChangeArrowheads="1"/>
          </p:cNvSpPr>
          <p:nvPr/>
        </p:nvSpPr>
        <p:spPr bwMode="auto">
          <a:xfrm>
            <a:off x="533400" y="3733800"/>
            <a:ext cx="426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-Vì :Bom giật, bom rung …</a:t>
            </a:r>
            <a:endParaRPr lang="en-US" altLang="en-US"/>
          </a:p>
        </p:txBody>
      </p:sp>
      <p:sp>
        <p:nvSpPr>
          <p:cNvPr id="1049337" name="Rectangle 761">
            <a:extLst>
              <a:ext uri="{FF2B5EF4-FFF2-40B4-BE49-F238E27FC236}">
                <a16:creationId xmlns:a16="http://schemas.microsoft.com/office/drawing/2014/main" xmlns="" id="{AA7FA575-28D7-47D3-8728-4D4DB1B546A6}"/>
              </a:ext>
            </a:extLst>
          </p:cNvPr>
          <p:cNvSpPr>
            <a:spLocks noChangeArrowheads="1"/>
          </p:cNvSpPr>
          <p:nvPr/>
        </p:nvSpPr>
        <p:spPr bwMode="auto">
          <a:xfrm>
            <a:off x="76200" y="4114800"/>
            <a:ext cx="4648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sym typeface="Wingdings 3" panose="05040102010807070707" pitchFamily="18" charset="2"/>
              </a:rPr>
              <a:t> </a:t>
            </a:r>
            <a:r>
              <a:rPr lang="en-US" altLang="en-US" sz="2400" b="1">
                <a:latin typeface="Times New Roman" panose="02020603050405020304" pitchFamily="18" charset="0"/>
              </a:rPr>
              <a:t>Tả thực, điệp ngữ, liệt kê, giọng thản nhiên, lời thơ mang tính khẩu ngữ, hình ảnh độc đáo:</a:t>
            </a:r>
            <a:endParaRPr lang="en-US" altLang="en-US"/>
          </a:p>
        </p:txBody>
      </p:sp>
      <p:sp>
        <p:nvSpPr>
          <p:cNvPr id="1049339" name="Rectangle 763">
            <a:extLst>
              <a:ext uri="{FF2B5EF4-FFF2-40B4-BE49-F238E27FC236}">
                <a16:creationId xmlns:a16="http://schemas.microsoft.com/office/drawing/2014/main" xmlns="" id="{9B6A8B9B-D5E7-442F-A78B-4BCF9CD34B24}"/>
              </a:ext>
            </a:extLst>
          </p:cNvPr>
          <p:cNvSpPr>
            <a:spLocks noChangeArrowheads="1"/>
          </p:cNvSpPr>
          <p:nvPr/>
        </p:nvSpPr>
        <p:spPr bwMode="auto">
          <a:xfrm>
            <a:off x="2514600" y="28956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latin typeface="Times New Roman" panose="02020603050405020304" pitchFamily="18" charset="0"/>
              </a:rPr>
              <a:t>đèn</a:t>
            </a:r>
            <a:endParaRPr lang="en-US" altLang="en-US"/>
          </a:p>
        </p:txBody>
      </p:sp>
      <p:sp>
        <p:nvSpPr>
          <p:cNvPr id="1049341" name="Rectangle 765">
            <a:extLst>
              <a:ext uri="{FF2B5EF4-FFF2-40B4-BE49-F238E27FC236}">
                <a16:creationId xmlns:a16="http://schemas.microsoft.com/office/drawing/2014/main" xmlns="" id="{66DF1D1F-A99D-46B7-89BE-94EE3EDB659B}"/>
              </a:ext>
            </a:extLst>
          </p:cNvPr>
          <p:cNvSpPr>
            <a:spLocks noChangeArrowheads="1"/>
          </p:cNvSpPr>
          <p:nvPr/>
        </p:nvSpPr>
        <p:spPr bwMode="auto">
          <a:xfrm>
            <a:off x="228600" y="5257800"/>
            <a:ext cx="44196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just">
              <a:spcBef>
                <a:spcPct val="50000"/>
              </a:spcBef>
            </a:pPr>
            <a:r>
              <a:rPr lang="en-US" altLang="en-US" sz="2400" b="1">
                <a:latin typeface="Times New Roman" panose="02020603050405020304" pitchFamily="18" charset="0"/>
              </a:rPr>
              <a:t>Đoàn xe trần trụi, biến dạng, gợi sự tàn phá khốc liệt của hiện thực chiến tranh.</a:t>
            </a:r>
            <a:endParaRPr lang="en-US" altLang="en-US"/>
          </a:p>
        </p:txBody>
      </p:sp>
      <p:pic>
        <p:nvPicPr>
          <p:cNvPr id="2097280" name="Picture 128">
            <a:extLst>
              <a:ext uri="{FF2B5EF4-FFF2-40B4-BE49-F238E27FC236}">
                <a16:creationId xmlns:a16="http://schemas.microsoft.com/office/drawing/2014/main" xmlns="" id="{F83EB8C4-D9A1-4F86-B648-2C76C5C96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000" t="10001" r="14000" b="16667"/>
          <a:stretch>
            <a:fillRect/>
          </a:stretch>
        </p:blipFill>
        <p:spPr bwMode="auto">
          <a:xfrm>
            <a:off x="4953000" y="1066800"/>
            <a:ext cx="3886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343" name="Rectangle 767">
            <a:extLst>
              <a:ext uri="{FF2B5EF4-FFF2-40B4-BE49-F238E27FC236}">
                <a16:creationId xmlns:a16="http://schemas.microsoft.com/office/drawing/2014/main" xmlns="" id="{44FA3232-D922-42CC-9C22-B3F766AEE084}"/>
              </a:ext>
            </a:extLst>
          </p:cNvPr>
          <p:cNvSpPr>
            <a:spLocks noChangeArrowheads="1"/>
          </p:cNvSpPr>
          <p:nvPr/>
        </p:nvSpPr>
        <p:spPr bwMode="auto">
          <a:xfrm>
            <a:off x="76200" y="533400"/>
            <a:ext cx="3832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a:t>
            </a:r>
            <a:r>
              <a:rPr lang="en-US" altLang="en-US" sz="2800" b="1" u="sng">
                <a:solidFill>
                  <a:srgbClr val="FF0000"/>
                </a:solidFill>
                <a:latin typeface="Times New Roman" panose="02020603050405020304" pitchFamily="18" charset="0"/>
                <a:cs typeface="Times New Roman" panose="02020603050405020304" pitchFamily="18" charset="0"/>
              </a:rPr>
              <a:t>Tìm hiểu chung </a:t>
            </a:r>
            <a:r>
              <a:rPr lang="en-US" altLang="en-US" sz="2800" b="1">
                <a:solidFill>
                  <a:srgbClr val="FF0000"/>
                </a:solidFill>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345" name="Rectangle 769">
            <a:extLst>
              <a:ext uri="{FF2B5EF4-FFF2-40B4-BE49-F238E27FC236}">
                <a16:creationId xmlns:a16="http://schemas.microsoft.com/office/drawing/2014/main" xmlns="" id="{81B761C6-3BFB-4A30-939C-02F860AAF051}"/>
              </a:ext>
            </a:extLst>
          </p:cNvPr>
          <p:cNvSpPr>
            <a:spLocks noChangeArrowheads="1"/>
          </p:cNvSpPr>
          <p:nvPr/>
        </p:nvSpPr>
        <p:spPr bwMode="auto">
          <a:xfrm>
            <a:off x="76200" y="914400"/>
            <a:ext cx="396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u="sng" dirty="0" smtClean="0">
                <a:solidFill>
                  <a:srgbClr val="FF00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347" name="Rectangle 771">
            <a:extLst>
              <a:ext uri="{FF2B5EF4-FFF2-40B4-BE49-F238E27FC236}">
                <a16:creationId xmlns:a16="http://schemas.microsoft.com/office/drawing/2014/main" xmlns="" id="{DF2DF5D2-BF66-45EA-AD9B-CF6CECC315B5}"/>
              </a:ext>
            </a:extLst>
          </p:cNvPr>
          <p:cNvSpPr>
            <a:spLocks noChangeArrowheads="1"/>
          </p:cNvSpPr>
          <p:nvPr/>
        </p:nvSpPr>
        <p:spPr bwMode="auto">
          <a:xfrm>
            <a:off x="152400" y="13716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1. </a:t>
            </a:r>
            <a:r>
              <a:rPr lang="en-US" altLang="en-US" sz="2400" b="1" u="sng">
                <a:latin typeface="Times New Roman" panose="02020603050405020304" pitchFamily="18" charset="0"/>
              </a:rPr>
              <a:t>Nhan đề bài thơ</a:t>
            </a:r>
            <a:r>
              <a:rPr lang="en-US" altLang="en-US" sz="2400" b="1">
                <a:latin typeface="Times New Roman" panose="02020603050405020304" pitchFamily="18" charset="0"/>
              </a:rPr>
              <a:t>:</a:t>
            </a:r>
            <a:endParaRPr lang="en-US" altLang="en-US"/>
          </a:p>
        </p:txBody>
      </p:sp>
      <p:pic>
        <p:nvPicPr>
          <p:cNvPr id="2097282" name="Picture 130">
            <a:extLst>
              <a:ext uri="{FF2B5EF4-FFF2-40B4-BE49-F238E27FC236}">
                <a16:creationId xmlns:a16="http://schemas.microsoft.com/office/drawing/2014/main" xmlns="" id="{973023CE-25E6-4ED5-84E8-4334BB77AD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990600"/>
            <a:ext cx="4038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349" name="Rectangle 773">
            <a:extLst>
              <a:ext uri="{FF2B5EF4-FFF2-40B4-BE49-F238E27FC236}">
                <a16:creationId xmlns:a16="http://schemas.microsoft.com/office/drawing/2014/main" xmlns="" id="{6ADC3D27-5122-4340-83BF-E15D5F2FAD70}"/>
              </a:ext>
            </a:extLst>
          </p:cNvPr>
          <p:cNvSpPr>
            <a:spLocks noChangeArrowheads="1"/>
          </p:cNvSpPr>
          <p:nvPr/>
        </p:nvSpPr>
        <p:spPr bwMode="auto">
          <a:xfrm>
            <a:off x="152400" y="1905000"/>
            <a:ext cx="472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b="1">
                <a:latin typeface="Times New Roman" panose="02020603050405020304" pitchFamily="18" charset="0"/>
              </a:rPr>
              <a:t>2.</a:t>
            </a:r>
            <a:r>
              <a:rPr lang="en-US" altLang="en-US" sz="2400" b="1" u="sng">
                <a:latin typeface="Times New Roman" panose="02020603050405020304" pitchFamily="18" charset="0"/>
              </a:rPr>
              <a:t> Hình ảnh những chiếc xe không kính</a:t>
            </a:r>
            <a:r>
              <a:rPr lang="en-US" altLang="en-US" sz="2400" b="1">
                <a:latin typeface="Times New Roman" panose="02020603050405020304" pitchFamily="18" charset="0"/>
              </a:rPr>
              <a:t> :</a:t>
            </a:r>
            <a:endParaRPr lang="en-US" altLang="en-US"/>
          </a:p>
        </p:txBody>
      </p:sp>
      <p:grpSp>
        <p:nvGrpSpPr>
          <p:cNvPr id="187" name="Group -837">
            <a:extLst>
              <a:ext uri="{FF2B5EF4-FFF2-40B4-BE49-F238E27FC236}">
                <a16:creationId xmlns:a16="http://schemas.microsoft.com/office/drawing/2014/main" xmlns="" id="{21CAE440-5993-4697-A796-1F1ADA665F61}"/>
              </a:ext>
            </a:extLst>
          </p:cNvPr>
          <p:cNvGrpSpPr>
            <a:grpSpLocks/>
          </p:cNvGrpSpPr>
          <p:nvPr/>
        </p:nvGrpSpPr>
        <p:grpSpPr bwMode="auto">
          <a:xfrm>
            <a:off x="0" y="0"/>
            <a:ext cx="7705725" cy="5183188"/>
            <a:chOff x="158" y="164"/>
            <a:chExt cx="4854" cy="3265"/>
          </a:xfrm>
        </p:grpSpPr>
        <p:sp>
          <p:nvSpPr>
            <p:cNvPr id="1049351" name="Line 775">
              <a:extLst>
                <a:ext uri="{FF2B5EF4-FFF2-40B4-BE49-F238E27FC236}">
                  <a16:creationId xmlns:a16="http://schemas.microsoft.com/office/drawing/2014/main" xmlns="" id="{68EE41F0-CDF2-4EF1-9A36-EC0B20B4A5B9}"/>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53" name="Line 777">
              <a:extLst>
                <a:ext uri="{FF2B5EF4-FFF2-40B4-BE49-F238E27FC236}">
                  <a16:creationId xmlns:a16="http://schemas.microsoft.com/office/drawing/2014/main" xmlns="" id="{16BBD449-1A97-4458-9C07-237BD89609B6}"/>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55" name="Line 779">
              <a:extLst>
                <a:ext uri="{FF2B5EF4-FFF2-40B4-BE49-F238E27FC236}">
                  <a16:creationId xmlns:a16="http://schemas.microsoft.com/office/drawing/2014/main" xmlns="" id="{F7F54F0D-22E6-422C-AAA0-7BDD52DE7F2C}"/>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57" name="Line 781">
              <a:extLst>
                <a:ext uri="{FF2B5EF4-FFF2-40B4-BE49-F238E27FC236}">
                  <a16:creationId xmlns:a16="http://schemas.microsoft.com/office/drawing/2014/main" xmlns="" id="{C368FCA7-76DE-4296-8012-CE676E3335A2}"/>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9" name="Group -835">
            <a:extLst>
              <a:ext uri="{FF2B5EF4-FFF2-40B4-BE49-F238E27FC236}">
                <a16:creationId xmlns:a16="http://schemas.microsoft.com/office/drawing/2014/main" xmlns="" id="{E4CAA37B-9F8B-4058-BE67-311FDBFA872C}"/>
              </a:ext>
            </a:extLst>
          </p:cNvPr>
          <p:cNvGrpSpPr>
            <a:grpSpLocks/>
          </p:cNvGrpSpPr>
          <p:nvPr/>
        </p:nvGrpSpPr>
        <p:grpSpPr bwMode="auto">
          <a:xfrm>
            <a:off x="1358900" y="1589088"/>
            <a:ext cx="7785100" cy="5268912"/>
            <a:chOff x="748" y="845"/>
            <a:chExt cx="4854" cy="3265"/>
          </a:xfrm>
        </p:grpSpPr>
        <p:sp>
          <p:nvSpPr>
            <p:cNvPr id="1049359" name="Line 783">
              <a:extLst>
                <a:ext uri="{FF2B5EF4-FFF2-40B4-BE49-F238E27FC236}">
                  <a16:creationId xmlns:a16="http://schemas.microsoft.com/office/drawing/2014/main" xmlns="" id="{4A4EAB9C-3A43-410C-94D8-196211705E05}"/>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61" name="Line 785">
              <a:extLst>
                <a:ext uri="{FF2B5EF4-FFF2-40B4-BE49-F238E27FC236}">
                  <a16:creationId xmlns:a16="http://schemas.microsoft.com/office/drawing/2014/main" xmlns="" id="{6584E8EA-8B15-492F-9515-E41FDEA04E17}"/>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63" name="Line 787">
              <a:extLst>
                <a:ext uri="{FF2B5EF4-FFF2-40B4-BE49-F238E27FC236}">
                  <a16:creationId xmlns:a16="http://schemas.microsoft.com/office/drawing/2014/main" xmlns="" id="{AB713892-0472-4959-9A79-AA8018C16105}"/>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65" name="Line 789">
              <a:extLst>
                <a:ext uri="{FF2B5EF4-FFF2-40B4-BE49-F238E27FC236}">
                  <a16:creationId xmlns:a16="http://schemas.microsoft.com/office/drawing/2014/main" xmlns="" id="{A8F1F904-ECBF-45C9-8244-9D23C5524692}"/>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49367" name="WordArt 791">
            <a:extLst>
              <a:ext uri="{FF2B5EF4-FFF2-40B4-BE49-F238E27FC236}">
                <a16:creationId xmlns:a16="http://schemas.microsoft.com/office/drawing/2014/main" xmlns="" id="{F9414253-3E25-4914-BE33-5AD0594A5503}"/>
              </a:ext>
            </a:extLst>
          </p:cNvPr>
          <p:cNvSpPr>
            <a:spLocks noChangeShapeType="1" noTextEdit="1"/>
          </p:cNvSpPr>
          <p:nvPr/>
        </p:nvSpPr>
        <p:spPr bwMode="auto">
          <a:xfrm>
            <a:off x="1295400" y="152400"/>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sp>
        <p:nvSpPr>
          <p:cNvPr id="1049369" name="Rectangle 793">
            <a:extLst>
              <a:ext uri="{FF2B5EF4-FFF2-40B4-BE49-F238E27FC236}">
                <a16:creationId xmlns:a16="http://schemas.microsoft.com/office/drawing/2014/main" xmlns="" id="{333C16FB-F11C-4B4E-980C-32634F3CC552}"/>
              </a:ext>
            </a:extLst>
          </p:cNvPr>
          <p:cNvSpPr>
            <a:spLocks noChangeArrowheads="1"/>
          </p:cNvSpPr>
          <p:nvPr/>
        </p:nvSpPr>
        <p:spPr bwMode="auto">
          <a:xfrm>
            <a:off x="4724400" y="4327525"/>
            <a:ext cx="4724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000" b="1">
                <a:latin typeface="Times New Roman" panose="02020603050405020304" pitchFamily="18" charset="0"/>
              </a:rPr>
              <a:t>Không có kính không phải vì xe không </a:t>
            </a:r>
            <a:endParaRPr lang="en-US" altLang="en-US"/>
          </a:p>
          <a:p>
            <a:r>
              <a:rPr lang="en-US" altLang="en-US" sz="2000" b="1">
                <a:latin typeface="Times New Roman" panose="02020603050405020304" pitchFamily="18" charset="0"/>
              </a:rPr>
              <a:t>có kính</a:t>
            </a:r>
            <a:endParaRPr lang="en-US" altLang="en-US"/>
          </a:p>
          <a:p>
            <a:r>
              <a:rPr lang="vi-VN" altLang="en-US" sz="2000" b="1">
                <a:latin typeface="Times New Roman" panose="02020603050405020304" pitchFamily="18" charset="0"/>
              </a:rPr>
              <a:t>Bom giật, bom rung kính vỡ đi rồi.</a:t>
            </a:r>
            <a:endParaRPr lang="en-US" altLang="en-US"/>
          </a:p>
        </p:txBody>
      </p:sp>
      <p:sp>
        <p:nvSpPr>
          <p:cNvPr id="1049371" name="Rectangle 795">
            <a:extLst>
              <a:ext uri="{FF2B5EF4-FFF2-40B4-BE49-F238E27FC236}">
                <a16:creationId xmlns:a16="http://schemas.microsoft.com/office/drawing/2014/main" xmlns="" id="{65C526DD-1296-4F5F-B349-54BE72B035A2}"/>
              </a:ext>
            </a:extLst>
          </p:cNvPr>
          <p:cNvSpPr>
            <a:spLocks noChangeArrowheads="1"/>
          </p:cNvSpPr>
          <p:nvPr/>
        </p:nvSpPr>
        <p:spPr bwMode="auto">
          <a:xfrm>
            <a:off x="4648200" y="5410200"/>
            <a:ext cx="48768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200" b="1">
                <a:latin typeface="Times New Roman" panose="02020603050405020304" pitchFamily="18" charset="0"/>
              </a:rPr>
              <a:t>Không có kính, rồi xe không có đèn,</a:t>
            </a:r>
            <a:endParaRPr lang="en-US" altLang="en-US"/>
          </a:p>
          <a:p>
            <a:r>
              <a:rPr lang="en-US" altLang="en-US" sz="2200" b="1">
                <a:latin typeface="Times New Roman" panose="02020603050405020304" pitchFamily="18" charset="0"/>
              </a:rPr>
              <a:t>Không có mui xe, thùng xe có xước,</a:t>
            </a:r>
            <a:endParaRPr lang="en-US" altLang="en-US"/>
          </a:p>
        </p:txBody>
      </p:sp>
      <p:sp>
        <p:nvSpPr>
          <p:cNvPr id="1049373" name="Line 797">
            <a:extLst>
              <a:ext uri="{FF2B5EF4-FFF2-40B4-BE49-F238E27FC236}">
                <a16:creationId xmlns:a16="http://schemas.microsoft.com/office/drawing/2014/main" xmlns="" id="{1002EE02-79CF-421A-A079-AC986A8C93C8}"/>
              </a:ext>
            </a:extLst>
          </p:cNvPr>
          <p:cNvSpPr>
            <a:spLocks noChangeShapeType="1"/>
          </p:cNvSpPr>
          <p:nvPr/>
        </p:nvSpPr>
        <p:spPr bwMode="auto">
          <a:xfrm>
            <a:off x="5943600" y="5791200"/>
            <a:ext cx="4572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75" name="Line 799">
            <a:extLst>
              <a:ext uri="{FF2B5EF4-FFF2-40B4-BE49-F238E27FC236}">
                <a16:creationId xmlns:a16="http://schemas.microsoft.com/office/drawing/2014/main" xmlns="" id="{B1035CE9-996E-4491-ACB8-A1943114D9C8}"/>
              </a:ext>
            </a:extLst>
          </p:cNvPr>
          <p:cNvSpPr>
            <a:spLocks noChangeShapeType="1"/>
          </p:cNvSpPr>
          <p:nvPr/>
        </p:nvSpPr>
        <p:spPr bwMode="auto">
          <a:xfrm>
            <a:off x="8534400" y="5791200"/>
            <a:ext cx="4572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77" name="Line 801">
            <a:extLst>
              <a:ext uri="{FF2B5EF4-FFF2-40B4-BE49-F238E27FC236}">
                <a16:creationId xmlns:a16="http://schemas.microsoft.com/office/drawing/2014/main" xmlns="" id="{6CA1A394-1AAA-486C-BA47-B9F5A042B29B}"/>
              </a:ext>
            </a:extLst>
          </p:cNvPr>
          <p:cNvSpPr>
            <a:spLocks noChangeShapeType="1"/>
          </p:cNvSpPr>
          <p:nvPr/>
        </p:nvSpPr>
        <p:spPr bwMode="auto">
          <a:xfrm>
            <a:off x="8305800" y="6096000"/>
            <a:ext cx="609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79" name="Line 803">
            <a:extLst>
              <a:ext uri="{FF2B5EF4-FFF2-40B4-BE49-F238E27FC236}">
                <a16:creationId xmlns:a16="http://schemas.microsoft.com/office/drawing/2014/main" xmlns="" id="{05B255CB-F7C9-4E5E-A3B2-A0103EDB395C}"/>
              </a:ext>
            </a:extLst>
          </p:cNvPr>
          <p:cNvSpPr>
            <a:spLocks noChangeShapeType="1"/>
          </p:cNvSpPr>
          <p:nvPr/>
        </p:nvSpPr>
        <p:spPr bwMode="auto">
          <a:xfrm>
            <a:off x="5943600" y="6096000"/>
            <a:ext cx="4572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81" name="Line 805">
            <a:extLst>
              <a:ext uri="{FF2B5EF4-FFF2-40B4-BE49-F238E27FC236}">
                <a16:creationId xmlns:a16="http://schemas.microsoft.com/office/drawing/2014/main" xmlns="" id="{B108EC4B-689B-42F6-AC52-915B9EBE4F19}"/>
              </a:ext>
            </a:extLst>
          </p:cNvPr>
          <p:cNvSpPr>
            <a:spLocks noChangeShapeType="1"/>
          </p:cNvSpPr>
          <p:nvPr/>
        </p:nvSpPr>
        <p:spPr bwMode="auto">
          <a:xfrm>
            <a:off x="4953000" y="4724400"/>
            <a:ext cx="609600"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83" name="Line 807">
            <a:extLst>
              <a:ext uri="{FF2B5EF4-FFF2-40B4-BE49-F238E27FC236}">
                <a16:creationId xmlns:a16="http://schemas.microsoft.com/office/drawing/2014/main" xmlns="" id="{68C011BB-6C24-47E1-B1E1-0624BBE80E1E}"/>
              </a:ext>
            </a:extLst>
          </p:cNvPr>
          <p:cNvSpPr>
            <a:spLocks noChangeShapeType="1"/>
          </p:cNvSpPr>
          <p:nvPr/>
        </p:nvSpPr>
        <p:spPr bwMode="auto">
          <a:xfrm>
            <a:off x="8382000" y="4724400"/>
            <a:ext cx="609600"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85" name="Line 809">
            <a:extLst>
              <a:ext uri="{FF2B5EF4-FFF2-40B4-BE49-F238E27FC236}">
                <a16:creationId xmlns:a16="http://schemas.microsoft.com/office/drawing/2014/main" xmlns="" id="{0D9538E6-6257-4707-A063-E4E25EE26C38}"/>
              </a:ext>
            </a:extLst>
          </p:cNvPr>
          <p:cNvSpPr>
            <a:spLocks noChangeShapeType="1"/>
          </p:cNvSpPr>
          <p:nvPr/>
        </p:nvSpPr>
        <p:spPr bwMode="auto">
          <a:xfrm>
            <a:off x="6553200" y="4724400"/>
            <a:ext cx="533400"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87" name="Line 811">
            <a:extLst>
              <a:ext uri="{FF2B5EF4-FFF2-40B4-BE49-F238E27FC236}">
                <a16:creationId xmlns:a16="http://schemas.microsoft.com/office/drawing/2014/main" xmlns="" id="{32D9E160-E6A7-4671-8B18-F1F89CFB8D07}"/>
              </a:ext>
            </a:extLst>
          </p:cNvPr>
          <p:cNvSpPr>
            <a:spLocks noChangeShapeType="1"/>
          </p:cNvSpPr>
          <p:nvPr/>
        </p:nvSpPr>
        <p:spPr bwMode="auto">
          <a:xfrm>
            <a:off x="4800600" y="5791200"/>
            <a:ext cx="685800"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89" name="Line 813">
            <a:extLst>
              <a:ext uri="{FF2B5EF4-FFF2-40B4-BE49-F238E27FC236}">
                <a16:creationId xmlns:a16="http://schemas.microsoft.com/office/drawing/2014/main" xmlns="" id="{9BD61DF0-7AAE-4543-9031-ADC62FC0D6BB}"/>
              </a:ext>
            </a:extLst>
          </p:cNvPr>
          <p:cNvSpPr>
            <a:spLocks noChangeShapeType="1"/>
          </p:cNvSpPr>
          <p:nvPr/>
        </p:nvSpPr>
        <p:spPr bwMode="auto">
          <a:xfrm>
            <a:off x="7391400" y="5791200"/>
            <a:ext cx="685800"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91" name="Line 815">
            <a:extLst>
              <a:ext uri="{FF2B5EF4-FFF2-40B4-BE49-F238E27FC236}">
                <a16:creationId xmlns:a16="http://schemas.microsoft.com/office/drawing/2014/main" xmlns="" id="{FC1756DE-A039-470F-9A49-06A5AB1BC95C}"/>
              </a:ext>
            </a:extLst>
          </p:cNvPr>
          <p:cNvSpPr>
            <a:spLocks noChangeShapeType="1"/>
          </p:cNvSpPr>
          <p:nvPr/>
        </p:nvSpPr>
        <p:spPr bwMode="auto">
          <a:xfrm>
            <a:off x="4800600" y="6096000"/>
            <a:ext cx="685800"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349"/>
                                        </p:tgtEl>
                                        <p:attrNameLst>
                                          <p:attrName>style.visibility</p:attrName>
                                        </p:attrNameLst>
                                      </p:cBhvr>
                                      <p:to>
                                        <p:strVal val="visible"/>
                                      </p:to>
                                    </p:set>
                                    <p:animEffect transition="in" filter="blinds(horizontal)">
                                      <p:cBhvr>
                                        <p:cTn id="7" dur="500"/>
                                        <p:tgtEl>
                                          <p:spTgt spid="10493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49369"/>
                                        </p:tgtEl>
                                        <p:attrNameLst>
                                          <p:attrName>style.visibility</p:attrName>
                                        </p:attrNameLst>
                                      </p:cBhvr>
                                      <p:to>
                                        <p:strVal val="visible"/>
                                      </p:to>
                                    </p:set>
                                    <p:animEffect transition="in" filter="blinds(horizontal)">
                                      <p:cBhvr>
                                        <p:cTn id="12" dur="500"/>
                                        <p:tgtEl>
                                          <p:spTgt spid="104936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49371"/>
                                        </p:tgtEl>
                                        <p:attrNameLst>
                                          <p:attrName>style.visibility</p:attrName>
                                        </p:attrNameLst>
                                      </p:cBhvr>
                                      <p:to>
                                        <p:strVal val="visible"/>
                                      </p:to>
                                    </p:set>
                                    <p:animEffect transition="in" filter="blinds(horizontal)">
                                      <p:cBhvr>
                                        <p:cTn id="17" dur="500"/>
                                        <p:tgtEl>
                                          <p:spTgt spid="104937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49373"/>
                                        </p:tgtEl>
                                        <p:attrNameLst>
                                          <p:attrName>style.visibility</p:attrName>
                                        </p:attrNameLst>
                                      </p:cBhvr>
                                      <p:to>
                                        <p:strVal val="visible"/>
                                      </p:to>
                                    </p:set>
                                    <p:animEffect transition="in" filter="blinds(horizontal)">
                                      <p:cBhvr>
                                        <p:cTn id="22" dur="500"/>
                                        <p:tgtEl>
                                          <p:spTgt spid="104937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049375"/>
                                        </p:tgtEl>
                                        <p:attrNameLst>
                                          <p:attrName>style.visibility</p:attrName>
                                        </p:attrNameLst>
                                      </p:cBhvr>
                                      <p:to>
                                        <p:strVal val="visible"/>
                                      </p:to>
                                    </p:set>
                                    <p:animEffect transition="in" filter="blinds(horizontal)">
                                      <p:cBhvr>
                                        <p:cTn id="27" dur="500"/>
                                        <p:tgtEl>
                                          <p:spTgt spid="104937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049379"/>
                                        </p:tgtEl>
                                        <p:attrNameLst>
                                          <p:attrName>style.visibility</p:attrName>
                                        </p:attrNameLst>
                                      </p:cBhvr>
                                      <p:to>
                                        <p:strVal val="visible"/>
                                      </p:to>
                                    </p:set>
                                    <p:animEffect transition="in" filter="blinds(horizontal)">
                                      <p:cBhvr>
                                        <p:cTn id="32" dur="500"/>
                                        <p:tgtEl>
                                          <p:spTgt spid="104937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049377"/>
                                        </p:tgtEl>
                                        <p:attrNameLst>
                                          <p:attrName>style.visibility</p:attrName>
                                        </p:attrNameLst>
                                      </p:cBhvr>
                                      <p:to>
                                        <p:strVal val="visible"/>
                                      </p:to>
                                    </p:set>
                                    <p:animEffect transition="in" filter="blinds(horizontal)">
                                      <p:cBhvr>
                                        <p:cTn id="37" dur="500"/>
                                        <p:tgtEl>
                                          <p:spTgt spid="104937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8" presetClass="entr" presetSubtype="16" fill="hold" nodeType="clickEffect">
                                  <p:stCondLst>
                                    <p:cond delay="0"/>
                                  </p:stCondLst>
                                  <p:childTnLst>
                                    <p:set>
                                      <p:cBhvr>
                                        <p:cTn id="41" dur="1" fill="hold">
                                          <p:stCondLst>
                                            <p:cond delay="0"/>
                                          </p:stCondLst>
                                        </p:cTn>
                                        <p:tgtEl>
                                          <p:spTgt spid="1049321"/>
                                        </p:tgtEl>
                                        <p:attrNameLst>
                                          <p:attrName>style.visibility</p:attrName>
                                        </p:attrNameLst>
                                      </p:cBhvr>
                                      <p:to>
                                        <p:strVal val="visible"/>
                                      </p:to>
                                    </p:set>
                                    <p:animEffect transition="in" filter="diamond(in)">
                                      <p:cBhvr>
                                        <p:cTn id="42" dur="1000"/>
                                        <p:tgtEl>
                                          <p:spTgt spid="104932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1049323"/>
                                        </p:tgtEl>
                                        <p:attrNameLst>
                                          <p:attrName>style.visibility</p:attrName>
                                        </p:attrNameLst>
                                      </p:cBhvr>
                                      <p:to>
                                        <p:strVal val="visible"/>
                                      </p:to>
                                    </p:set>
                                    <p:animEffect transition="in" filter="blinds(horizontal)">
                                      <p:cBhvr>
                                        <p:cTn id="47" dur="500"/>
                                        <p:tgtEl>
                                          <p:spTgt spid="1049323"/>
                                        </p:tgtEl>
                                      </p:cBhvr>
                                    </p:animEffect>
                                  </p:childTnLst>
                                </p:cTn>
                              </p:par>
                              <p:par>
                                <p:cTn id="48" presetID="3" presetClass="entr" presetSubtype="10" fill="hold" nodeType="withEffect">
                                  <p:stCondLst>
                                    <p:cond delay="0"/>
                                  </p:stCondLst>
                                  <p:childTnLst>
                                    <p:set>
                                      <p:cBhvr>
                                        <p:cTn id="49" dur="1" fill="hold">
                                          <p:stCondLst>
                                            <p:cond delay="0"/>
                                          </p:stCondLst>
                                        </p:cTn>
                                        <p:tgtEl>
                                          <p:spTgt spid="1049325"/>
                                        </p:tgtEl>
                                        <p:attrNameLst>
                                          <p:attrName>style.visibility</p:attrName>
                                        </p:attrNameLst>
                                      </p:cBhvr>
                                      <p:to>
                                        <p:strVal val="visible"/>
                                      </p:to>
                                    </p:set>
                                    <p:animEffect transition="in" filter="blinds(horizontal)">
                                      <p:cBhvr>
                                        <p:cTn id="50" dur="500"/>
                                        <p:tgtEl>
                                          <p:spTgt spid="1049325"/>
                                        </p:tgtEl>
                                      </p:cBhvr>
                                    </p:animEffect>
                                  </p:childTnLst>
                                </p:cTn>
                              </p:par>
                              <p:par>
                                <p:cTn id="51" presetID="3" presetClass="entr" presetSubtype="10" fill="hold" nodeType="withEffect">
                                  <p:stCondLst>
                                    <p:cond delay="0"/>
                                  </p:stCondLst>
                                  <p:childTnLst>
                                    <p:set>
                                      <p:cBhvr>
                                        <p:cTn id="52" dur="1" fill="hold">
                                          <p:stCondLst>
                                            <p:cond delay="0"/>
                                          </p:stCondLst>
                                        </p:cTn>
                                        <p:tgtEl>
                                          <p:spTgt spid="1049327"/>
                                        </p:tgtEl>
                                        <p:attrNameLst>
                                          <p:attrName>style.visibility</p:attrName>
                                        </p:attrNameLst>
                                      </p:cBhvr>
                                      <p:to>
                                        <p:strVal val="visible"/>
                                      </p:to>
                                    </p:set>
                                    <p:animEffect transition="in" filter="blinds(horizontal)">
                                      <p:cBhvr>
                                        <p:cTn id="53" dur="500"/>
                                        <p:tgtEl>
                                          <p:spTgt spid="104932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nodeType="clickEffect">
                                  <p:stCondLst>
                                    <p:cond delay="0"/>
                                  </p:stCondLst>
                                  <p:childTnLst>
                                    <p:set>
                                      <p:cBhvr>
                                        <p:cTn id="57" dur="1" fill="hold">
                                          <p:stCondLst>
                                            <p:cond delay="0"/>
                                          </p:stCondLst>
                                        </p:cTn>
                                        <p:tgtEl>
                                          <p:spTgt spid="1049329"/>
                                        </p:tgtEl>
                                        <p:attrNameLst>
                                          <p:attrName>style.visibility</p:attrName>
                                        </p:attrNameLst>
                                      </p:cBhvr>
                                      <p:to>
                                        <p:strVal val="visible"/>
                                      </p:to>
                                    </p:set>
                                    <p:anim calcmode="lin" valueType="num">
                                      <p:cBhvr additive="base">
                                        <p:cTn id="58" dur="1000" fill="hold"/>
                                        <p:tgtEl>
                                          <p:spTgt spid="1049329"/>
                                        </p:tgtEl>
                                        <p:attrNameLst>
                                          <p:attrName>ppt_x</p:attrName>
                                        </p:attrNameLst>
                                      </p:cBhvr>
                                      <p:tavLst>
                                        <p:tav tm="100000">
                                          <p:val>
                                            <p:strVal val="#ppt_x"/>
                                          </p:val>
                                        </p:tav>
                                        <p:tav>
                                          <p:val>
                                            <p:strVal val="#ppt_x"/>
                                          </p:val>
                                        </p:tav>
                                      </p:tavLst>
                                    </p:anim>
                                    <p:anim calcmode="lin" valueType="num">
                                      <p:cBhvr additive="base">
                                        <p:cTn id="59" dur="1000" fill="hold"/>
                                        <p:tgtEl>
                                          <p:spTgt spid="1049329"/>
                                        </p:tgtEl>
                                        <p:attrNameLst>
                                          <p:attrName>ppt_y</p:attrName>
                                        </p:attrNameLst>
                                      </p:cBhvr>
                                      <p:tavLst>
                                        <p:tav tm="100000">
                                          <p:val>
                                            <p:strVal val="1+#ppt_h/2"/>
                                          </p:val>
                                        </p:tav>
                                        <p:tav>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 presetClass="entr" presetSubtype="4" fill="hold" nodeType="clickEffect">
                                  <p:stCondLst>
                                    <p:cond delay="0"/>
                                  </p:stCondLst>
                                  <p:childTnLst>
                                    <p:set>
                                      <p:cBhvr>
                                        <p:cTn id="63" dur="1" fill="hold">
                                          <p:stCondLst>
                                            <p:cond delay="0"/>
                                          </p:stCondLst>
                                        </p:cTn>
                                        <p:tgtEl>
                                          <p:spTgt spid="1049339"/>
                                        </p:tgtEl>
                                        <p:attrNameLst>
                                          <p:attrName>style.visibility</p:attrName>
                                        </p:attrNameLst>
                                      </p:cBhvr>
                                      <p:to>
                                        <p:strVal val="visible"/>
                                      </p:to>
                                    </p:set>
                                    <p:anim calcmode="lin" valueType="num">
                                      <p:cBhvr additive="base">
                                        <p:cTn id="64" dur="1000" fill="hold"/>
                                        <p:tgtEl>
                                          <p:spTgt spid="1049339"/>
                                        </p:tgtEl>
                                        <p:attrNameLst>
                                          <p:attrName>ppt_x</p:attrName>
                                        </p:attrNameLst>
                                      </p:cBhvr>
                                      <p:tavLst>
                                        <p:tav tm="100000">
                                          <p:val>
                                            <p:strVal val="#ppt_x"/>
                                          </p:val>
                                        </p:tav>
                                        <p:tav>
                                          <p:val>
                                            <p:strVal val="#ppt_x"/>
                                          </p:val>
                                        </p:tav>
                                      </p:tavLst>
                                    </p:anim>
                                    <p:anim calcmode="lin" valueType="num">
                                      <p:cBhvr additive="base">
                                        <p:cTn id="65" dur="1000" fill="hold"/>
                                        <p:tgtEl>
                                          <p:spTgt spid="1049339"/>
                                        </p:tgtEl>
                                        <p:attrNameLst>
                                          <p:attrName>ppt_y</p:attrName>
                                        </p:attrNameLst>
                                      </p:cBhvr>
                                      <p:tavLst>
                                        <p:tav tm="100000">
                                          <p:val>
                                            <p:strVal val="1+#ppt_h/2"/>
                                          </p:val>
                                        </p:tav>
                                        <p:tav>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4" fill="hold" nodeType="clickEffect">
                                  <p:stCondLst>
                                    <p:cond delay="0"/>
                                  </p:stCondLst>
                                  <p:childTnLst>
                                    <p:set>
                                      <p:cBhvr>
                                        <p:cTn id="69" dur="1" fill="hold">
                                          <p:stCondLst>
                                            <p:cond delay="0"/>
                                          </p:stCondLst>
                                        </p:cTn>
                                        <p:tgtEl>
                                          <p:spTgt spid="1049331"/>
                                        </p:tgtEl>
                                        <p:attrNameLst>
                                          <p:attrName>style.visibility</p:attrName>
                                        </p:attrNameLst>
                                      </p:cBhvr>
                                      <p:to>
                                        <p:strVal val="visible"/>
                                      </p:to>
                                    </p:set>
                                    <p:anim calcmode="lin" valueType="num">
                                      <p:cBhvr additive="base">
                                        <p:cTn id="70" dur="1000" fill="hold"/>
                                        <p:tgtEl>
                                          <p:spTgt spid="1049331"/>
                                        </p:tgtEl>
                                        <p:attrNameLst>
                                          <p:attrName>ppt_x</p:attrName>
                                        </p:attrNameLst>
                                      </p:cBhvr>
                                      <p:tavLst>
                                        <p:tav tm="100000">
                                          <p:val>
                                            <p:strVal val="#ppt_x"/>
                                          </p:val>
                                        </p:tav>
                                        <p:tav>
                                          <p:val>
                                            <p:strVal val="#ppt_x"/>
                                          </p:val>
                                        </p:tav>
                                      </p:tavLst>
                                    </p:anim>
                                    <p:anim calcmode="lin" valueType="num">
                                      <p:cBhvr additive="base">
                                        <p:cTn id="71" dur="1000" fill="hold"/>
                                        <p:tgtEl>
                                          <p:spTgt spid="1049331"/>
                                        </p:tgtEl>
                                        <p:attrNameLst>
                                          <p:attrName>ppt_y</p:attrName>
                                        </p:attrNameLst>
                                      </p:cBhvr>
                                      <p:tavLst>
                                        <p:tav tm="100000">
                                          <p:val>
                                            <p:strVal val="1+#ppt_h/2"/>
                                          </p:val>
                                        </p:tav>
                                        <p:tav>
                                          <p:val>
                                            <p:strVal val="#ppt_y"/>
                                          </p:val>
                                        </p:tav>
                                      </p:tavLst>
                                    </p:anim>
                                  </p:childTnLst>
                                </p:cTn>
                              </p:par>
                              <p:par>
                                <p:cTn id="72" presetID="3" presetClass="entr" presetSubtype="10" fill="hold" nodeType="withEffect">
                                  <p:stCondLst>
                                    <p:cond delay="0"/>
                                  </p:stCondLst>
                                  <p:childTnLst>
                                    <p:set>
                                      <p:cBhvr>
                                        <p:cTn id="73" dur="1" fill="hold">
                                          <p:stCondLst>
                                            <p:cond delay="0"/>
                                          </p:stCondLst>
                                        </p:cTn>
                                        <p:tgtEl>
                                          <p:spTgt spid="1049333"/>
                                        </p:tgtEl>
                                        <p:attrNameLst>
                                          <p:attrName>style.visibility</p:attrName>
                                        </p:attrNameLst>
                                      </p:cBhvr>
                                      <p:to>
                                        <p:strVal val="visible"/>
                                      </p:to>
                                    </p:set>
                                    <p:animEffect transition="in" filter="blinds(horizontal)">
                                      <p:cBhvr>
                                        <p:cTn id="74" dur="500"/>
                                        <p:tgtEl>
                                          <p:spTgt spid="1049333"/>
                                        </p:tgtEl>
                                      </p:cBhvr>
                                    </p:animEffect>
                                  </p:childTnLst>
                                </p:cTn>
                              </p:par>
                              <p:par>
                                <p:cTn id="75" presetID="4" presetClass="entr" presetSubtype="16" fill="hold" nodeType="withEffect">
                                  <p:stCondLst>
                                    <p:cond delay="0"/>
                                  </p:stCondLst>
                                  <p:childTnLst>
                                    <p:set>
                                      <p:cBhvr>
                                        <p:cTn id="76" dur="1" fill="hold">
                                          <p:stCondLst>
                                            <p:cond delay="0"/>
                                          </p:stCondLst>
                                        </p:cTn>
                                        <p:tgtEl>
                                          <p:spTgt spid="2097282"/>
                                        </p:tgtEl>
                                        <p:attrNameLst>
                                          <p:attrName>style.visibility</p:attrName>
                                        </p:attrNameLst>
                                      </p:cBhvr>
                                      <p:to>
                                        <p:strVal val="visible"/>
                                      </p:to>
                                    </p:set>
                                    <p:animEffect transition="in" filter="box(in)">
                                      <p:cBhvr>
                                        <p:cTn id="77" dur="500"/>
                                        <p:tgtEl>
                                          <p:spTgt spid="2097282"/>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ntr" presetSubtype="10" fill="hold" nodeType="clickEffect">
                                  <p:stCondLst>
                                    <p:cond delay="0"/>
                                  </p:stCondLst>
                                  <p:childTnLst>
                                    <p:set>
                                      <p:cBhvr>
                                        <p:cTn id="81" dur="1" fill="hold">
                                          <p:stCondLst>
                                            <p:cond delay="0"/>
                                          </p:stCondLst>
                                        </p:cTn>
                                        <p:tgtEl>
                                          <p:spTgt spid="1049335"/>
                                        </p:tgtEl>
                                        <p:attrNameLst>
                                          <p:attrName>style.visibility</p:attrName>
                                        </p:attrNameLst>
                                      </p:cBhvr>
                                      <p:to>
                                        <p:strVal val="visible"/>
                                      </p:to>
                                    </p:set>
                                    <p:animEffect transition="in" filter="blinds(horizontal)">
                                      <p:cBhvr>
                                        <p:cTn id="82" dur="500"/>
                                        <p:tgtEl>
                                          <p:spTgt spid="104933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4" fill="hold" nodeType="clickEffect">
                                  <p:stCondLst>
                                    <p:cond delay="0"/>
                                  </p:stCondLst>
                                  <p:childTnLst>
                                    <p:set>
                                      <p:cBhvr>
                                        <p:cTn id="86" dur="1" fill="hold">
                                          <p:stCondLst>
                                            <p:cond delay="0"/>
                                          </p:stCondLst>
                                        </p:cTn>
                                        <p:tgtEl>
                                          <p:spTgt spid="1049381"/>
                                        </p:tgtEl>
                                        <p:attrNameLst>
                                          <p:attrName>style.visibility</p:attrName>
                                        </p:attrNameLst>
                                      </p:cBhvr>
                                      <p:to>
                                        <p:strVal val="visible"/>
                                      </p:to>
                                    </p:set>
                                    <p:anim calcmode="lin" valueType="num">
                                      <p:cBhvr additive="base">
                                        <p:cTn id="87" dur="500" fill="hold"/>
                                        <p:tgtEl>
                                          <p:spTgt spid="1049381"/>
                                        </p:tgtEl>
                                        <p:attrNameLst>
                                          <p:attrName>ppt_x</p:attrName>
                                        </p:attrNameLst>
                                      </p:cBhvr>
                                      <p:tavLst>
                                        <p:tav tm="100000">
                                          <p:val>
                                            <p:strVal val="#ppt_x"/>
                                          </p:val>
                                        </p:tav>
                                        <p:tav>
                                          <p:val>
                                            <p:strVal val="#ppt_x"/>
                                          </p:val>
                                        </p:tav>
                                      </p:tavLst>
                                    </p:anim>
                                    <p:anim calcmode="lin" valueType="num">
                                      <p:cBhvr additive="base">
                                        <p:cTn id="88" dur="500" fill="hold"/>
                                        <p:tgtEl>
                                          <p:spTgt spid="1049381"/>
                                        </p:tgtEl>
                                        <p:attrNameLst>
                                          <p:attrName>ppt_y</p:attrName>
                                        </p:attrNameLst>
                                      </p:cBhvr>
                                      <p:tavLst>
                                        <p:tav tm="100000">
                                          <p:val>
                                            <p:strVal val="1+#ppt_h/2"/>
                                          </p:val>
                                        </p:tav>
                                        <p:tav>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 presetClass="entr" presetSubtype="4" fill="hold" nodeType="clickEffect">
                                  <p:stCondLst>
                                    <p:cond delay="0"/>
                                  </p:stCondLst>
                                  <p:childTnLst>
                                    <p:set>
                                      <p:cBhvr>
                                        <p:cTn id="92" dur="1" fill="hold">
                                          <p:stCondLst>
                                            <p:cond delay="0"/>
                                          </p:stCondLst>
                                        </p:cTn>
                                        <p:tgtEl>
                                          <p:spTgt spid="1049383"/>
                                        </p:tgtEl>
                                        <p:attrNameLst>
                                          <p:attrName>style.visibility</p:attrName>
                                        </p:attrNameLst>
                                      </p:cBhvr>
                                      <p:to>
                                        <p:strVal val="visible"/>
                                      </p:to>
                                    </p:set>
                                    <p:anim calcmode="lin" valueType="num">
                                      <p:cBhvr additive="base">
                                        <p:cTn id="93" dur="500" fill="hold"/>
                                        <p:tgtEl>
                                          <p:spTgt spid="1049383"/>
                                        </p:tgtEl>
                                        <p:attrNameLst>
                                          <p:attrName>ppt_x</p:attrName>
                                        </p:attrNameLst>
                                      </p:cBhvr>
                                      <p:tavLst>
                                        <p:tav tm="100000">
                                          <p:val>
                                            <p:strVal val="#ppt_x"/>
                                          </p:val>
                                        </p:tav>
                                        <p:tav>
                                          <p:val>
                                            <p:strVal val="#ppt_x"/>
                                          </p:val>
                                        </p:tav>
                                      </p:tavLst>
                                    </p:anim>
                                    <p:anim calcmode="lin" valueType="num">
                                      <p:cBhvr additive="base">
                                        <p:cTn id="94" dur="500" fill="hold"/>
                                        <p:tgtEl>
                                          <p:spTgt spid="1049383"/>
                                        </p:tgtEl>
                                        <p:attrNameLst>
                                          <p:attrName>ppt_y</p:attrName>
                                        </p:attrNameLst>
                                      </p:cBhvr>
                                      <p:tavLst>
                                        <p:tav tm="100000">
                                          <p:val>
                                            <p:strVal val="1+#ppt_h/2"/>
                                          </p:val>
                                        </p:tav>
                                        <p:tav>
                                          <p:val>
                                            <p:strVal val="#ppt_y"/>
                                          </p:val>
                                        </p:tav>
                                      </p:tavLst>
                                    </p:anim>
                                  </p:childTnLst>
                                </p:cTn>
                              </p:par>
                            </p:childTnLst>
                          </p:cTn>
                        </p:par>
                      </p:childTnLst>
                    </p:cTn>
                  </p:par>
                  <p:par>
                    <p:cTn id="95" fill="hold" nodeType="clickPar">
                      <p:stCondLst>
                        <p:cond delay="indefinite"/>
                      </p:stCondLst>
                      <p:childTnLst>
                        <p:par>
                          <p:cTn id="96" fill="hold" nodeType="withGroup">
                            <p:stCondLst>
                              <p:cond delay="0"/>
                            </p:stCondLst>
                            <p:childTnLst>
                              <p:par>
                                <p:cTn id="97" presetID="2" presetClass="entr" presetSubtype="4" fill="hold" nodeType="clickEffect">
                                  <p:stCondLst>
                                    <p:cond delay="0"/>
                                  </p:stCondLst>
                                  <p:childTnLst>
                                    <p:set>
                                      <p:cBhvr>
                                        <p:cTn id="98" dur="1" fill="hold">
                                          <p:stCondLst>
                                            <p:cond delay="0"/>
                                          </p:stCondLst>
                                        </p:cTn>
                                        <p:tgtEl>
                                          <p:spTgt spid="1049385"/>
                                        </p:tgtEl>
                                        <p:attrNameLst>
                                          <p:attrName>style.visibility</p:attrName>
                                        </p:attrNameLst>
                                      </p:cBhvr>
                                      <p:to>
                                        <p:strVal val="visible"/>
                                      </p:to>
                                    </p:set>
                                    <p:anim calcmode="lin" valueType="num">
                                      <p:cBhvr additive="base">
                                        <p:cTn id="99" dur="500" fill="hold"/>
                                        <p:tgtEl>
                                          <p:spTgt spid="1049385"/>
                                        </p:tgtEl>
                                        <p:attrNameLst>
                                          <p:attrName>ppt_x</p:attrName>
                                        </p:attrNameLst>
                                      </p:cBhvr>
                                      <p:tavLst>
                                        <p:tav tm="100000">
                                          <p:val>
                                            <p:strVal val="#ppt_x"/>
                                          </p:val>
                                        </p:tav>
                                        <p:tav>
                                          <p:val>
                                            <p:strVal val="#ppt_x"/>
                                          </p:val>
                                        </p:tav>
                                      </p:tavLst>
                                    </p:anim>
                                    <p:anim calcmode="lin" valueType="num">
                                      <p:cBhvr additive="base">
                                        <p:cTn id="100" dur="500" fill="hold"/>
                                        <p:tgtEl>
                                          <p:spTgt spid="1049385"/>
                                        </p:tgtEl>
                                        <p:attrNameLst>
                                          <p:attrName>ppt_y</p:attrName>
                                        </p:attrNameLst>
                                      </p:cBhvr>
                                      <p:tavLst>
                                        <p:tav tm="100000">
                                          <p:val>
                                            <p:strVal val="1+#ppt_h/2"/>
                                          </p:val>
                                        </p:tav>
                                        <p:tav>
                                          <p:val>
                                            <p:strVal val="#ppt_y"/>
                                          </p:val>
                                        </p:tav>
                                      </p:tavLst>
                                    </p:anim>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 presetClass="entr" presetSubtype="4" fill="hold" nodeType="clickEffect">
                                  <p:stCondLst>
                                    <p:cond delay="0"/>
                                  </p:stCondLst>
                                  <p:childTnLst>
                                    <p:set>
                                      <p:cBhvr>
                                        <p:cTn id="104" dur="1" fill="hold">
                                          <p:stCondLst>
                                            <p:cond delay="0"/>
                                          </p:stCondLst>
                                        </p:cTn>
                                        <p:tgtEl>
                                          <p:spTgt spid="1049387"/>
                                        </p:tgtEl>
                                        <p:attrNameLst>
                                          <p:attrName>style.visibility</p:attrName>
                                        </p:attrNameLst>
                                      </p:cBhvr>
                                      <p:to>
                                        <p:strVal val="visible"/>
                                      </p:to>
                                    </p:set>
                                    <p:anim calcmode="lin" valueType="num">
                                      <p:cBhvr additive="base">
                                        <p:cTn id="105" dur="500" fill="hold"/>
                                        <p:tgtEl>
                                          <p:spTgt spid="1049387"/>
                                        </p:tgtEl>
                                        <p:attrNameLst>
                                          <p:attrName>ppt_x</p:attrName>
                                        </p:attrNameLst>
                                      </p:cBhvr>
                                      <p:tavLst>
                                        <p:tav tm="100000">
                                          <p:val>
                                            <p:strVal val="#ppt_x"/>
                                          </p:val>
                                        </p:tav>
                                        <p:tav>
                                          <p:val>
                                            <p:strVal val="#ppt_x"/>
                                          </p:val>
                                        </p:tav>
                                      </p:tavLst>
                                    </p:anim>
                                    <p:anim calcmode="lin" valueType="num">
                                      <p:cBhvr additive="base">
                                        <p:cTn id="106" dur="500" fill="hold"/>
                                        <p:tgtEl>
                                          <p:spTgt spid="1049387"/>
                                        </p:tgtEl>
                                        <p:attrNameLst>
                                          <p:attrName>ppt_y</p:attrName>
                                        </p:attrNameLst>
                                      </p:cBhvr>
                                      <p:tavLst>
                                        <p:tav tm="100000">
                                          <p:val>
                                            <p:strVal val="1+#ppt_h/2"/>
                                          </p:val>
                                        </p:tav>
                                        <p:tav>
                                          <p:val>
                                            <p:strVal val="#ppt_y"/>
                                          </p:val>
                                        </p:tav>
                                      </p:tavLst>
                                    </p:anim>
                                  </p:childTnLst>
                                </p:cTn>
                              </p:par>
                            </p:childTnLst>
                          </p:cTn>
                        </p:par>
                      </p:childTnLst>
                    </p:cTn>
                  </p:par>
                  <p:par>
                    <p:cTn id="107" fill="hold" nodeType="clickPar">
                      <p:stCondLst>
                        <p:cond delay="indefinite"/>
                      </p:stCondLst>
                      <p:childTnLst>
                        <p:par>
                          <p:cTn id="108" fill="hold" nodeType="withGroup">
                            <p:stCondLst>
                              <p:cond delay="0"/>
                            </p:stCondLst>
                            <p:childTnLst>
                              <p:par>
                                <p:cTn id="109" presetID="2" presetClass="entr" presetSubtype="4" fill="hold" nodeType="clickEffect">
                                  <p:stCondLst>
                                    <p:cond delay="0"/>
                                  </p:stCondLst>
                                  <p:childTnLst>
                                    <p:set>
                                      <p:cBhvr>
                                        <p:cTn id="110" dur="1" fill="hold">
                                          <p:stCondLst>
                                            <p:cond delay="0"/>
                                          </p:stCondLst>
                                        </p:cTn>
                                        <p:tgtEl>
                                          <p:spTgt spid="1049389"/>
                                        </p:tgtEl>
                                        <p:attrNameLst>
                                          <p:attrName>style.visibility</p:attrName>
                                        </p:attrNameLst>
                                      </p:cBhvr>
                                      <p:to>
                                        <p:strVal val="visible"/>
                                      </p:to>
                                    </p:set>
                                    <p:anim calcmode="lin" valueType="num">
                                      <p:cBhvr additive="base">
                                        <p:cTn id="111" dur="500" fill="hold"/>
                                        <p:tgtEl>
                                          <p:spTgt spid="1049389"/>
                                        </p:tgtEl>
                                        <p:attrNameLst>
                                          <p:attrName>ppt_x</p:attrName>
                                        </p:attrNameLst>
                                      </p:cBhvr>
                                      <p:tavLst>
                                        <p:tav tm="100000">
                                          <p:val>
                                            <p:strVal val="#ppt_x"/>
                                          </p:val>
                                        </p:tav>
                                        <p:tav>
                                          <p:val>
                                            <p:strVal val="#ppt_x"/>
                                          </p:val>
                                        </p:tav>
                                      </p:tavLst>
                                    </p:anim>
                                    <p:anim calcmode="lin" valueType="num">
                                      <p:cBhvr additive="base">
                                        <p:cTn id="112" dur="500" fill="hold"/>
                                        <p:tgtEl>
                                          <p:spTgt spid="1049389"/>
                                        </p:tgtEl>
                                        <p:attrNameLst>
                                          <p:attrName>ppt_y</p:attrName>
                                        </p:attrNameLst>
                                      </p:cBhvr>
                                      <p:tavLst>
                                        <p:tav tm="100000">
                                          <p:val>
                                            <p:strVal val="1+#ppt_h/2"/>
                                          </p:val>
                                        </p:tav>
                                        <p:tav>
                                          <p:val>
                                            <p:strVal val="#ppt_y"/>
                                          </p:val>
                                        </p:tav>
                                      </p:tavLst>
                                    </p:anim>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 presetClass="entr" presetSubtype="4" fill="hold" nodeType="clickEffect">
                                  <p:stCondLst>
                                    <p:cond delay="0"/>
                                  </p:stCondLst>
                                  <p:childTnLst>
                                    <p:set>
                                      <p:cBhvr>
                                        <p:cTn id="116" dur="1" fill="hold">
                                          <p:stCondLst>
                                            <p:cond delay="0"/>
                                          </p:stCondLst>
                                        </p:cTn>
                                        <p:tgtEl>
                                          <p:spTgt spid="1049391"/>
                                        </p:tgtEl>
                                        <p:attrNameLst>
                                          <p:attrName>style.visibility</p:attrName>
                                        </p:attrNameLst>
                                      </p:cBhvr>
                                      <p:to>
                                        <p:strVal val="visible"/>
                                      </p:to>
                                    </p:set>
                                    <p:anim calcmode="lin" valueType="num">
                                      <p:cBhvr additive="base">
                                        <p:cTn id="117" dur="500" fill="hold"/>
                                        <p:tgtEl>
                                          <p:spTgt spid="1049391"/>
                                        </p:tgtEl>
                                        <p:attrNameLst>
                                          <p:attrName>ppt_x</p:attrName>
                                        </p:attrNameLst>
                                      </p:cBhvr>
                                      <p:tavLst>
                                        <p:tav tm="100000">
                                          <p:val>
                                            <p:strVal val="#ppt_x"/>
                                          </p:val>
                                        </p:tav>
                                        <p:tav>
                                          <p:val>
                                            <p:strVal val="#ppt_x"/>
                                          </p:val>
                                        </p:tav>
                                      </p:tavLst>
                                    </p:anim>
                                    <p:anim calcmode="lin" valueType="num">
                                      <p:cBhvr additive="base">
                                        <p:cTn id="118" dur="500" fill="hold"/>
                                        <p:tgtEl>
                                          <p:spTgt spid="1049391"/>
                                        </p:tgtEl>
                                        <p:attrNameLst>
                                          <p:attrName>ppt_y</p:attrName>
                                        </p:attrNameLst>
                                      </p:cBhvr>
                                      <p:tavLst>
                                        <p:tav tm="100000">
                                          <p:val>
                                            <p:strVal val="1+#ppt_h/2"/>
                                          </p:val>
                                        </p:tav>
                                        <p:tav>
                                          <p:val>
                                            <p:strVal val="#ppt_y"/>
                                          </p:val>
                                        </p:tav>
                                      </p:tavLst>
                                    </p:anim>
                                  </p:childTnLst>
                                </p:cTn>
                              </p:par>
                            </p:childTnLst>
                          </p:cTn>
                        </p:par>
                      </p:childTnLst>
                    </p:cTn>
                  </p:par>
                  <p:par>
                    <p:cTn id="119" fill="hold" nodeType="clickPar">
                      <p:stCondLst>
                        <p:cond delay="indefinite"/>
                      </p:stCondLst>
                      <p:childTnLst>
                        <p:par>
                          <p:cTn id="120" fill="hold" nodeType="withGroup">
                            <p:stCondLst>
                              <p:cond delay="0"/>
                            </p:stCondLst>
                            <p:childTnLst>
                              <p:par>
                                <p:cTn id="121" presetID="3" presetClass="entr" presetSubtype="10" fill="hold" nodeType="clickEffect">
                                  <p:stCondLst>
                                    <p:cond delay="0"/>
                                  </p:stCondLst>
                                  <p:childTnLst>
                                    <p:set>
                                      <p:cBhvr>
                                        <p:cTn id="122" dur="1" fill="hold">
                                          <p:stCondLst>
                                            <p:cond delay="0"/>
                                          </p:stCondLst>
                                        </p:cTn>
                                        <p:tgtEl>
                                          <p:spTgt spid="1049337"/>
                                        </p:tgtEl>
                                        <p:attrNameLst>
                                          <p:attrName>style.visibility</p:attrName>
                                        </p:attrNameLst>
                                      </p:cBhvr>
                                      <p:to>
                                        <p:strVal val="visible"/>
                                      </p:to>
                                    </p:set>
                                    <p:animEffect transition="in" filter="blinds(horizontal)">
                                      <p:cBhvr>
                                        <p:cTn id="123" dur="500"/>
                                        <p:tgtEl>
                                          <p:spTgt spid="1049337"/>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 presetClass="entr" presetSubtype="4" fill="hold" nodeType="clickEffect">
                                  <p:stCondLst>
                                    <p:cond delay="0"/>
                                  </p:stCondLst>
                                  <p:childTnLst>
                                    <p:set>
                                      <p:cBhvr>
                                        <p:cTn id="127" dur="1" fill="hold">
                                          <p:stCondLst>
                                            <p:cond delay="0"/>
                                          </p:stCondLst>
                                        </p:cTn>
                                        <p:tgtEl>
                                          <p:spTgt spid="1049341"/>
                                        </p:tgtEl>
                                        <p:attrNameLst>
                                          <p:attrName>style.visibility</p:attrName>
                                        </p:attrNameLst>
                                      </p:cBhvr>
                                      <p:to>
                                        <p:strVal val="visible"/>
                                      </p:to>
                                    </p:set>
                                    <p:anim calcmode="lin" valueType="num">
                                      <p:cBhvr additive="base">
                                        <p:cTn id="128" dur="1000" fill="hold"/>
                                        <p:tgtEl>
                                          <p:spTgt spid="1049341"/>
                                        </p:tgtEl>
                                        <p:attrNameLst>
                                          <p:attrName>ppt_x</p:attrName>
                                        </p:attrNameLst>
                                      </p:cBhvr>
                                      <p:tavLst>
                                        <p:tav tm="100000">
                                          <p:val>
                                            <p:strVal val="#ppt_x"/>
                                          </p:val>
                                        </p:tav>
                                        <p:tav>
                                          <p:val>
                                            <p:strVal val="#ppt_x"/>
                                          </p:val>
                                        </p:tav>
                                      </p:tavLst>
                                    </p:anim>
                                    <p:anim calcmode="lin" valueType="num">
                                      <p:cBhvr additive="base">
                                        <p:cTn id="129" dur="1000" fill="hold"/>
                                        <p:tgtEl>
                                          <p:spTgt spid="1049341"/>
                                        </p:tgtEl>
                                        <p:attrNameLst>
                                          <p:attrName>ppt_y</p:attrName>
                                        </p:attrNameLst>
                                      </p:cBhvr>
                                      <p:tavLst>
                                        <p:tav tm="100000">
                                          <p:val>
                                            <p:strVal val="1+#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93" name="Rectangle 817">
            <a:extLst>
              <a:ext uri="{FF2B5EF4-FFF2-40B4-BE49-F238E27FC236}">
                <a16:creationId xmlns:a16="http://schemas.microsoft.com/office/drawing/2014/main" xmlns="" id="{3FC41650-957E-4D09-AE17-8BB21D0EDA98}"/>
              </a:ext>
            </a:extLst>
          </p:cNvPr>
          <p:cNvSpPr>
            <a:spLocks noChangeArrowheads="1"/>
          </p:cNvSpPr>
          <p:nvPr/>
        </p:nvSpPr>
        <p:spPr bwMode="auto">
          <a:xfrm>
            <a:off x="6324600" y="533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395" name="Line 819">
            <a:extLst>
              <a:ext uri="{FF2B5EF4-FFF2-40B4-BE49-F238E27FC236}">
                <a16:creationId xmlns:a16="http://schemas.microsoft.com/office/drawing/2014/main" xmlns="" id="{DC84E230-A1FB-4B2E-B32B-A4F5C4159BFC}"/>
              </a:ext>
            </a:extLst>
          </p:cNvPr>
          <p:cNvSpPr>
            <a:spLocks noChangeShapeType="1"/>
          </p:cNvSpPr>
          <p:nvPr/>
        </p:nvSpPr>
        <p:spPr bwMode="auto">
          <a:xfrm>
            <a:off x="47244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397" name="Rectangle 821">
            <a:extLst>
              <a:ext uri="{FF2B5EF4-FFF2-40B4-BE49-F238E27FC236}">
                <a16:creationId xmlns:a16="http://schemas.microsoft.com/office/drawing/2014/main" xmlns="" id="{ED254BA4-E3FA-43D7-8F88-8863EBB84111}"/>
              </a:ext>
            </a:extLst>
          </p:cNvPr>
          <p:cNvSpPr>
            <a:spLocks noChangeArrowheads="1"/>
          </p:cNvSpPr>
          <p:nvPr/>
        </p:nvSpPr>
        <p:spPr bwMode="auto">
          <a:xfrm>
            <a:off x="-76200" y="2590800"/>
            <a:ext cx="4876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3. </a:t>
            </a:r>
            <a:r>
              <a:rPr lang="en-US" altLang="en-US" sz="2400" b="1" u="sng">
                <a:latin typeface="Times New Roman" panose="02020603050405020304" pitchFamily="18" charset="0"/>
              </a:rPr>
              <a:t>Hình ảnh những chiến sĩ lái xe:</a:t>
            </a:r>
            <a:endParaRPr lang="en-US" altLang="en-US"/>
          </a:p>
        </p:txBody>
      </p:sp>
      <p:sp>
        <p:nvSpPr>
          <p:cNvPr id="1049399" name="Rectangle 823">
            <a:extLst>
              <a:ext uri="{FF2B5EF4-FFF2-40B4-BE49-F238E27FC236}">
                <a16:creationId xmlns:a16="http://schemas.microsoft.com/office/drawing/2014/main" xmlns="" id="{C89F03C7-A9A7-4706-A211-617186FD5F6C}"/>
              </a:ext>
            </a:extLst>
          </p:cNvPr>
          <p:cNvSpPr>
            <a:spLocks noChangeArrowheads="1"/>
          </p:cNvSpPr>
          <p:nvPr/>
        </p:nvSpPr>
        <p:spPr bwMode="auto">
          <a:xfrm>
            <a:off x="76200" y="533400"/>
            <a:ext cx="41481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a:t>
            </a:r>
            <a:r>
              <a:rPr lang="en-US" altLang="en-US" sz="2800" b="1" u="sng">
                <a:solidFill>
                  <a:srgbClr val="FF0000"/>
                </a:solidFill>
                <a:latin typeface="Times New Roman" panose="02020603050405020304" pitchFamily="18" charset="0"/>
                <a:cs typeface="Times New Roman" panose="02020603050405020304" pitchFamily="18" charset="0"/>
              </a:rPr>
              <a:t>Tìm hiểu chung </a:t>
            </a:r>
            <a:r>
              <a:rPr lang="en-US" altLang="en-US" sz="2800" b="1">
                <a:solidFill>
                  <a:srgbClr val="FF0000"/>
                </a:solidFill>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401" name="Rectangle 825">
            <a:extLst>
              <a:ext uri="{FF2B5EF4-FFF2-40B4-BE49-F238E27FC236}">
                <a16:creationId xmlns:a16="http://schemas.microsoft.com/office/drawing/2014/main" xmlns="" id="{79210175-A9E4-4ADC-BA9D-73B8579848B5}"/>
              </a:ext>
            </a:extLst>
          </p:cNvPr>
          <p:cNvSpPr>
            <a:spLocks noChangeArrowheads="1"/>
          </p:cNvSpPr>
          <p:nvPr/>
        </p:nvSpPr>
        <p:spPr bwMode="auto">
          <a:xfrm>
            <a:off x="76200" y="914400"/>
            <a:ext cx="51355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403" name="Rectangle 827">
            <a:extLst>
              <a:ext uri="{FF2B5EF4-FFF2-40B4-BE49-F238E27FC236}">
                <a16:creationId xmlns:a16="http://schemas.microsoft.com/office/drawing/2014/main" xmlns="" id="{2715ABA8-24DC-4A47-877D-36ABE6615004}"/>
              </a:ext>
            </a:extLst>
          </p:cNvPr>
          <p:cNvSpPr>
            <a:spLocks noChangeArrowheads="1"/>
          </p:cNvSpPr>
          <p:nvPr/>
        </p:nvSpPr>
        <p:spPr bwMode="auto">
          <a:xfrm>
            <a:off x="152400" y="13716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1. </a:t>
            </a:r>
            <a:r>
              <a:rPr lang="en-US" altLang="en-US" sz="2400" b="1" u="sng">
                <a:latin typeface="Times New Roman" panose="02020603050405020304" pitchFamily="18" charset="0"/>
              </a:rPr>
              <a:t>Nhan đề bài thơ</a:t>
            </a:r>
            <a:r>
              <a:rPr lang="en-US" altLang="en-US" sz="2400" b="1">
                <a:latin typeface="Times New Roman" panose="02020603050405020304" pitchFamily="18" charset="0"/>
              </a:rPr>
              <a:t>:</a:t>
            </a:r>
            <a:endParaRPr lang="en-US" altLang="en-US"/>
          </a:p>
        </p:txBody>
      </p:sp>
      <p:sp>
        <p:nvSpPr>
          <p:cNvPr id="1049405" name="Rectangle 829">
            <a:extLst>
              <a:ext uri="{FF2B5EF4-FFF2-40B4-BE49-F238E27FC236}">
                <a16:creationId xmlns:a16="http://schemas.microsoft.com/office/drawing/2014/main" xmlns="" id="{6D2361BE-3982-4D80-9DDB-E44FB9515401}"/>
              </a:ext>
            </a:extLst>
          </p:cNvPr>
          <p:cNvSpPr>
            <a:spLocks noChangeArrowheads="1"/>
          </p:cNvSpPr>
          <p:nvPr/>
        </p:nvSpPr>
        <p:spPr bwMode="auto">
          <a:xfrm>
            <a:off x="152400" y="1676400"/>
            <a:ext cx="472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b="1">
                <a:latin typeface="Times New Roman" panose="02020603050405020304" pitchFamily="18" charset="0"/>
              </a:rPr>
              <a:t>2.</a:t>
            </a:r>
            <a:r>
              <a:rPr lang="en-US" altLang="en-US" sz="2400" b="1" u="sng">
                <a:latin typeface="Times New Roman" panose="02020603050405020304" pitchFamily="18" charset="0"/>
              </a:rPr>
              <a:t> Hình ảnh những chiếc xe không kính</a:t>
            </a:r>
            <a:r>
              <a:rPr lang="en-US" altLang="en-US" sz="2400" b="1">
                <a:latin typeface="Times New Roman" panose="02020603050405020304" pitchFamily="18" charset="0"/>
              </a:rPr>
              <a:t> :</a:t>
            </a:r>
            <a:endParaRPr lang="en-US" altLang="en-US"/>
          </a:p>
        </p:txBody>
      </p:sp>
      <p:sp>
        <p:nvSpPr>
          <p:cNvPr id="1049407" name="WordArt 831">
            <a:extLst>
              <a:ext uri="{FF2B5EF4-FFF2-40B4-BE49-F238E27FC236}">
                <a16:creationId xmlns:a16="http://schemas.microsoft.com/office/drawing/2014/main" xmlns="" id="{320C9819-0043-4055-88A6-8A493991E9D5}"/>
              </a:ext>
            </a:extLst>
          </p:cNvPr>
          <p:cNvSpPr>
            <a:spLocks noChangeShapeType="1" noTextEdit="1"/>
          </p:cNvSpPr>
          <p:nvPr/>
        </p:nvSpPr>
        <p:spPr bwMode="auto">
          <a:xfrm>
            <a:off x="1295400" y="219075"/>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grpSp>
        <p:nvGrpSpPr>
          <p:cNvPr id="193" name="Group -831">
            <a:extLst>
              <a:ext uri="{FF2B5EF4-FFF2-40B4-BE49-F238E27FC236}">
                <a16:creationId xmlns:a16="http://schemas.microsoft.com/office/drawing/2014/main" xmlns="" id="{7DF179E9-984B-4F00-92F5-D13998797355}"/>
              </a:ext>
            </a:extLst>
          </p:cNvPr>
          <p:cNvGrpSpPr>
            <a:grpSpLocks/>
          </p:cNvGrpSpPr>
          <p:nvPr/>
        </p:nvGrpSpPr>
        <p:grpSpPr bwMode="auto">
          <a:xfrm>
            <a:off x="0" y="0"/>
            <a:ext cx="7705725" cy="5183188"/>
            <a:chOff x="158" y="164"/>
            <a:chExt cx="4854" cy="3265"/>
          </a:xfrm>
        </p:grpSpPr>
        <p:sp>
          <p:nvSpPr>
            <p:cNvPr id="1049409" name="Line 833">
              <a:extLst>
                <a:ext uri="{FF2B5EF4-FFF2-40B4-BE49-F238E27FC236}">
                  <a16:creationId xmlns:a16="http://schemas.microsoft.com/office/drawing/2014/main" xmlns="" id="{1685B75E-2685-42A0-AA95-3226E8E3A16A}"/>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11" name="Line 835">
              <a:extLst>
                <a:ext uri="{FF2B5EF4-FFF2-40B4-BE49-F238E27FC236}">
                  <a16:creationId xmlns:a16="http://schemas.microsoft.com/office/drawing/2014/main" xmlns="" id="{45F8FB08-802A-4F45-8107-56F155AAE812}"/>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13" name="Line 837">
              <a:extLst>
                <a:ext uri="{FF2B5EF4-FFF2-40B4-BE49-F238E27FC236}">
                  <a16:creationId xmlns:a16="http://schemas.microsoft.com/office/drawing/2014/main" xmlns="" id="{EB99EE97-8045-48D3-A32B-9A9907A72FF0}"/>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15" name="Line 839">
              <a:extLst>
                <a:ext uri="{FF2B5EF4-FFF2-40B4-BE49-F238E27FC236}">
                  <a16:creationId xmlns:a16="http://schemas.microsoft.com/office/drawing/2014/main" xmlns="" id="{9856DCB3-B646-4C4A-8A93-C4F48A91513B}"/>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95" name="Group -829">
            <a:extLst>
              <a:ext uri="{FF2B5EF4-FFF2-40B4-BE49-F238E27FC236}">
                <a16:creationId xmlns:a16="http://schemas.microsoft.com/office/drawing/2014/main" xmlns="" id="{98CA1532-D649-4C99-8360-FAC85D5791CE}"/>
              </a:ext>
            </a:extLst>
          </p:cNvPr>
          <p:cNvGrpSpPr>
            <a:grpSpLocks/>
          </p:cNvGrpSpPr>
          <p:nvPr/>
        </p:nvGrpSpPr>
        <p:grpSpPr bwMode="auto">
          <a:xfrm>
            <a:off x="1358900" y="1589088"/>
            <a:ext cx="7705725" cy="5183187"/>
            <a:chOff x="748" y="845"/>
            <a:chExt cx="4854" cy="3265"/>
          </a:xfrm>
        </p:grpSpPr>
        <p:sp>
          <p:nvSpPr>
            <p:cNvPr id="1049417" name="Line 841">
              <a:extLst>
                <a:ext uri="{FF2B5EF4-FFF2-40B4-BE49-F238E27FC236}">
                  <a16:creationId xmlns:a16="http://schemas.microsoft.com/office/drawing/2014/main" xmlns="" id="{90BD466E-1F6C-49EB-80FE-142E9524C884}"/>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19" name="Line 843">
              <a:extLst>
                <a:ext uri="{FF2B5EF4-FFF2-40B4-BE49-F238E27FC236}">
                  <a16:creationId xmlns:a16="http://schemas.microsoft.com/office/drawing/2014/main" xmlns="" id="{1D107286-F746-4B3E-87CE-99A7C1633ACB}"/>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21" name="Line 845">
              <a:extLst>
                <a:ext uri="{FF2B5EF4-FFF2-40B4-BE49-F238E27FC236}">
                  <a16:creationId xmlns:a16="http://schemas.microsoft.com/office/drawing/2014/main" xmlns="" id="{75626D49-2B9A-445D-A24C-85D773E7FC03}"/>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23" name="Line 847">
              <a:extLst>
                <a:ext uri="{FF2B5EF4-FFF2-40B4-BE49-F238E27FC236}">
                  <a16:creationId xmlns:a16="http://schemas.microsoft.com/office/drawing/2014/main" xmlns="" id="{FF885818-39B6-4ACE-B26A-C38E76E5C8F9}"/>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284" name="Picture 132">
            <a:extLst>
              <a:ext uri="{FF2B5EF4-FFF2-40B4-BE49-F238E27FC236}">
                <a16:creationId xmlns:a16="http://schemas.microsoft.com/office/drawing/2014/main" xmlns="" id="{3A4C0891-19FA-4691-977E-1C758A93863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715000"/>
            <a:ext cx="1244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425" name="AutoShape 849">
            <a:extLst>
              <a:ext uri="{FF2B5EF4-FFF2-40B4-BE49-F238E27FC236}">
                <a16:creationId xmlns:a16="http://schemas.microsoft.com/office/drawing/2014/main" xmlns="" id="{4D85C389-FEDD-49EE-8F16-C3E1A178D9B5}"/>
              </a:ext>
            </a:extLst>
          </p:cNvPr>
          <p:cNvSpPr>
            <a:spLocks noChangeArrowheads="1"/>
          </p:cNvSpPr>
          <p:nvPr/>
        </p:nvSpPr>
        <p:spPr bwMode="auto">
          <a:xfrm>
            <a:off x="7772400" y="6248400"/>
            <a:ext cx="762000" cy="228600"/>
          </a:xfrm>
          <a:prstGeom prst="actionButtonEnd">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097286" name="Picture 134">
            <a:extLst>
              <a:ext uri="{FF2B5EF4-FFF2-40B4-BE49-F238E27FC236}">
                <a16:creationId xmlns:a16="http://schemas.microsoft.com/office/drawing/2014/main" xmlns="" id="{B6B08CDB-F0A3-4608-A941-1BE14F7977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00" t="11333" r="14000" b="15334"/>
          <a:stretch>
            <a:fillRect/>
          </a:stretch>
        </p:blipFill>
        <p:spPr bwMode="auto">
          <a:xfrm>
            <a:off x="4800600" y="1066800"/>
            <a:ext cx="4343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397"/>
                                        </p:tgtEl>
                                        <p:attrNameLst>
                                          <p:attrName>style.visibility</p:attrName>
                                        </p:attrNameLst>
                                      </p:cBhvr>
                                      <p:to>
                                        <p:strVal val="visible"/>
                                      </p:to>
                                    </p:set>
                                    <p:animEffect transition="in" filter="blinds(horizontal)">
                                      <p:cBhvr>
                                        <p:cTn id="7" dur="500"/>
                                        <p:tgtEl>
                                          <p:spTgt spid="10493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097286"/>
                                        </p:tgtEl>
                                        <p:attrNameLst>
                                          <p:attrName>style.visibility</p:attrName>
                                        </p:attrNameLst>
                                      </p:cBhvr>
                                      <p:to>
                                        <p:strVal val="visible"/>
                                      </p:to>
                                    </p:set>
                                    <p:animEffect transition="in" filter="blinds(horizontal)">
                                      <p:cBhvr>
                                        <p:cTn id="12" dur="500"/>
                                        <p:tgtEl>
                                          <p:spTgt spid="2097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427" name="Rectangle 851">
            <a:extLst>
              <a:ext uri="{FF2B5EF4-FFF2-40B4-BE49-F238E27FC236}">
                <a16:creationId xmlns:a16="http://schemas.microsoft.com/office/drawing/2014/main" xmlns="" id="{E415F824-FB6A-4EC0-AE5F-D97452C0984C}"/>
              </a:ext>
            </a:extLst>
          </p:cNvPr>
          <p:cNvSpPr>
            <a:spLocks/>
          </p:cNvSpPr>
          <p:nvPr/>
        </p:nvSpPr>
        <p:spPr bwMode="auto">
          <a:xfrm>
            <a:off x="0" y="914400"/>
            <a:ext cx="9144000" cy="5540375"/>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rPr>
              <a:t>    Hãy : Tìm và phân tích các từ ngữ, hình ảnh, câu thơ     thể hiện hình ảnh người chiến sĩ lái xe:</a:t>
            </a:r>
            <a:endParaRPr lang="en-US" altLang="en-US"/>
          </a:p>
          <a:p>
            <a:r>
              <a:rPr lang="en-US" altLang="en-US" sz="2800" b="1" i="1">
                <a:solidFill>
                  <a:srgbClr val="CC0000"/>
                </a:solidFill>
                <a:latin typeface=".VnTime" pitchFamily="34" charset="0"/>
              </a:rPr>
              <a:t>   </a:t>
            </a:r>
            <a:r>
              <a:rPr lang="en-US" altLang="en-US" sz="2800" b="1">
                <a:latin typeface="Times New Roman" panose="02020603050405020304" pitchFamily="18" charset="0"/>
              </a:rPr>
              <a:t>NHÓM 1:</a:t>
            </a:r>
            <a:endParaRPr lang="en-US" altLang="en-US"/>
          </a:p>
          <a:p>
            <a:r>
              <a:rPr lang="en-US" altLang="en-US" sz="2000" b="1">
                <a:latin typeface="Times New Roman" panose="02020603050405020304" pitchFamily="18" charset="0"/>
              </a:rPr>
              <a:t>      - </a:t>
            </a:r>
            <a:r>
              <a:rPr lang="en-US" altLang="en-US" sz="2800" b="1">
                <a:latin typeface="Times New Roman" panose="02020603050405020304" pitchFamily="18" charset="0"/>
              </a:rPr>
              <a:t>Tư thế: từ " Ung dung -&gt; "...vào buồng lái"</a:t>
            </a:r>
            <a:endParaRPr lang="en-US" altLang="en-US"/>
          </a:p>
          <a:p>
            <a:r>
              <a:rPr lang="en-US" altLang="en-US" sz="2800" b="1">
                <a:latin typeface="Times New Roman" panose="02020603050405020304" pitchFamily="18" charset="0"/>
              </a:rPr>
              <a:t>   NHÓM 2:</a:t>
            </a:r>
            <a:endParaRPr lang="en-US" altLang="en-US"/>
          </a:p>
          <a:p>
            <a:r>
              <a:rPr lang="en-US" altLang="en-US" sz="2800" b="1">
                <a:latin typeface="Times New Roman" panose="02020603050405020304" pitchFamily="18" charset="0"/>
              </a:rPr>
              <a:t>    -Tinh thần: từ " không có kính..." -&gt; "...khô mau thôi"</a:t>
            </a:r>
            <a:endParaRPr lang="en-US" altLang="en-US"/>
          </a:p>
          <a:p>
            <a:r>
              <a:rPr lang="en-US" altLang="en-US" sz="2800" b="1">
                <a:latin typeface="Times New Roman" panose="02020603050405020304" pitchFamily="18" charset="0"/>
              </a:rPr>
              <a:t>          ( Chú ý về thái độ, suy nghĩ -&gt; Tinh thần)</a:t>
            </a:r>
            <a:endParaRPr lang="en-US" altLang="en-US"/>
          </a:p>
          <a:p>
            <a:r>
              <a:rPr lang="en-US" altLang="en-US" sz="2800" b="1">
                <a:latin typeface="Times New Roman" panose="02020603050405020304" pitchFamily="18" charset="0"/>
              </a:rPr>
              <a:t>   NHÓM 3:</a:t>
            </a:r>
            <a:endParaRPr lang="en-US" altLang="en-US"/>
          </a:p>
          <a:p>
            <a:r>
              <a:rPr lang="en-US" altLang="en-US" sz="2800" b="1">
                <a:latin typeface="Times New Roman" panose="02020603050405020304" pitchFamily="18" charset="0"/>
              </a:rPr>
              <a:t>     -Tình cảm đồng chí, đồng đội: từ " Những chiếc xe từ..."-&gt; chông chênh đường xe chạy"</a:t>
            </a:r>
            <a:endParaRPr lang="en-US" altLang="en-US"/>
          </a:p>
          <a:p>
            <a:r>
              <a:rPr lang="en-US" altLang="en-US" sz="2800" b="1">
                <a:latin typeface="Times New Roman" panose="02020603050405020304" pitchFamily="18" charset="0"/>
              </a:rPr>
              <a:t>   NHÓM 4:</a:t>
            </a:r>
            <a:endParaRPr lang="en-US" altLang="en-US"/>
          </a:p>
          <a:p>
            <a:r>
              <a:rPr lang="en-US" altLang="en-US" sz="2800" b="1">
                <a:latin typeface="Times New Roman" panose="02020603050405020304" pitchFamily="18" charset="0"/>
              </a:rPr>
              <a:t>            Ý chí chiến đấu vì miền Nam: còn lại</a:t>
            </a:r>
            <a:endParaRPr lang="en-US" altLang="en-US"/>
          </a:p>
          <a:p>
            <a:endParaRPr lang="en-US" altLang="en-US" sz="2800" b="1">
              <a:solidFill>
                <a:srgbClr val="003300"/>
              </a:solidFill>
              <a:latin typeface="Times New Roman" panose="02020603050405020304" pitchFamily="18" charset="0"/>
            </a:endParaRPr>
          </a:p>
        </p:txBody>
      </p:sp>
      <p:sp>
        <p:nvSpPr>
          <p:cNvPr id="1049429" name="Line 853">
            <a:extLst>
              <a:ext uri="{FF2B5EF4-FFF2-40B4-BE49-F238E27FC236}">
                <a16:creationId xmlns:a16="http://schemas.microsoft.com/office/drawing/2014/main" xmlns="" id="{E0FB2284-856A-4B29-AEBF-43ED19CBB381}"/>
              </a:ext>
            </a:extLst>
          </p:cNvPr>
          <p:cNvSpPr>
            <a:spLocks noChangeShapeType="1"/>
          </p:cNvSpPr>
          <p:nvPr/>
        </p:nvSpPr>
        <p:spPr bwMode="auto">
          <a:xfrm>
            <a:off x="1524000" y="1371600"/>
            <a:ext cx="533400" cy="0"/>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31" name="Line 855">
            <a:extLst>
              <a:ext uri="{FF2B5EF4-FFF2-40B4-BE49-F238E27FC236}">
                <a16:creationId xmlns:a16="http://schemas.microsoft.com/office/drawing/2014/main" xmlns="" id="{A85BC8B4-3663-4D0A-BFF3-9B8E760D9891}"/>
              </a:ext>
            </a:extLst>
          </p:cNvPr>
          <p:cNvSpPr>
            <a:spLocks noChangeShapeType="1"/>
          </p:cNvSpPr>
          <p:nvPr/>
        </p:nvSpPr>
        <p:spPr bwMode="auto">
          <a:xfrm>
            <a:off x="2514600" y="1371600"/>
            <a:ext cx="1219200" cy="0"/>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33" name="Line 857">
            <a:extLst>
              <a:ext uri="{FF2B5EF4-FFF2-40B4-BE49-F238E27FC236}">
                <a16:creationId xmlns:a16="http://schemas.microsoft.com/office/drawing/2014/main" xmlns="" id="{354AB5C5-5C87-41B0-B8F9-903F5057E12D}"/>
              </a:ext>
            </a:extLst>
          </p:cNvPr>
          <p:cNvSpPr>
            <a:spLocks noChangeShapeType="1"/>
          </p:cNvSpPr>
          <p:nvPr/>
        </p:nvSpPr>
        <p:spPr bwMode="auto">
          <a:xfrm>
            <a:off x="4724400" y="1371600"/>
            <a:ext cx="838200" cy="0"/>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35" name="Line 859">
            <a:extLst>
              <a:ext uri="{FF2B5EF4-FFF2-40B4-BE49-F238E27FC236}">
                <a16:creationId xmlns:a16="http://schemas.microsoft.com/office/drawing/2014/main" xmlns="" id="{52BA24D2-8884-4004-9BDB-A37D24C4C55C}"/>
              </a:ext>
            </a:extLst>
          </p:cNvPr>
          <p:cNvSpPr>
            <a:spLocks noChangeShapeType="1"/>
          </p:cNvSpPr>
          <p:nvPr/>
        </p:nvSpPr>
        <p:spPr bwMode="auto">
          <a:xfrm>
            <a:off x="5943600" y="1371600"/>
            <a:ext cx="1143000" cy="0"/>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37" name="Line 861">
            <a:extLst>
              <a:ext uri="{FF2B5EF4-FFF2-40B4-BE49-F238E27FC236}">
                <a16:creationId xmlns:a16="http://schemas.microsoft.com/office/drawing/2014/main" xmlns="" id="{801CD662-6864-48E8-88EC-CB3A79AA37D2}"/>
              </a:ext>
            </a:extLst>
          </p:cNvPr>
          <p:cNvSpPr>
            <a:spLocks noChangeShapeType="1"/>
          </p:cNvSpPr>
          <p:nvPr/>
        </p:nvSpPr>
        <p:spPr bwMode="auto">
          <a:xfrm>
            <a:off x="7467600" y="1371600"/>
            <a:ext cx="990600" cy="0"/>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39" name="WordArt 863">
            <a:extLst>
              <a:ext uri="{FF2B5EF4-FFF2-40B4-BE49-F238E27FC236}">
                <a16:creationId xmlns:a16="http://schemas.microsoft.com/office/drawing/2014/main" xmlns="" id="{1F29AAD7-F835-4DC9-9BD2-DF2160D15CF1}"/>
              </a:ext>
            </a:extLst>
          </p:cNvPr>
          <p:cNvSpPr>
            <a:spLocks noChangeShapeType="1" noTextEdit="1"/>
          </p:cNvSpPr>
          <p:nvPr/>
        </p:nvSpPr>
        <p:spPr bwMode="auto">
          <a:xfrm>
            <a:off x="1905000" y="228600"/>
            <a:ext cx="5105400" cy="609600"/>
          </a:xfrm>
          <a:prstGeom prst="rect">
            <a:avLst/>
          </a:prstGeom>
        </p:spPr>
        <p:txBody>
          <a:bodyPr wrap="none" fromWordArt="1">
            <a:prstTxWarp prst="textPlain">
              <a:avLst>
                <a:gd name="adj" fmla="val 50000"/>
              </a:avLst>
            </a:prstTxWarp>
          </a:bodyPr>
          <a:lstStyle/>
          <a:p>
            <a:pPr algn="ctr"/>
            <a:r>
              <a:rPr lang="en-US" sz="3600" b="1" kern="10">
                <a:ln w="22225">
                  <a:solidFill>
                    <a:srgbClr val="80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9400ED"/>
                    </a:gs>
                    <a:gs pos="100000">
                      <a:srgbClr val="A603AB"/>
                    </a:gs>
                  </a:gsLst>
                  <a:lin ang="0" scaled="1"/>
                </a:gradFill>
                <a:effectLst>
                  <a:outerShdw dist="35920" dir="2700068" algn="ctr" rotWithShape="0">
                    <a:srgbClr val="C0C0C0">
                      <a:alpha val="50000"/>
                    </a:srgbClr>
                  </a:outerShdw>
                </a:effectLst>
                <a:latin typeface=".VnAvant"/>
              </a:rPr>
              <a:t>Thảo luận nhóm</a:t>
            </a:r>
          </a:p>
        </p:txBody>
      </p:sp>
      <p:sp>
        <p:nvSpPr>
          <p:cNvPr id="1049441" name="Rectangle 865">
            <a:extLst>
              <a:ext uri="{FF2B5EF4-FFF2-40B4-BE49-F238E27FC236}">
                <a16:creationId xmlns:a16="http://schemas.microsoft.com/office/drawing/2014/main" xmlns="" id="{FD504C9A-A49C-44E4-A663-D8A3CC3AE17D}"/>
              </a:ext>
            </a:extLst>
          </p:cNvPr>
          <p:cNvSpPr>
            <a:spLocks noChangeArrowheads="1"/>
          </p:cNvSpPr>
          <p:nvPr/>
        </p:nvSpPr>
        <p:spPr bwMode="auto">
          <a:xfrm>
            <a:off x="7239000" y="280988"/>
            <a:ext cx="18684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rPr>
              <a:t>( 3 phút ) </a:t>
            </a:r>
            <a:endParaRPr lang="en-US" altLang="en-US"/>
          </a:p>
        </p:txBody>
      </p:sp>
      <p:pic>
        <p:nvPicPr>
          <p:cNvPr id="2097288" name="Picture 136">
            <a:extLst>
              <a:ext uri="{FF2B5EF4-FFF2-40B4-BE49-F238E27FC236}">
                <a16:creationId xmlns:a16="http://schemas.microsoft.com/office/drawing/2014/main" xmlns="" id="{C8DAD562-704A-4967-8386-2C59F48FBFF5}"/>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5791200"/>
            <a:ext cx="1244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9" name="Group -825">
            <a:extLst>
              <a:ext uri="{FF2B5EF4-FFF2-40B4-BE49-F238E27FC236}">
                <a16:creationId xmlns:a16="http://schemas.microsoft.com/office/drawing/2014/main" xmlns="" id="{C5474106-0777-4457-B6CA-26E2BF87B51B}"/>
              </a:ext>
            </a:extLst>
          </p:cNvPr>
          <p:cNvGrpSpPr>
            <a:grpSpLocks/>
          </p:cNvGrpSpPr>
          <p:nvPr/>
        </p:nvGrpSpPr>
        <p:grpSpPr bwMode="auto">
          <a:xfrm>
            <a:off x="1358900" y="1589088"/>
            <a:ext cx="7705725" cy="5183187"/>
            <a:chOff x="748" y="845"/>
            <a:chExt cx="4854" cy="3265"/>
          </a:xfrm>
        </p:grpSpPr>
        <p:sp>
          <p:nvSpPr>
            <p:cNvPr id="1049443" name="Line 867">
              <a:extLst>
                <a:ext uri="{FF2B5EF4-FFF2-40B4-BE49-F238E27FC236}">
                  <a16:creationId xmlns:a16="http://schemas.microsoft.com/office/drawing/2014/main" xmlns="" id="{19FD330A-C87D-4136-986D-9340B806DC23}"/>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45" name="Line 869">
              <a:extLst>
                <a:ext uri="{FF2B5EF4-FFF2-40B4-BE49-F238E27FC236}">
                  <a16:creationId xmlns:a16="http://schemas.microsoft.com/office/drawing/2014/main" xmlns="" id="{EFF6F100-0AAA-40C4-9C6E-947494CF693C}"/>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47" name="Line 871">
              <a:extLst>
                <a:ext uri="{FF2B5EF4-FFF2-40B4-BE49-F238E27FC236}">
                  <a16:creationId xmlns:a16="http://schemas.microsoft.com/office/drawing/2014/main" xmlns="" id="{96F902C7-B937-4BA0-A707-101A41E22652}"/>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49" name="Line 873">
              <a:extLst>
                <a:ext uri="{FF2B5EF4-FFF2-40B4-BE49-F238E27FC236}">
                  <a16:creationId xmlns:a16="http://schemas.microsoft.com/office/drawing/2014/main" xmlns="" id="{B5451C9F-324C-4361-A5CF-22A97F8FFE90}"/>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01" name="Group -823">
            <a:extLst>
              <a:ext uri="{FF2B5EF4-FFF2-40B4-BE49-F238E27FC236}">
                <a16:creationId xmlns:a16="http://schemas.microsoft.com/office/drawing/2014/main" xmlns="" id="{91F6E1DA-5B2C-4D3D-BFE7-AAB0AE804248}"/>
              </a:ext>
            </a:extLst>
          </p:cNvPr>
          <p:cNvGrpSpPr>
            <a:grpSpLocks/>
          </p:cNvGrpSpPr>
          <p:nvPr/>
        </p:nvGrpSpPr>
        <p:grpSpPr bwMode="auto">
          <a:xfrm>
            <a:off x="-76200" y="0"/>
            <a:ext cx="7705725" cy="5183188"/>
            <a:chOff x="158" y="164"/>
            <a:chExt cx="4854" cy="3265"/>
          </a:xfrm>
        </p:grpSpPr>
        <p:sp>
          <p:nvSpPr>
            <p:cNvPr id="1049451" name="Line 875">
              <a:extLst>
                <a:ext uri="{FF2B5EF4-FFF2-40B4-BE49-F238E27FC236}">
                  <a16:creationId xmlns:a16="http://schemas.microsoft.com/office/drawing/2014/main" xmlns="" id="{99617062-0B8A-400D-BE65-AF5DDFC860E5}"/>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049453" name="Line 877">
              <a:extLst>
                <a:ext uri="{FF2B5EF4-FFF2-40B4-BE49-F238E27FC236}">
                  <a16:creationId xmlns:a16="http://schemas.microsoft.com/office/drawing/2014/main" xmlns="" id="{42219F56-F498-440D-A156-11B6B12784EF}"/>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049455" name="Line 879">
              <a:extLst>
                <a:ext uri="{FF2B5EF4-FFF2-40B4-BE49-F238E27FC236}">
                  <a16:creationId xmlns:a16="http://schemas.microsoft.com/office/drawing/2014/main" xmlns="" id="{AC059EF9-4375-4B39-A8F2-1068AFD37CFD}"/>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049457" name="Line 881">
              <a:extLst>
                <a:ext uri="{FF2B5EF4-FFF2-40B4-BE49-F238E27FC236}">
                  <a16:creationId xmlns:a16="http://schemas.microsoft.com/office/drawing/2014/main" xmlns="" id="{0C466F13-6ED5-4BDB-B0D7-3F61DC54DB34}"/>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afterEffect">
                                  <p:stCondLst>
                                    <p:cond delay="0"/>
                                  </p:stCondLst>
                                  <p:childTnLst>
                                    <p:set>
                                      <p:cBhvr>
                                        <p:cTn id="6" dur="1" fill="hold">
                                          <p:stCondLst>
                                            <p:cond delay="0"/>
                                          </p:stCondLst>
                                        </p:cTn>
                                        <p:tgtEl>
                                          <p:spTgt spid="1049439"/>
                                        </p:tgtEl>
                                        <p:attrNameLst>
                                          <p:attrName>style.visibility</p:attrName>
                                        </p:attrNameLst>
                                      </p:cBhvr>
                                      <p:to>
                                        <p:strVal val="visible"/>
                                      </p:to>
                                    </p:set>
                                    <p:animScale>
                                      <p:cBhvr>
                                        <p:cTn id="7" dur="1000" decel="50000" fill="hold">
                                          <p:stCondLst>
                                            <p:cond delay="0"/>
                                          </p:stCondLst>
                                        </p:cTn>
                                        <p:tgtEl>
                                          <p:spTgt spid="1049439"/>
                                        </p:tgtEl>
                                      </p:cBhvr>
                                      <p:from x="250000" y="250000"/>
                                      <p:to x="100000" y="100000"/>
                                    </p:animScale>
                                    <p:animMotion origin="layout" path="M -0.46736 0.92887  C -0.37517 0.88508  -0.02552 0.75279  0.0908 0.66613  C  0.20747 0.57948  0.21649 0.50394  0.23177 0.40825  C 0.24705 0.31256  0.22118 0.15964   0.18264 0.09152  C 0.1441 0.02341  0.03802 0.0  0.0 0.0" pathEditMode="relative">
                                      <p:cBhvr>
                                        <p:cTn id="8" dur="1000" decel="50000" fill="hold">
                                          <p:stCondLst>
                                            <p:cond delay="0"/>
                                          </p:stCondLst>
                                        </p:cTn>
                                        <p:tgtEl>
                                          <p:spTgt spid="1049439"/>
                                        </p:tgtEl>
                                        <p:attrNameLst>
                                          <p:attrName>ppt_x</p:attrName>
                                          <p:attrName>ppt_y</p:attrName>
                                        </p:attrNameLst>
                                      </p:cBhvr>
                                    </p:animMotion>
                                    <p:animEffect transition="in" filter="fade">
                                      <p:cBhvr>
                                        <p:cTn id="9" dur="1000"/>
                                        <p:tgtEl>
                                          <p:spTgt spid="104943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nodeType="clickEffect">
                                  <p:stCondLst>
                                    <p:cond delay="0"/>
                                  </p:stCondLst>
                                  <p:childTnLst>
                                    <p:set>
                                      <p:cBhvr>
                                        <p:cTn id="13" dur="1" fill="hold">
                                          <p:stCondLst>
                                            <p:cond delay="0"/>
                                          </p:stCondLst>
                                        </p:cTn>
                                        <p:tgtEl>
                                          <p:spTgt spid="1049427"/>
                                        </p:tgtEl>
                                        <p:attrNameLst>
                                          <p:attrName>style.visibility</p:attrName>
                                        </p:attrNameLst>
                                      </p:cBhvr>
                                      <p:to>
                                        <p:strVal val="visible"/>
                                      </p:to>
                                    </p:set>
                                    <p:animEffect transition="in" filter="blinds(horizontal)">
                                      <p:cBhvr>
                                        <p:cTn id="14" dur="500"/>
                                        <p:tgtEl>
                                          <p:spTgt spid="104942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1049429"/>
                                        </p:tgtEl>
                                        <p:attrNameLst>
                                          <p:attrName>style.visibility</p:attrName>
                                        </p:attrNameLst>
                                      </p:cBhvr>
                                      <p:to>
                                        <p:strVal val="visible"/>
                                      </p:to>
                                    </p:set>
                                    <p:animEffect transition="in" filter="blinds(horizontal)">
                                      <p:cBhvr>
                                        <p:cTn id="19" dur="500"/>
                                        <p:tgtEl>
                                          <p:spTgt spid="1049429"/>
                                        </p:tgtEl>
                                      </p:cBhvr>
                                    </p:animEffect>
                                  </p:childTnLst>
                                </p:cTn>
                              </p:par>
                              <p:par>
                                <p:cTn id="20" presetID="3" presetClass="entr" presetSubtype="10" fill="hold" nodeType="withEffect">
                                  <p:stCondLst>
                                    <p:cond delay="0"/>
                                  </p:stCondLst>
                                  <p:childTnLst>
                                    <p:set>
                                      <p:cBhvr>
                                        <p:cTn id="21" dur="1" fill="hold">
                                          <p:stCondLst>
                                            <p:cond delay="0"/>
                                          </p:stCondLst>
                                        </p:cTn>
                                        <p:tgtEl>
                                          <p:spTgt spid="1049431"/>
                                        </p:tgtEl>
                                        <p:attrNameLst>
                                          <p:attrName>style.visibility</p:attrName>
                                        </p:attrNameLst>
                                      </p:cBhvr>
                                      <p:to>
                                        <p:strVal val="visible"/>
                                      </p:to>
                                    </p:set>
                                    <p:animEffect transition="in" filter="blinds(horizontal)">
                                      <p:cBhvr>
                                        <p:cTn id="22" dur="500"/>
                                        <p:tgtEl>
                                          <p:spTgt spid="1049431"/>
                                        </p:tgtEl>
                                      </p:cBhvr>
                                    </p:animEffect>
                                  </p:childTnLst>
                                </p:cTn>
                              </p:par>
                              <p:par>
                                <p:cTn id="23" presetID="3" presetClass="entr" presetSubtype="10" fill="hold" nodeType="withEffect">
                                  <p:stCondLst>
                                    <p:cond delay="0"/>
                                  </p:stCondLst>
                                  <p:childTnLst>
                                    <p:set>
                                      <p:cBhvr>
                                        <p:cTn id="24" dur="1" fill="hold">
                                          <p:stCondLst>
                                            <p:cond delay="0"/>
                                          </p:stCondLst>
                                        </p:cTn>
                                        <p:tgtEl>
                                          <p:spTgt spid="1049433"/>
                                        </p:tgtEl>
                                        <p:attrNameLst>
                                          <p:attrName>style.visibility</p:attrName>
                                        </p:attrNameLst>
                                      </p:cBhvr>
                                      <p:to>
                                        <p:strVal val="visible"/>
                                      </p:to>
                                    </p:set>
                                    <p:animEffect transition="in" filter="blinds(horizontal)">
                                      <p:cBhvr>
                                        <p:cTn id="25" dur="500"/>
                                        <p:tgtEl>
                                          <p:spTgt spid="1049433"/>
                                        </p:tgtEl>
                                      </p:cBhvr>
                                    </p:animEffect>
                                  </p:childTnLst>
                                </p:cTn>
                              </p:par>
                              <p:par>
                                <p:cTn id="26" presetID="3" presetClass="entr" presetSubtype="10" fill="hold" nodeType="withEffect">
                                  <p:stCondLst>
                                    <p:cond delay="0"/>
                                  </p:stCondLst>
                                  <p:childTnLst>
                                    <p:set>
                                      <p:cBhvr>
                                        <p:cTn id="27" dur="1" fill="hold">
                                          <p:stCondLst>
                                            <p:cond delay="0"/>
                                          </p:stCondLst>
                                        </p:cTn>
                                        <p:tgtEl>
                                          <p:spTgt spid="1049435"/>
                                        </p:tgtEl>
                                        <p:attrNameLst>
                                          <p:attrName>style.visibility</p:attrName>
                                        </p:attrNameLst>
                                      </p:cBhvr>
                                      <p:to>
                                        <p:strVal val="visible"/>
                                      </p:to>
                                    </p:set>
                                    <p:animEffect transition="in" filter="blinds(horizontal)">
                                      <p:cBhvr>
                                        <p:cTn id="28" dur="500"/>
                                        <p:tgtEl>
                                          <p:spTgt spid="1049435"/>
                                        </p:tgtEl>
                                      </p:cBhvr>
                                    </p:animEffect>
                                  </p:childTnLst>
                                </p:cTn>
                              </p:par>
                              <p:par>
                                <p:cTn id="29" presetID="3" presetClass="entr" presetSubtype="10" fill="hold" nodeType="withEffect">
                                  <p:stCondLst>
                                    <p:cond delay="0"/>
                                  </p:stCondLst>
                                  <p:childTnLst>
                                    <p:set>
                                      <p:cBhvr>
                                        <p:cTn id="30" dur="1" fill="hold">
                                          <p:stCondLst>
                                            <p:cond delay="0"/>
                                          </p:stCondLst>
                                        </p:cTn>
                                        <p:tgtEl>
                                          <p:spTgt spid="1049437"/>
                                        </p:tgtEl>
                                        <p:attrNameLst>
                                          <p:attrName>style.visibility</p:attrName>
                                        </p:attrNameLst>
                                      </p:cBhvr>
                                      <p:to>
                                        <p:strVal val="visible"/>
                                      </p:to>
                                    </p:set>
                                    <p:animEffect transition="in" filter="blinds(horizontal)">
                                      <p:cBhvr>
                                        <p:cTn id="31" dur="500"/>
                                        <p:tgtEl>
                                          <p:spTgt spid="1049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463" name="Rectangle 887">
            <a:extLst>
              <a:ext uri="{FF2B5EF4-FFF2-40B4-BE49-F238E27FC236}">
                <a16:creationId xmlns:a16="http://schemas.microsoft.com/office/drawing/2014/main" xmlns="" id="{2EEA5615-1E9B-4768-B8CF-DF0C485FB178}"/>
              </a:ext>
            </a:extLst>
          </p:cNvPr>
          <p:cNvSpPr>
            <a:spLocks noChangeArrowheads="1"/>
          </p:cNvSpPr>
          <p:nvPr/>
        </p:nvSpPr>
        <p:spPr bwMode="auto">
          <a:xfrm>
            <a:off x="6324600" y="6858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465" name="Line 889">
            <a:extLst>
              <a:ext uri="{FF2B5EF4-FFF2-40B4-BE49-F238E27FC236}">
                <a16:creationId xmlns:a16="http://schemas.microsoft.com/office/drawing/2014/main" xmlns="" id="{4772F6EA-2DBD-4AB4-886E-186B63DFDE0B}"/>
              </a:ext>
            </a:extLst>
          </p:cNvPr>
          <p:cNvSpPr>
            <a:spLocks noChangeShapeType="1"/>
          </p:cNvSpPr>
          <p:nvPr/>
        </p:nvSpPr>
        <p:spPr bwMode="auto">
          <a:xfrm>
            <a:off x="51054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467" name="Rectangle 891">
            <a:extLst>
              <a:ext uri="{FF2B5EF4-FFF2-40B4-BE49-F238E27FC236}">
                <a16:creationId xmlns:a16="http://schemas.microsoft.com/office/drawing/2014/main" xmlns="" id="{DDBA10D8-93DE-4EFE-A514-7DACD8C5ABD0}"/>
              </a:ext>
            </a:extLst>
          </p:cNvPr>
          <p:cNvSpPr>
            <a:spLocks noChangeArrowheads="1"/>
          </p:cNvSpPr>
          <p:nvPr/>
        </p:nvSpPr>
        <p:spPr bwMode="auto">
          <a:xfrm>
            <a:off x="5167313" y="4648200"/>
            <a:ext cx="22272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a:latin typeface="VNI-Times" pitchFamily="2" charset="0"/>
              </a:rPr>
              <a:t> - … ung dung …</a:t>
            </a:r>
            <a:endParaRPr lang="en-US" altLang="en-US"/>
          </a:p>
        </p:txBody>
      </p:sp>
      <p:sp>
        <p:nvSpPr>
          <p:cNvPr id="1049469" name="Rectangle 893">
            <a:extLst>
              <a:ext uri="{FF2B5EF4-FFF2-40B4-BE49-F238E27FC236}">
                <a16:creationId xmlns:a16="http://schemas.microsoft.com/office/drawing/2014/main" xmlns="" id="{8AD8122C-EC27-4F6A-B3A5-E97D280F8E5A}"/>
              </a:ext>
            </a:extLst>
          </p:cNvPr>
          <p:cNvSpPr>
            <a:spLocks noChangeArrowheads="1"/>
          </p:cNvSpPr>
          <p:nvPr/>
        </p:nvSpPr>
        <p:spPr bwMode="auto">
          <a:xfrm>
            <a:off x="5199063" y="5029200"/>
            <a:ext cx="323056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a:latin typeface="VNI-Times" pitchFamily="2" charset="0"/>
              </a:rPr>
              <a:t> - </a:t>
            </a:r>
            <a:r>
              <a:rPr lang="en-US" altLang="en-US" sz="2400">
                <a:latin typeface="Times New Roman" panose="02020603050405020304" pitchFamily="18" charset="0"/>
              </a:rPr>
              <a:t>Nhìn </a:t>
            </a:r>
            <a:r>
              <a:rPr lang="en-US" altLang="en-US" sz="2400">
                <a:latin typeface="Times New Roman" panose="02020603050405020304" pitchFamily="18" charset="0"/>
                <a:sym typeface="Wingdings 3" panose="05040102010807070707" pitchFamily="18" charset="2"/>
              </a:rPr>
              <a:t> </a:t>
            </a:r>
            <a:r>
              <a:rPr lang="en-US" altLang="en-US" sz="2400">
                <a:latin typeface="Times New Roman" panose="02020603050405020304" pitchFamily="18" charset="0"/>
              </a:rPr>
              <a:t>đất, trời, thẳng</a:t>
            </a:r>
            <a:endParaRPr lang="en-US" altLang="en-US"/>
          </a:p>
        </p:txBody>
      </p:sp>
      <p:sp>
        <p:nvSpPr>
          <p:cNvPr id="1049471" name="Rectangle 895">
            <a:extLst>
              <a:ext uri="{FF2B5EF4-FFF2-40B4-BE49-F238E27FC236}">
                <a16:creationId xmlns:a16="http://schemas.microsoft.com/office/drawing/2014/main" xmlns="" id="{639888E1-B8E1-4B25-A7E9-097E42751841}"/>
              </a:ext>
            </a:extLst>
          </p:cNvPr>
          <p:cNvSpPr>
            <a:spLocks noChangeArrowheads="1"/>
          </p:cNvSpPr>
          <p:nvPr/>
        </p:nvSpPr>
        <p:spPr bwMode="auto">
          <a:xfrm>
            <a:off x="6553200" y="53340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latin typeface="Times New Roman" panose="02020603050405020304" pitchFamily="18" charset="0"/>
              </a:rPr>
              <a:t>gió … xoa mắt …</a:t>
            </a:r>
            <a:endParaRPr lang="en-US" altLang="en-US"/>
          </a:p>
        </p:txBody>
      </p:sp>
      <p:sp>
        <p:nvSpPr>
          <p:cNvPr id="1049473" name="Rectangle 897">
            <a:extLst>
              <a:ext uri="{FF2B5EF4-FFF2-40B4-BE49-F238E27FC236}">
                <a16:creationId xmlns:a16="http://schemas.microsoft.com/office/drawing/2014/main" xmlns="" id="{A9CC699B-564D-4349-A6CA-D41981E6927B}"/>
              </a:ext>
            </a:extLst>
          </p:cNvPr>
          <p:cNvSpPr>
            <a:spLocks noChangeArrowheads="1"/>
          </p:cNvSpPr>
          <p:nvPr/>
        </p:nvSpPr>
        <p:spPr bwMode="auto">
          <a:xfrm>
            <a:off x="6553200" y="57150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latin typeface="Times New Roman" panose="02020603050405020304" pitchFamily="18" charset="0"/>
              </a:rPr>
              <a:t> con đường …</a:t>
            </a:r>
            <a:endParaRPr lang="en-US" altLang="en-US"/>
          </a:p>
        </p:txBody>
      </p:sp>
      <p:sp>
        <p:nvSpPr>
          <p:cNvPr id="1049475" name="Rectangle 899">
            <a:extLst>
              <a:ext uri="{FF2B5EF4-FFF2-40B4-BE49-F238E27FC236}">
                <a16:creationId xmlns:a16="http://schemas.microsoft.com/office/drawing/2014/main" xmlns="" id="{9226A891-59AB-4C92-95E5-048429A7041B}"/>
              </a:ext>
            </a:extLst>
          </p:cNvPr>
          <p:cNvSpPr>
            <a:spLocks noChangeArrowheads="1"/>
          </p:cNvSpPr>
          <p:nvPr/>
        </p:nvSpPr>
        <p:spPr bwMode="auto">
          <a:xfrm>
            <a:off x="6477000" y="6019800"/>
            <a:ext cx="25146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latin typeface="Times New Roman" panose="02020603050405020304" pitchFamily="18" charset="0"/>
              </a:rPr>
              <a:t>sao trời, cánh chim</a:t>
            </a:r>
            <a:endParaRPr lang="en-US" altLang="en-US"/>
          </a:p>
        </p:txBody>
      </p:sp>
      <p:sp>
        <p:nvSpPr>
          <p:cNvPr id="1049477" name="Rectangle 901">
            <a:extLst>
              <a:ext uri="{FF2B5EF4-FFF2-40B4-BE49-F238E27FC236}">
                <a16:creationId xmlns:a16="http://schemas.microsoft.com/office/drawing/2014/main" xmlns="" id="{58022F7D-E19E-4FE0-A574-E9C1E4D2531B}"/>
              </a:ext>
            </a:extLst>
          </p:cNvPr>
          <p:cNvSpPr>
            <a:spLocks noChangeArrowheads="1"/>
          </p:cNvSpPr>
          <p:nvPr/>
        </p:nvSpPr>
        <p:spPr bwMode="auto">
          <a:xfrm>
            <a:off x="381000" y="2971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a:t>
            </a:r>
            <a:r>
              <a:rPr lang="en-US" altLang="en-US" sz="2400" b="1" u="sng">
                <a:latin typeface="Times New Roman" panose="02020603050405020304" pitchFamily="18" charset="0"/>
              </a:rPr>
              <a:t>Tư thế </a:t>
            </a:r>
            <a:r>
              <a:rPr lang="en-US" altLang="en-US" sz="2400" b="1">
                <a:latin typeface="Times New Roman" panose="02020603050405020304" pitchFamily="18" charset="0"/>
              </a:rPr>
              <a:t>:</a:t>
            </a:r>
            <a:endParaRPr lang="en-US" altLang="en-US"/>
          </a:p>
        </p:txBody>
      </p:sp>
      <p:sp>
        <p:nvSpPr>
          <p:cNvPr id="1049479" name="Line 903">
            <a:extLst>
              <a:ext uri="{FF2B5EF4-FFF2-40B4-BE49-F238E27FC236}">
                <a16:creationId xmlns:a16="http://schemas.microsoft.com/office/drawing/2014/main" xmlns="" id="{0A2408E6-6A30-42DC-A81A-9122A7339E61}"/>
              </a:ext>
            </a:extLst>
          </p:cNvPr>
          <p:cNvSpPr>
            <a:spLocks noChangeShapeType="1"/>
          </p:cNvSpPr>
          <p:nvPr/>
        </p:nvSpPr>
        <p:spPr bwMode="auto">
          <a:xfrm>
            <a:off x="6248400" y="5257800"/>
            <a:ext cx="304800" cy="914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481" name="Line 905">
            <a:extLst>
              <a:ext uri="{FF2B5EF4-FFF2-40B4-BE49-F238E27FC236}">
                <a16:creationId xmlns:a16="http://schemas.microsoft.com/office/drawing/2014/main" xmlns="" id="{4FCBC89F-C856-4DA3-961E-D94002C79D89}"/>
              </a:ext>
            </a:extLst>
          </p:cNvPr>
          <p:cNvSpPr>
            <a:spLocks noChangeShapeType="1"/>
          </p:cNvSpPr>
          <p:nvPr/>
        </p:nvSpPr>
        <p:spPr bwMode="auto">
          <a:xfrm>
            <a:off x="6248400" y="5257800"/>
            <a:ext cx="381000" cy="685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483" name="Line 907">
            <a:extLst>
              <a:ext uri="{FF2B5EF4-FFF2-40B4-BE49-F238E27FC236}">
                <a16:creationId xmlns:a16="http://schemas.microsoft.com/office/drawing/2014/main" xmlns="" id="{607DF7F9-5791-48B8-B6C1-75958F66030F}"/>
              </a:ext>
            </a:extLst>
          </p:cNvPr>
          <p:cNvSpPr>
            <a:spLocks noChangeShapeType="1"/>
          </p:cNvSpPr>
          <p:nvPr/>
        </p:nvSpPr>
        <p:spPr bwMode="auto">
          <a:xfrm>
            <a:off x="6248400" y="5257800"/>
            <a:ext cx="30480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485" name="Rectangle 909">
            <a:extLst>
              <a:ext uri="{FF2B5EF4-FFF2-40B4-BE49-F238E27FC236}">
                <a16:creationId xmlns:a16="http://schemas.microsoft.com/office/drawing/2014/main" xmlns="" id="{D52EC504-68EB-469E-98E8-43824A64841F}"/>
              </a:ext>
            </a:extLst>
          </p:cNvPr>
          <p:cNvSpPr>
            <a:spLocks noChangeArrowheads="1"/>
          </p:cNvSpPr>
          <p:nvPr/>
        </p:nvSpPr>
        <p:spPr bwMode="auto">
          <a:xfrm>
            <a:off x="-152400" y="2590800"/>
            <a:ext cx="487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3. </a:t>
            </a:r>
            <a:r>
              <a:rPr lang="en-US" altLang="en-US" sz="2400" b="1" u="sng">
                <a:latin typeface="Times New Roman" panose="02020603050405020304" pitchFamily="18" charset="0"/>
              </a:rPr>
              <a:t>Hình ảnh những chiến sĩ lái xe:</a:t>
            </a:r>
            <a:endParaRPr lang="en-US" altLang="en-US"/>
          </a:p>
        </p:txBody>
      </p:sp>
      <p:pic>
        <p:nvPicPr>
          <p:cNvPr id="2097290" name="Picture 138">
            <a:extLst>
              <a:ext uri="{FF2B5EF4-FFF2-40B4-BE49-F238E27FC236}">
                <a16:creationId xmlns:a16="http://schemas.microsoft.com/office/drawing/2014/main" xmlns="" id="{8BE907BB-379B-4BF3-9E97-26DF83524B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000" t="11333" r="14000" b="15334"/>
          <a:stretch>
            <a:fillRect/>
          </a:stretch>
        </p:blipFill>
        <p:spPr bwMode="auto">
          <a:xfrm>
            <a:off x="5181600" y="1219200"/>
            <a:ext cx="3962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487" name="Rectangle 911">
            <a:extLst>
              <a:ext uri="{FF2B5EF4-FFF2-40B4-BE49-F238E27FC236}">
                <a16:creationId xmlns:a16="http://schemas.microsoft.com/office/drawing/2014/main" xmlns="" id="{C8FB78B4-12DB-4C3A-95A4-FF57B78AED8D}"/>
              </a:ext>
            </a:extLst>
          </p:cNvPr>
          <p:cNvSpPr>
            <a:spLocks noChangeArrowheads="1"/>
          </p:cNvSpPr>
          <p:nvPr/>
        </p:nvSpPr>
        <p:spPr bwMode="auto">
          <a:xfrm>
            <a:off x="76200" y="533400"/>
            <a:ext cx="375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Tìm hiểu chung</a:t>
            </a:r>
            <a:r>
              <a:rPr lang="en-US" altLang="en-US" sz="2800" b="1" u="sng">
                <a:solidFill>
                  <a:srgbClr val="FF0000"/>
                </a:solidFill>
                <a:latin typeface="Times New Roman" panose="02020603050405020304" pitchFamily="18" charset="0"/>
                <a:cs typeface="Times New Roman" panose="02020603050405020304" pitchFamily="18" charset="0"/>
              </a:rPr>
              <a:t> </a:t>
            </a:r>
            <a:r>
              <a:rPr lang="en-US" altLang="en-US" sz="2800" b="1">
                <a:solidFill>
                  <a:srgbClr val="FF0000"/>
                </a:solidFill>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489" name="Rectangle 913">
            <a:extLst>
              <a:ext uri="{FF2B5EF4-FFF2-40B4-BE49-F238E27FC236}">
                <a16:creationId xmlns:a16="http://schemas.microsoft.com/office/drawing/2014/main" xmlns="" id="{3DB6D837-CD05-45B9-9AF5-AA02DA64882F}"/>
              </a:ext>
            </a:extLst>
          </p:cNvPr>
          <p:cNvSpPr>
            <a:spLocks noChangeArrowheads="1"/>
          </p:cNvSpPr>
          <p:nvPr/>
        </p:nvSpPr>
        <p:spPr bwMode="auto">
          <a:xfrm>
            <a:off x="76200" y="914400"/>
            <a:ext cx="396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491" name="Rectangle 915">
            <a:extLst>
              <a:ext uri="{FF2B5EF4-FFF2-40B4-BE49-F238E27FC236}">
                <a16:creationId xmlns:a16="http://schemas.microsoft.com/office/drawing/2014/main" xmlns="" id="{70522143-08ED-4A8B-9962-AD52B599E052}"/>
              </a:ext>
            </a:extLst>
          </p:cNvPr>
          <p:cNvSpPr>
            <a:spLocks noChangeArrowheads="1"/>
          </p:cNvSpPr>
          <p:nvPr/>
        </p:nvSpPr>
        <p:spPr bwMode="auto">
          <a:xfrm>
            <a:off x="76200" y="13716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1. </a:t>
            </a:r>
            <a:r>
              <a:rPr lang="en-US" altLang="en-US" sz="2400" b="1" u="sng">
                <a:latin typeface="Times New Roman" panose="02020603050405020304" pitchFamily="18" charset="0"/>
              </a:rPr>
              <a:t>Nhan đề bài thơ</a:t>
            </a:r>
            <a:r>
              <a:rPr lang="en-US" altLang="en-US" sz="2400" b="1">
                <a:latin typeface="Times New Roman" panose="02020603050405020304" pitchFamily="18" charset="0"/>
              </a:rPr>
              <a:t>:</a:t>
            </a:r>
            <a:endParaRPr lang="en-US" altLang="en-US"/>
          </a:p>
        </p:txBody>
      </p:sp>
      <p:sp>
        <p:nvSpPr>
          <p:cNvPr id="1049493" name="Rectangle 917">
            <a:extLst>
              <a:ext uri="{FF2B5EF4-FFF2-40B4-BE49-F238E27FC236}">
                <a16:creationId xmlns:a16="http://schemas.microsoft.com/office/drawing/2014/main" xmlns="" id="{69F161BD-3EA1-40D5-AB3F-3C70D65B6B31}"/>
              </a:ext>
            </a:extLst>
          </p:cNvPr>
          <p:cNvSpPr>
            <a:spLocks noChangeArrowheads="1"/>
          </p:cNvSpPr>
          <p:nvPr/>
        </p:nvSpPr>
        <p:spPr bwMode="auto">
          <a:xfrm>
            <a:off x="76200" y="1676400"/>
            <a:ext cx="472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b="1">
                <a:latin typeface="Times New Roman" panose="02020603050405020304" pitchFamily="18" charset="0"/>
              </a:rPr>
              <a:t>2.</a:t>
            </a:r>
            <a:r>
              <a:rPr lang="en-US" altLang="en-US" sz="2400" b="1" u="sng">
                <a:latin typeface="Times New Roman" panose="02020603050405020304" pitchFamily="18" charset="0"/>
              </a:rPr>
              <a:t> Hình ảnh những chiếc xe không kính</a:t>
            </a:r>
            <a:r>
              <a:rPr lang="en-US" altLang="en-US" sz="2400" b="1">
                <a:latin typeface="Times New Roman" panose="02020603050405020304" pitchFamily="18" charset="0"/>
              </a:rPr>
              <a:t> :</a:t>
            </a:r>
            <a:endParaRPr lang="en-US" altLang="en-US"/>
          </a:p>
        </p:txBody>
      </p:sp>
      <p:pic>
        <p:nvPicPr>
          <p:cNvPr id="2097292" name="Picture 140">
            <a:extLst>
              <a:ext uri="{FF2B5EF4-FFF2-40B4-BE49-F238E27FC236}">
                <a16:creationId xmlns:a16="http://schemas.microsoft.com/office/drawing/2014/main" xmlns="" id="{6EB278E5-5286-4C61-8966-4E8565EBAE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219200"/>
            <a:ext cx="3962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495" name="Rectangle 919">
            <a:extLst>
              <a:ext uri="{FF2B5EF4-FFF2-40B4-BE49-F238E27FC236}">
                <a16:creationId xmlns:a16="http://schemas.microsoft.com/office/drawing/2014/main" xmlns="" id="{0813E49B-DC06-4029-837A-073908BA8BF5}"/>
              </a:ext>
            </a:extLst>
          </p:cNvPr>
          <p:cNvSpPr>
            <a:spLocks noChangeArrowheads="1"/>
          </p:cNvSpPr>
          <p:nvPr/>
        </p:nvSpPr>
        <p:spPr bwMode="auto">
          <a:xfrm>
            <a:off x="596900" y="3429000"/>
            <a:ext cx="411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sym typeface="Wingdings 3" panose="05040102010807070707" pitchFamily="18" charset="2"/>
              </a:rPr>
              <a:t>- Điệp ngữ, liệt kê, đảo ngữ.</a:t>
            </a:r>
            <a:endParaRPr lang="en-US" altLang="en-US"/>
          </a:p>
        </p:txBody>
      </p:sp>
      <p:sp>
        <p:nvSpPr>
          <p:cNvPr id="1049497" name="Rectangle 921">
            <a:extLst>
              <a:ext uri="{FF2B5EF4-FFF2-40B4-BE49-F238E27FC236}">
                <a16:creationId xmlns:a16="http://schemas.microsoft.com/office/drawing/2014/main" xmlns="" id="{77727246-B854-4765-BA34-66AC7DFFB201}"/>
              </a:ext>
            </a:extLst>
          </p:cNvPr>
          <p:cNvSpPr>
            <a:spLocks noChangeArrowheads="1"/>
          </p:cNvSpPr>
          <p:nvPr/>
        </p:nvSpPr>
        <p:spPr bwMode="auto">
          <a:xfrm>
            <a:off x="609600" y="3825875"/>
            <a:ext cx="4495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sym typeface="Wingdings 3" panose="05040102010807070707" pitchFamily="18" charset="2"/>
              </a:rPr>
              <a:t></a:t>
            </a:r>
            <a:r>
              <a:rPr lang="en-US" altLang="en-US" sz="2400" b="1">
                <a:latin typeface="Times New Roman" panose="02020603050405020304" pitchFamily="18" charset="0"/>
              </a:rPr>
              <a:t>Phong thái ung dung, hiên ngang đường hoàng, chủ động .</a:t>
            </a:r>
            <a:r>
              <a:rPr lang="en-US" altLang="en-US" sz="2400">
                <a:latin typeface="Times New Roman" panose="02020603050405020304" pitchFamily="18" charset="0"/>
              </a:rPr>
              <a:t> </a:t>
            </a:r>
            <a:endParaRPr lang="en-US" altLang="en-US"/>
          </a:p>
        </p:txBody>
      </p:sp>
      <p:sp>
        <p:nvSpPr>
          <p:cNvPr id="1049499" name="Rectangle 923">
            <a:extLst>
              <a:ext uri="{FF2B5EF4-FFF2-40B4-BE49-F238E27FC236}">
                <a16:creationId xmlns:a16="http://schemas.microsoft.com/office/drawing/2014/main" xmlns="" id="{40DD0607-0FFE-498C-9B0C-591905AF6DA6}"/>
              </a:ext>
            </a:extLst>
          </p:cNvPr>
          <p:cNvSpPr>
            <a:spLocks noChangeArrowheads="1"/>
          </p:cNvSpPr>
          <p:nvPr/>
        </p:nvSpPr>
        <p:spPr bwMode="auto">
          <a:xfrm>
            <a:off x="381000" y="45720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 </a:t>
            </a:r>
            <a:r>
              <a:rPr lang="en-US" altLang="en-US" sz="2400" b="1" u="sng">
                <a:latin typeface="Times New Roman" panose="02020603050405020304" pitchFamily="18" charset="0"/>
              </a:rPr>
              <a:t>Tinh thần, thái độ</a:t>
            </a:r>
            <a:r>
              <a:rPr lang="en-US" altLang="en-US" sz="2400" b="1">
                <a:latin typeface="Times New Roman" panose="02020603050405020304" pitchFamily="18" charset="0"/>
              </a:rPr>
              <a:t> :</a:t>
            </a:r>
            <a:endParaRPr lang="en-US" altLang="en-US"/>
          </a:p>
        </p:txBody>
      </p:sp>
      <p:grpSp>
        <p:nvGrpSpPr>
          <p:cNvPr id="207" name="Group -817">
            <a:extLst>
              <a:ext uri="{FF2B5EF4-FFF2-40B4-BE49-F238E27FC236}">
                <a16:creationId xmlns:a16="http://schemas.microsoft.com/office/drawing/2014/main" xmlns="" id="{24AE1F54-025B-40C6-AE40-B9A7BC963156}"/>
              </a:ext>
            </a:extLst>
          </p:cNvPr>
          <p:cNvGrpSpPr>
            <a:grpSpLocks/>
          </p:cNvGrpSpPr>
          <p:nvPr/>
        </p:nvGrpSpPr>
        <p:grpSpPr bwMode="auto">
          <a:xfrm>
            <a:off x="1438275" y="1674813"/>
            <a:ext cx="7705725" cy="5183187"/>
            <a:chOff x="748" y="845"/>
            <a:chExt cx="4854" cy="3265"/>
          </a:xfrm>
        </p:grpSpPr>
        <p:sp>
          <p:nvSpPr>
            <p:cNvPr id="1049501" name="Line 925">
              <a:extLst>
                <a:ext uri="{FF2B5EF4-FFF2-40B4-BE49-F238E27FC236}">
                  <a16:creationId xmlns:a16="http://schemas.microsoft.com/office/drawing/2014/main" xmlns="" id="{B565A1B1-A542-4DFE-A2CB-7562BC0AE91E}"/>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03" name="Line 927">
              <a:extLst>
                <a:ext uri="{FF2B5EF4-FFF2-40B4-BE49-F238E27FC236}">
                  <a16:creationId xmlns:a16="http://schemas.microsoft.com/office/drawing/2014/main" xmlns="" id="{FCB2D8A0-9AB8-483A-9751-3A638D3E952A}"/>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05" name="Line 929">
              <a:extLst>
                <a:ext uri="{FF2B5EF4-FFF2-40B4-BE49-F238E27FC236}">
                  <a16:creationId xmlns:a16="http://schemas.microsoft.com/office/drawing/2014/main" xmlns="" id="{BF2FCC5C-FCEA-464B-BCCD-BED12FD05ECB}"/>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07" name="Line 931">
              <a:extLst>
                <a:ext uri="{FF2B5EF4-FFF2-40B4-BE49-F238E27FC236}">
                  <a16:creationId xmlns:a16="http://schemas.microsoft.com/office/drawing/2014/main" xmlns="" id="{967B0F37-4C08-41C3-96E5-918C61661DB6}"/>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09" name="Group -815">
            <a:extLst>
              <a:ext uri="{FF2B5EF4-FFF2-40B4-BE49-F238E27FC236}">
                <a16:creationId xmlns:a16="http://schemas.microsoft.com/office/drawing/2014/main" xmlns="" id="{94413221-BBC6-46F9-ABD2-2D868B4CACD9}"/>
              </a:ext>
            </a:extLst>
          </p:cNvPr>
          <p:cNvGrpSpPr>
            <a:grpSpLocks/>
          </p:cNvGrpSpPr>
          <p:nvPr/>
        </p:nvGrpSpPr>
        <p:grpSpPr bwMode="auto">
          <a:xfrm>
            <a:off x="0" y="0"/>
            <a:ext cx="7705725" cy="5183188"/>
            <a:chOff x="158" y="164"/>
            <a:chExt cx="4854" cy="3265"/>
          </a:xfrm>
        </p:grpSpPr>
        <p:sp>
          <p:nvSpPr>
            <p:cNvPr id="1049509" name="Line 933">
              <a:extLst>
                <a:ext uri="{FF2B5EF4-FFF2-40B4-BE49-F238E27FC236}">
                  <a16:creationId xmlns:a16="http://schemas.microsoft.com/office/drawing/2014/main" xmlns="" id="{BCDF6D7C-EE2A-4BFD-B44D-58EA4789F831}"/>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11" name="Line 935">
              <a:extLst>
                <a:ext uri="{FF2B5EF4-FFF2-40B4-BE49-F238E27FC236}">
                  <a16:creationId xmlns:a16="http://schemas.microsoft.com/office/drawing/2014/main" xmlns="" id="{6F41AA2E-1127-4D79-9E8D-0A41D656AC78}"/>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13" name="Line 937">
              <a:extLst>
                <a:ext uri="{FF2B5EF4-FFF2-40B4-BE49-F238E27FC236}">
                  <a16:creationId xmlns:a16="http://schemas.microsoft.com/office/drawing/2014/main" xmlns="" id="{5ED9C500-8B80-41D6-ABDA-C384373DCDBA}"/>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15" name="Line 939">
              <a:extLst>
                <a:ext uri="{FF2B5EF4-FFF2-40B4-BE49-F238E27FC236}">
                  <a16:creationId xmlns:a16="http://schemas.microsoft.com/office/drawing/2014/main" xmlns="" id="{BF0198B1-2FEE-428C-B2D6-570B85BA6676}"/>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294" name="Picture 142">
            <a:extLst>
              <a:ext uri="{FF2B5EF4-FFF2-40B4-BE49-F238E27FC236}">
                <a16:creationId xmlns:a16="http://schemas.microsoft.com/office/drawing/2014/main" xmlns="" id="{C063EB9F-DD3D-4B07-B5FC-737440860583}"/>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715000"/>
            <a:ext cx="1244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517" name="WordArt 941">
            <a:extLst>
              <a:ext uri="{FF2B5EF4-FFF2-40B4-BE49-F238E27FC236}">
                <a16:creationId xmlns:a16="http://schemas.microsoft.com/office/drawing/2014/main" xmlns="" id="{1BE76E04-7249-44A3-A065-D49853D69903}"/>
              </a:ext>
            </a:extLst>
          </p:cNvPr>
          <p:cNvSpPr>
            <a:spLocks noChangeShapeType="1" noTextEdit="1"/>
          </p:cNvSpPr>
          <p:nvPr/>
        </p:nvSpPr>
        <p:spPr bwMode="auto">
          <a:xfrm>
            <a:off x="1524000" y="219075"/>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49477"/>
                                        </p:tgtEl>
                                        <p:attrNameLst>
                                          <p:attrName>style.visibility</p:attrName>
                                        </p:attrNameLst>
                                      </p:cBhvr>
                                      <p:to>
                                        <p:strVal val="visible"/>
                                      </p:to>
                                    </p:set>
                                    <p:anim calcmode="lin" valueType="num">
                                      <p:cBhvr additive="base">
                                        <p:cTn id="7" dur="1000" fill="hold"/>
                                        <p:tgtEl>
                                          <p:spTgt spid="1049477"/>
                                        </p:tgtEl>
                                        <p:attrNameLst>
                                          <p:attrName>ppt_x</p:attrName>
                                        </p:attrNameLst>
                                      </p:cBhvr>
                                      <p:tavLst>
                                        <p:tav tm="100000">
                                          <p:val>
                                            <p:strVal val="#ppt_x"/>
                                          </p:val>
                                        </p:tav>
                                        <p:tav>
                                          <p:val>
                                            <p:strVal val="#ppt_x"/>
                                          </p:val>
                                        </p:tav>
                                      </p:tavLst>
                                    </p:anim>
                                    <p:anim calcmode="lin" valueType="num">
                                      <p:cBhvr additive="base">
                                        <p:cTn id="8" dur="1000" fill="hold"/>
                                        <p:tgtEl>
                                          <p:spTgt spid="1049477"/>
                                        </p:tgtEl>
                                        <p:attrNameLst>
                                          <p:attrName>ppt_y</p:attrName>
                                        </p:attrNameLst>
                                      </p:cBhvr>
                                      <p:tavLst>
                                        <p:tav tm="100000">
                                          <p:val>
                                            <p:strVal val="1+#ppt_h/2"/>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2097290"/>
                                        </p:tgtEl>
                                        <p:attrNameLst>
                                          <p:attrName>style.visibility</p:attrName>
                                        </p:attrNameLst>
                                      </p:cBhvr>
                                      <p:to>
                                        <p:strVal val="visible"/>
                                      </p:to>
                                    </p:set>
                                    <p:animEffect transition="in" filter="blinds(horizontal)">
                                      <p:cBhvr>
                                        <p:cTn id="13" dur="500"/>
                                        <p:tgtEl>
                                          <p:spTgt spid="209729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1049467"/>
                                        </p:tgtEl>
                                        <p:attrNameLst>
                                          <p:attrName>style.visibility</p:attrName>
                                        </p:attrNameLst>
                                      </p:cBhvr>
                                      <p:to>
                                        <p:strVal val="visible"/>
                                      </p:to>
                                    </p:set>
                                    <p:anim calcmode="lin" valueType="num">
                                      <p:cBhvr additive="base">
                                        <p:cTn id="18" dur="1000" fill="hold"/>
                                        <p:tgtEl>
                                          <p:spTgt spid="1049467"/>
                                        </p:tgtEl>
                                        <p:attrNameLst>
                                          <p:attrName>ppt_x</p:attrName>
                                        </p:attrNameLst>
                                      </p:cBhvr>
                                      <p:tavLst>
                                        <p:tav tm="100000">
                                          <p:val>
                                            <p:strVal val="#ppt_x"/>
                                          </p:val>
                                        </p:tav>
                                        <p:tav>
                                          <p:val>
                                            <p:strVal val="#ppt_x"/>
                                          </p:val>
                                        </p:tav>
                                      </p:tavLst>
                                    </p:anim>
                                    <p:anim calcmode="lin" valueType="num">
                                      <p:cBhvr additive="base">
                                        <p:cTn id="19" dur="1000" fill="hold"/>
                                        <p:tgtEl>
                                          <p:spTgt spid="1049467"/>
                                        </p:tgtEl>
                                        <p:attrNameLst>
                                          <p:attrName>ppt_y</p:attrName>
                                        </p:attrNameLst>
                                      </p:cBhvr>
                                      <p:tavLst>
                                        <p:tav tm="100000">
                                          <p:val>
                                            <p:strVal val="1+#ppt_h/2"/>
                                          </p:val>
                                        </p:tav>
                                        <p:tav>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1049469"/>
                                        </p:tgtEl>
                                        <p:attrNameLst>
                                          <p:attrName>style.visibility</p:attrName>
                                        </p:attrNameLst>
                                      </p:cBhvr>
                                      <p:to>
                                        <p:strVal val="visible"/>
                                      </p:to>
                                    </p:set>
                                    <p:anim calcmode="lin" valueType="num">
                                      <p:cBhvr additive="base">
                                        <p:cTn id="24" dur="1000" fill="hold"/>
                                        <p:tgtEl>
                                          <p:spTgt spid="1049469"/>
                                        </p:tgtEl>
                                        <p:attrNameLst>
                                          <p:attrName>ppt_x</p:attrName>
                                        </p:attrNameLst>
                                      </p:cBhvr>
                                      <p:tavLst>
                                        <p:tav tm="100000">
                                          <p:val>
                                            <p:strVal val="#ppt_x"/>
                                          </p:val>
                                        </p:tav>
                                        <p:tav>
                                          <p:val>
                                            <p:strVal val="#ppt_x"/>
                                          </p:val>
                                        </p:tav>
                                      </p:tavLst>
                                    </p:anim>
                                    <p:anim calcmode="lin" valueType="num">
                                      <p:cBhvr additive="base">
                                        <p:cTn id="25" dur="1000" fill="hold"/>
                                        <p:tgtEl>
                                          <p:spTgt spid="1049469"/>
                                        </p:tgtEl>
                                        <p:attrNameLst>
                                          <p:attrName>ppt_y</p:attrName>
                                        </p:attrNameLst>
                                      </p:cBhvr>
                                      <p:tavLst>
                                        <p:tav tm="100000">
                                          <p:val>
                                            <p:strVal val="1+#ppt_h/2"/>
                                          </p:val>
                                        </p:tav>
                                        <p:tav>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1049483"/>
                                        </p:tgtEl>
                                        <p:attrNameLst>
                                          <p:attrName>style.visibility</p:attrName>
                                        </p:attrNameLst>
                                      </p:cBhvr>
                                      <p:to>
                                        <p:strVal val="visible"/>
                                      </p:to>
                                    </p:set>
                                    <p:anim calcmode="lin" valueType="num">
                                      <p:cBhvr additive="base">
                                        <p:cTn id="30" dur="1000" fill="hold"/>
                                        <p:tgtEl>
                                          <p:spTgt spid="1049483"/>
                                        </p:tgtEl>
                                        <p:attrNameLst>
                                          <p:attrName>ppt_x</p:attrName>
                                        </p:attrNameLst>
                                      </p:cBhvr>
                                      <p:tavLst>
                                        <p:tav tm="100000">
                                          <p:val>
                                            <p:strVal val="#ppt_x"/>
                                          </p:val>
                                        </p:tav>
                                        <p:tav>
                                          <p:val>
                                            <p:strVal val="#ppt_x"/>
                                          </p:val>
                                        </p:tav>
                                      </p:tavLst>
                                    </p:anim>
                                    <p:anim calcmode="lin" valueType="num">
                                      <p:cBhvr additive="base">
                                        <p:cTn id="31" dur="1000" fill="hold"/>
                                        <p:tgtEl>
                                          <p:spTgt spid="1049483"/>
                                        </p:tgtEl>
                                        <p:attrNameLst>
                                          <p:attrName>ppt_y</p:attrName>
                                        </p:attrNameLst>
                                      </p:cBhvr>
                                      <p:tavLst>
                                        <p:tav tm="100000">
                                          <p:val>
                                            <p:strVal val="1+#ppt_h/2"/>
                                          </p:val>
                                        </p:tav>
                                        <p:tav>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049479"/>
                                        </p:tgtEl>
                                        <p:attrNameLst>
                                          <p:attrName>style.visibility</p:attrName>
                                        </p:attrNameLst>
                                      </p:cBhvr>
                                      <p:to>
                                        <p:strVal val="visible"/>
                                      </p:to>
                                    </p:set>
                                    <p:anim calcmode="lin" valueType="num">
                                      <p:cBhvr additive="base">
                                        <p:cTn id="34" dur="1000" fill="hold"/>
                                        <p:tgtEl>
                                          <p:spTgt spid="1049479"/>
                                        </p:tgtEl>
                                        <p:attrNameLst>
                                          <p:attrName>ppt_x</p:attrName>
                                        </p:attrNameLst>
                                      </p:cBhvr>
                                      <p:tavLst>
                                        <p:tav tm="100000">
                                          <p:val>
                                            <p:strVal val="#ppt_x"/>
                                          </p:val>
                                        </p:tav>
                                        <p:tav>
                                          <p:val>
                                            <p:strVal val="#ppt_x"/>
                                          </p:val>
                                        </p:tav>
                                      </p:tavLst>
                                    </p:anim>
                                    <p:anim calcmode="lin" valueType="num">
                                      <p:cBhvr additive="base">
                                        <p:cTn id="35" dur="1000" fill="hold"/>
                                        <p:tgtEl>
                                          <p:spTgt spid="1049479"/>
                                        </p:tgtEl>
                                        <p:attrNameLst>
                                          <p:attrName>ppt_y</p:attrName>
                                        </p:attrNameLst>
                                      </p:cBhvr>
                                      <p:tavLst>
                                        <p:tav tm="100000">
                                          <p:val>
                                            <p:strVal val="1+#ppt_h/2"/>
                                          </p:val>
                                        </p:tav>
                                        <p:tav>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1049481"/>
                                        </p:tgtEl>
                                        <p:attrNameLst>
                                          <p:attrName>style.visibility</p:attrName>
                                        </p:attrNameLst>
                                      </p:cBhvr>
                                      <p:to>
                                        <p:strVal val="visible"/>
                                      </p:to>
                                    </p:set>
                                    <p:anim calcmode="lin" valueType="num">
                                      <p:cBhvr additive="base">
                                        <p:cTn id="38" dur="1000" fill="hold"/>
                                        <p:tgtEl>
                                          <p:spTgt spid="1049481"/>
                                        </p:tgtEl>
                                        <p:attrNameLst>
                                          <p:attrName>ppt_x</p:attrName>
                                        </p:attrNameLst>
                                      </p:cBhvr>
                                      <p:tavLst>
                                        <p:tav tm="100000">
                                          <p:val>
                                            <p:strVal val="#ppt_x"/>
                                          </p:val>
                                        </p:tav>
                                        <p:tav>
                                          <p:val>
                                            <p:strVal val="#ppt_x"/>
                                          </p:val>
                                        </p:tav>
                                      </p:tavLst>
                                    </p:anim>
                                    <p:anim calcmode="lin" valueType="num">
                                      <p:cBhvr additive="base">
                                        <p:cTn id="39" dur="1000" fill="hold"/>
                                        <p:tgtEl>
                                          <p:spTgt spid="1049481"/>
                                        </p:tgtEl>
                                        <p:attrNameLst>
                                          <p:attrName>ppt_y</p:attrName>
                                        </p:attrNameLst>
                                      </p:cBhvr>
                                      <p:tavLst>
                                        <p:tav tm="100000">
                                          <p:val>
                                            <p:strVal val="1+#ppt_h/2"/>
                                          </p:val>
                                        </p:tav>
                                        <p:tav>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nodeType="clickEffect">
                                  <p:stCondLst>
                                    <p:cond delay="0"/>
                                  </p:stCondLst>
                                  <p:childTnLst>
                                    <p:set>
                                      <p:cBhvr>
                                        <p:cTn id="43" dur="1" fill="hold">
                                          <p:stCondLst>
                                            <p:cond delay="0"/>
                                          </p:stCondLst>
                                        </p:cTn>
                                        <p:tgtEl>
                                          <p:spTgt spid="1049471"/>
                                        </p:tgtEl>
                                        <p:attrNameLst>
                                          <p:attrName>style.visibility</p:attrName>
                                        </p:attrNameLst>
                                      </p:cBhvr>
                                      <p:to>
                                        <p:strVal val="visible"/>
                                      </p:to>
                                    </p:set>
                                    <p:anim calcmode="lin" valueType="num">
                                      <p:cBhvr additive="base">
                                        <p:cTn id="44" dur="1000" fill="hold"/>
                                        <p:tgtEl>
                                          <p:spTgt spid="1049471"/>
                                        </p:tgtEl>
                                        <p:attrNameLst>
                                          <p:attrName>ppt_x</p:attrName>
                                        </p:attrNameLst>
                                      </p:cBhvr>
                                      <p:tavLst>
                                        <p:tav tm="100000">
                                          <p:val>
                                            <p:strVal val="#ppt_x"/>
                                          </p:val>
                                        </p:tav>
                                        <p:tav>
                                          <p:val>
                                            <p:strVal val="#ppt_x"/>
                                          </p:val>
                                        </p:tav>
                                      </p:tavLst>
                                    </p:anim>
                                    <p:anim calcmode="lin" valueType="num">
                                      <p:cBhvr additive="base">
                                        <p:cTn id="45" dur="1000" fill="hold"/>
                                        <p:tgtEl>
                                          <p:spTgt spid="1049471"/>
                                        </p:tgtEl>
                                        <p:attrNameLst>
                                          <p:attrName>ppt_y</p:attrName>
                                        </p:attrNameLst>
                                      </p:cBhvr>
                                      <p:tavLst>
                                        <p:tav tm="100000">
                                          <p:val>
                                            <p:strVal val="1+#ppt_h/2"/>
                                          </p:val>
                                        </p:tav>
                                        <p:tav>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nodeType="clickEffect">
                                  <p:stCondLst>
                                    <p:cond delay="0"/>
                                  </p:stCondLst>
                                  <p:childTnLst>
                                    <p:set>
                                      <p:cBhvr>
                                        <p:cTn id="49" dur="1" fill="hold">
                                          <p:stCondLst>
                                            <p:cond delay="0"/>
                                          </p:stCondLst>
                                        </p:cTn>
                                        <p:tgtEl>
                                          <p:spTgt spid="1049473"/>
                                        </p:tgtEl>
                                        <p:attrNameLst>
                                          <p:attrName>style.visibility</p:attrName>
                                        </p:attrNameLst>
                                      </p:cBhvr>
                                      <p:to>
                                        <p:strVal val="visible"/>
                                      </p:to>
                                    </p:set>
                                    <p:anim calcmode="lin" valueType="num">
                                      <p:cBhvr additive="base">
                                        <p:cTn id="50" dur="1000" fill="hold"/>
                                        <p:tgtEl>
                                          <p:spTgt spid="1049473"/>
                                        </p:tgtEl>
                                        <p:attrNameLst>
                                          <p:attrName>ppt_x</p:attrName>
                                        </p:attrNameLst>
                                      </p:cBhvr>
                                      <p:tavLst>
                                        <p:tav tm="100000">
                                          <p:val>
                                            <p:strVal val="#ppt_x"/>
                                          </p:val>
                                        </p:tav>
                                        <p:tav>
                                          <p:val>
                                            <p:strVal val="#ppt_x"/>
                                          </p:val>
                                        </p:tav>
                                      </p:tavLst>
                                    </p:anim>
                                    <p:anim calcmode="lin" valueType="num">
                                      <p:cBhvr additive="base">
                                        <p:cTn id="51" dur="1000" fill="hold"/>
                                        <p:tgtEl>
                                          <p:spTgt spid="1049473"/>
                                        </p:tgtEl>
                                        <p:attrNameLst>
                                          <p:attrName>ppt_y</p:attrName>
                                        </p:attrNameLst>
                                      </p:cBhvr>
                                      <p:tavLst>
                                        <p:tav tm="100000">
                                          <p:val>
                                            <p:strVal val="1+#ppt_h/2"/>
                                          </p:val>
                                        </p:tav>
                                        <p:tav>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4" fill="hold" nodeType="clickEffect">
                                  <p:stCondLst>
                                    <p:cond delay="0"/>
                                  </p:stCondLst>
                                  <p:childTnLst>
                                    <p:set>
                                      <p:cBhvr>
                                        <p:cTn id="55" dur="1" fill="hold">
                                          <p:stCondLst>
                                            <p:cond delay="0"/>
                                          </p:stCondLst>
                                        </p:cTn>
                                        <p:tgtEl>
                                          <p:spTgt spid="1049475"/>
                                        </p:tgtEl>
                                        <p:attrNameLst>
                                          <p:attrName>style.visibility</p:attrName>
                                        </p:attrNameLst>
                                      </p:cBhvr>
                                      <p:to>
                                        <p:strVal val="visible"/>
                                      </p:to>
                                    </p:set>
                                    <p:anim calcmode="lin" valueType="num">
                                      <p:cBhvr additive="base">
                                        <p:cTn id="56" dur="1000" fill="hold"/>
                                        <p:tgtEl>
                                          <p:spTgt spid="1049475"/>
                                        </p:tgtEl>
                                        <p:attrNameLst>
                                          <p:attrName>ppt_x</p:attrName>
                                        </p:attrNameLst>
                                      </p:cBhvr>
                                      <p:tavLst>
                                        <p:tav tm="100000">
                                          <p:val>
                                            <p:strVal val="#ppt_x"/>
                                          </p:val>
                                        </p:tav>
                                        <p:tav>
                                          <p:val>
                                            <p:strVal val="#ppt_x"/>
                                          </p:val>
                                        </p:tav>
                                      </p:tavLst>
                                    </p:anim>
                                    <p:anim calcmode="lin" valueType="num">
                                      <p:cBhvr additive="base">
                                        <p:cTn id="57" dur="1000" fill="hold"/>
                                        <p:tgtEl>
                                          <p:spTgt spid="1049475"/>
                                        </p:tgtEl>
                                        <p:attrNameLst>
                                          <p:attrName>ppt_y</p:attrName>
                                        </p:attrNameLst>
                                      </p:cBhvr>
                                      <p:tavLst>
                                        <p:tav tm="100000">
                                          <p:val>
                                            <p:strVal val="1+#ppt_h/2"/>
                                          </p:val>
                                        </p:tav>
                                        <p:tav>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nodeType="clickEffect">
                                  <p:stCondLst>
                                    <p:cond delay="0"/>
                                  </p:stCondLst>
                                  <p:childTnLst>
                                    <p:set>
                                      <p:cBhvr>
                                        <p:cTn id="61" dur="1" fill="hold">
                                          <p:stCondLst>
                                            <p:cond delay="0"/>
                                          </p:stCondLst>
                                        </p:cTn>
                                        <p:tgtEl>
                                          <p:spTgt spid="1049495"/>
                                        </p:tgtEl>
                                        <p:attrNameLst>
                                          <p:attrName>style.visibility</p:attrName>
                                        </p:attrNameLst>
                                      </p:cBhvr>
                                      <p:to>
                                        <p:strVal val="visible"/>
                                      </p:to>
                                    </p:set>
                                    <p:animEffect transition="in" filter="blinds(horizontal)">
                                      <p:cBhvr>
                                        <p:cTn id="62" dur="500"/>
                                        <p:tgtEl>
                                          <p:spTgt spid="1049495"/>
                                        </p:tgtEl>
                                      </p:cBhvr>
                                    </p:animEffect>
                                  </p:childTnLst>
                                </p:cTn>
                              </p:par>
                              <p:par>
                                <p:cTn id="63" presetID="29" presetClass="entr" presetSubtype="0" fill="hold" nodeType="withEffect">
                                  <p:stCondLst>
                                    <p:cond delay="0"/>
                                  </p:stCondLst>
                                  <p:childTnLst>
                                    <p:set>
                                      <p:cBhvr>
                                        <p:cTn id="64" dur="1" fill="hold">
                                          <p:stCondLst>
                                            <p:cond delay="0"/>
                                          </p:stCondLst>
                                        </p:cTn>
                                        <p:tgtEl>
                                          <p:spTgt spid="2097292"/>
                                        </p:tgtEl>
                                        <p:attrNameLst>
                                          <p:attrName>style.visibility</p:attrName>
                                        </p:attrNameLst>
                                      </p:cBhvr>
                                      <p:to>
                                        <p:strVal val="visible"/>
                                      </p:to>
                                    </p:set>
                                    <p:anim calcmode="lin" valueType="num">
                                      <p:cBhvr>
                                        <p:cTn id="65" dur="1000" fill="hold"/>
                                        <p:tgtEl>
                                          <p:spTgt spid="2097292"/>
                                        </p:tgtEl>
                                        <p:attrNameLst>
                                          <p:attrName>ppt_x</p:attrName>
                                        </p:attrNameLst>
                                      </p:cBhvr>
                                      <p:tavLst>
                                        <p:tav tm="100000">
                                          <p:val>
                                            <p:strVal val="#ppt_x-.2"/>
                                          </p:val>
                                        </p:tav>
                                        <p:tav>
                                          <p:val>
                                            <p:strVal val="#ppt_x"/>
                                          </p:val>
                                        </p:tav>
                                      </p:tavLst>
                                    </p:anim>
                                    <p:anim calcmode="lin" valueType="num">
                                      <p:cBhvr>
                                        <p:cTn id="66" dur="1000" fill="hold"/>
                                        <p:tgtEl>
                                          <p:spTgt spid="2097292"/>
                                        </p:tgtEl>
                                        <p:attrNameLst>
                                          <p:attrName>ppt_y</p:attrName>
                                        </p:attrNameLst>
                                      </p:cBhvr>
                                      <p:tavLst>
                                        <p:tav tm="100000">
                                          <p:val>
                                            <p:strVal val="#ppt_y"/>
                                          </p:val>
                                        </p:tav>
                                        <p:tav>
                                          <p:val>
                                            <p:strVal val="#ppt_y"/>
                                          </p:val>
                                        </p:tav>
                                      </p:tavLst>
                                    </p:anim>
                                    <p:animEffect transition="in" filter="wipe(right)" prLst="gradientSize: 0.1">
                                      <p:cBhvr>
                                        <p:cTn id="67" dur="1000"/>
                                        <p:tgtEl>
                                          <p:spTgt spid="2097292"/>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nodeType="clickEffect">
                                  <p:stCondLst>
                                    <p:cond delay="0"/>
                                  </p:stCondLst>
                                  <p:childTnLst>
                                    <p:set>
                                      <p:cBhvr>
                                        <p:cTn id="71" dur="1" fill="hold">
                                          <p:stCondLst>
                                            <p:cond delay="0"/>
                                          </p:stCondLst>
                                        </p:cTn>
                                        <p:tgtEl>
                                          <p:spTgt spid="1049497"/>
                                        </p:tgtEl>
                                        <p:attrNameLst>
                                          <p:attrName>style.visibility</p:attrName>
                                        </p:attrNameLst>
                                      </p:cBhvr>
                                      <p:to>
                                        <p:strVal val="visible"/>
                                      </p:to>
                                    </p:set>
                                    <p:animEffect transition="in" filter="blinds(horizontal)">
                                      <p:cBhvr>
                                        <p:cTn id="72" dur="500"/>
                                        <p:tgtEl>
                                          <p:spTgt spid="104949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nodeType="clickEffect">
                                  <p:stCondLst>
                                    <p:cond delay="0"/>
                                  </p:stCondLst>
                                  <p:childTnLst>
                                    <p:set>
                                      <p:cBhvr>
                                        <p:cTn id="76" dur="1" fill="hold">
                                          <p:stCondLst>
                                            <p:cond delay="0"/>
                                          </p:stCondLst>
                                        </p:cTn>
                                        <p:tgtEl>
                                          <p:spTgt spid="1049499"/>
                                        </p:tgtEl>
                                        <p:attrNameLst>
                                          <p:attrName>style.visibility</p:attrName>
                                        </p:attrNameLst>
                                      </p:cBhvr>
                                      <p:to>
                                        <p:strVal val="visible"/>
                                      </p:to>
                                    </p:set>
                                    <p:animEffect transition="in" filter="blinds(horizontal)">
                                      <p:cBhvr>
                                        <p:cTn id="77" dur="500"/>
                                        <p:tgtEl>
                                          <p:spTgt spid="1049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519" name="Rectangle 943">
            <a:extLst>
              <a:ext uri="{FF2B5EF4-FFF2-40B4-BE49-F238E27FC236}">
                <a16:creationId xmlns:a16="http://schemas.microsoft.com/office/drawing/2014/main" xmlns="" id="{65DE0CB3-2A76-4B9F-B60B-768B3292376E}"/>
              </a:ext>
            </a:extLst>
          </p:cNvPr>
          <p:cNvSpPr>
            <a:spLocks noChangeArrowheads="1"/>
          </p:cNvSpPr>
          <p:nvPr/>
        </p:nvSpPr>
        <p:spPr bwMode="auto">
          <a:xfrm>
            <a:off x="6324600" y="533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521" name="Line 945">
            <a:extLst>
              <a:ext uri="{FF2B5EF4-FFF2-40B4-BE49-F238E27FC236}">
                <a16:creationId xmlns:a16="http://schemas.microsoft.com/office/drawing/2014/main" xmlns="" id="{D43E47CE-9BE4-4612-AD1A-6FAF43399DEA}"/>
              </a:ext>
            </a:extLst>
          </p:cNvPr>
          <p:cNvSpPr>
            <a:spLocks noChangeShapeType="1"/>
          </p:cNvSpPr>
          <p:nvPr/>
        </p:nvSpPr>
        <p:spPr bwMode="auto">
          <a:xfrm>
            <a:off x="51054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23" name="Rectangle 947">
            <a:extLst>
              <a:ext uri="{FF2B5EF4-FFF2-40B4-BE49-F238E27FC236}">
                <a16:creationId xmlns:a16="http://schemas.microsoft.com/office/drawing/2014/main" xmlns="" id="{E0ECBEAA-9619-41AE-A40D-216F396BAA87}"/>
              </a:ext>
            </a:extLst>
          </p:cNvPr>
          <p:cNvSpPr>
            <a:spLocks noChangeArrowheads="1"/>
          </p:cNvSpPr>
          <p:nvPr/>
        </p:nvSpPr>
        <p:spPr bwMode="auto">
          <a:xfrm>
            <a:off x="152400" y="27432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a.</a:t>
            </a:r>
            <a:r>
              <a:rPr lang="en-US" altLang="en-US" sz="2400" b="1" u="sng">
                <a:latin typeface="Times New Roman" panose="02020603050405020304" pitchFamily="18" charset="0"/>
              </a:rPr>
              <a:t> Tư thế </a:t>
            </a:r>
            <a:r>
              <a:rPr lang="en-US" altLang="en-US" sz="2400" b="1">
                <a:latin typeface="Times New Roman" panose="02020603050405020304" pitchFamily="18" charset="0"/>
              </a:rPr>
              <a:t>:</a:t>
            </a:r>
            <a:endParaRPr lang="en-US" altLang="en-US"/>
          </a:p>
        </p:txBody>
      </p:sp>
      <p:sp>
        <p:nvSpPr>
          <p:cNvPr id="1049525" name="Rectangle 949">
            <a:extLst>
              <a:ext uri="{FF2B5EF4-FFF2-40B4-BE49-F238E27FC236}">
                <a16:creationId xmlns:a16="http://schemas.microsoft.com/office/drawing/2014/main" xmlns="" id="{0F5030CD-FC04-4C8C-AC73-EBB87A51692D}"/>
              </a:ext>
            </a:extLst>
          </p:cNvPr>
          <p:cNvSpPr>
            <a:spLocks noChangeArrowheads="1"/>
          </p:cNvSpPr>
          <p:nvPr/>
        </p:nvSpPr>
        <p:spPr bwMode="auto">
          <a:xfrm>
            <a:off x="-152400" y="2438400"/>
            <a:ext cx="487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3. </a:t>
            </a:r>
            <a:r>
              <a:rPr lang="en-US" altLang="en-US" sz="2400" b="1" u="sng">
                <a:latin typeface="Times New Roman" panose="02020603050405020304" pitchFamily="18" charset="0"/>
              </a:rPr>
              <a:t>Hình ảnh những chiến sĩ lái xe:</a:t>
            </a:r>
            <a:endParaRPr lang="en-US" altLang="en-US"/>
          </a:p>
        </p:txBody>
      </p:sp>
      <p:sp>
        <p:nvSpPr>
          <p:cNvPr id="1049527" name="Rectangle 951">
            <a:extLst>
              <a:ext uri="{FF2B5EF4-FFF2-40B4-BE49-F238E27FC236}">
                <a16:creationId xmlns:a16="http://schemas.microsoft.com/office/drawing/2014/main" xmlns="" id="{0912BC37-46FA-4E5A-AF50-5FE1A4134521}"/>
              </a:ext>
            </a:extLst>
          </p:cNvPr>
          <p:cNvSpPr>
            <a:spLocks noChangeArrowheads="1"/>
          </p:cNvSpPr>
          <p:nvPr/>
        </p:nvSpPr>
        <p:spPr bwMode="auto">
          <a:xfrm>
            <a:off x="76200" y="533400"/>
            <a:ext cx="38957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a:t>
            </a:r>
            <a:r>
              <a:rPr lang="en-US" altLang="en-US" sz="2800" b="1" u="sng">
                <a:solidFill>
                  <a:srgbClr val="FF0000"/>
                </a:solidFill>
                <a:latin typeface="Times New Roman" panose="02020603050405020304" pitchFamily="18" charset="0"/>
                <a:cs typeface="Times New Roman" panose="02020603050405020304" pitchFamily="18" charset="0"/>
              </a:rPr>
              <a:t>Tìm hiểu chung </a:t>
            </a:r>
            <a:r>
              <a:rPr lang="en-US" altLang="en-US" sz="2800" b="1">
                <a:solidFill>
                  <a:srgbClr val="FF0000"/>
                </a:solidFill>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529" name="Rectangle 953">
            <a:extLst>
              <a:ext uri="{FF2B5EF4-FFF2-40B4-BE49-F238E27FC236}">
                <a16:creationId xmlns:a16="http://schemas.microsoft.com/office/drawing/2014/main" xmlns="" id="{9669AE93-6825-478D-9CCB-31DB2997B6C4}"/>
              </a:ext>
            </a:extLst>
          </p:cNvPr>
          <p:cNvSpPr>
            <a:spLocks noChangeArrowheads="1"/>
          </p:cNvSpPr>
          <p:nvPr/>
        </p:nvSpPr>
        <p:spPr bwMode="auto">
          <a:xfrm>
            <a:off x="76200" y="914400"/>
            <a:ext cx="396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531" name="Rectangle 955">
            <a:extLst>
              <a:ext uri="{FF2B5EF4-FFF2-40B4-BE49-F238E27FC236}">
                <a16:creationId xmlns:a16="http://schemas.microsoft.com/office/drawing/2014/main" xmlns="" id="{7EC8071D-395E-4996-BBE4-CA5C80C54C82}"/>
              </a:ext>
            </a:extLst>
          </p:cNvPr>
          <p:cNvSpPr>
            <a:spLocks noChangeArrowheads="1"/>
          </p:cNvSpPr>
          <p:nvPr/>
        </p:nvSpPr>
        <p:spPr bwMode="auto">
          <a:xfrm>
            <a:off x="76200" y="13716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1. </a:t>
            </a:r>
            <a:r>
              <a:rPr lang="en-US" altLang="en-US" sz="2400" b="1" u="sng">
                <a:latin typeface="Times New Roman" panose="02020603050405020304" pitchFamily="18" charset="0"/>
              </a:rPr>
              <a:t>Nhan đề bài thơ</a:t>
            </a:r>
            <a:r>
              <a:rPr lang="en-US" altLang="en-US" sz="2400" b="1">
                <a:latin typeface="Times New Roman" panose="02020603050405020304" pitchFamily="18" charset="0"/>
              </a:rPr>
              <a:t>:</a:t>
            </a:r>
            <a:endParaRPr lang="en-US" altLang="en-US"/>
          </a:p>
        </p:txBody>
      </p:sp>
      <p:sp>
        <p:nvSpPr>
          <p:cNvPr id="1049533" name="Rectangle 957">
            <a:extLst>
              <a:ext uri="{FF2B5EF4-FFF2-40B4-BE49-F238E27FC236}">
                <a16:creationId xmlns:a16="http://schemas.microsoft.com/office/drawing/2014/main" xmlns="" id="{88CD8E07-15DE-44B4-A50F-B4EEDB947DC4}"/>
              </a:ext>
            </a:extLst>
          </p:cNvPr>
          <p:cNvSpPr>
            <a:spLocks noChangeArrowheads="1"/>
          </p:cNvSpPr>
          <p:nvPr/>
        </p:nvSpPr>
        <p:spPr bwMode="auto">
          <a:xfrm>
            <a:off x="76200" y="1703388"/>
            <a:ext cx="472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b="1">
                <a:latin typeface="Times New Roman" panose="02020603050405020304" pitchFamily="18" charset="0"/>
              </a:rPr>
              <a:t>2.</a:t>
            </a:r>
            <a:r>
              <a:rPr lang="en-US" altLang="en-US" sz="2400" b="1" u="sng">
                <a:latin typeface="Times New Roman" panose="02020603050405020304" pitchFamily="18" charset="0"/>
              </a:rPr>
              <a:t> Hình ảnh những chiếc xe không kính</a:t>
            </a:r>
            <a:r>
              <a:rPr lang="en-US" altLang="en-US" sz="2400" b="1">
                <a:latin typeface="Times New Roman" panose="02020603050405020304" pitchFamily="18" charset="0"/>
              </a:rPr>
              <a:t> :</a:t>
            </a:r>
            <a:endParaRPr lang="en-US" altLang="en-US"/>
          </a:p>
        </p:txBody>
      </p:sp>
      <p:pic>
        <p:nvPicPr>
          <p:cNvPr id="2097296" name="doan4.wmv">
            <a:hlinkClick r:id="" action="ppaction://media"/>
            <a:extLst>
              <a:ext uri="{FF2B5EF4-FFF2-40B4-BE49-F238E27FC236}">
                <a16:creationId xmlns:a16="http://schemas.microsoft.com/office/drawing/2014/main" xmlns="" id="{48B42CFA-D90A-4B27-A2F6-BA3897DDDE55}"/>
              </a:ext>
            </a:extLst>
          </p:cNvPr>
          <p:cNvPicPr>
            <a:picLocks noChangeAspect="1" noChangeArrowheads="1"/>
          </p:cNvPicPr>
          <p:nvPr>
            <a:videoFile r:link="rId1"/>
          </p:nvPr>
        </p:nvPicPr>
        <p:blipFill>
          <a:blip r:embed="rId3">
            <a:lum bright="12000" contrast="18000"/>
            <a:extLst>
              <a:ext uri="{28A0092B-C50C-407E-A947-70E740481C1C}">
                <a14:useLocalDpi xmlns:a14="http://schemas.microsoft.com/office/drawing/2010/main" val="0"/>
              </a:ext>
            </a:extLst>
          </a:blip>
          <a:srcRect/>
          <a:stretch>
            <a:fillRect/>
          </a:stretch>
        </p:blipFill>
        <p:spPr bwMode="auto">
          <a:xfrm>
            <a:off x="5105400" y="1143000"/>
            <a:ext cx="4038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535" name="Rectangle 959">
            <a:extLst>
              <a:ext uri="{FF2B5EF4-FFF2-40B4-BE49-F238E27FC236}">
                <a16:creationId xmlns:a16="http://schemas.microsoft.com/office/drawing/2014/main" xmlns="" id="{5FEA9A9A-FA6C-4847-ADDD-0DCE400311B7}"/>
              </a:ext>
            </a:extLst>
          </p:cNvPr>
          <p:cNvSpPr>
            <a:spLocks noChangeArrowheads="1"/>
          </p:cNvSpPr>
          <p:nvPr/>
        </p:nvSpPr>
        <p:spPr bwMode="auto">
          <a:xfrm>
            <a:off x="5257800" y="4924425"/>
            <a:ext cx="39624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 … ừ thì có bụi ...</a:t>
            </a:r>
            <a:endParaRPr lang="en-US" altLang="en-US"/>
          </a:p>
          <a:p>
            <a:r>
              <a:rPr lang="en-US" altLang="en-US" sz="2400" b="1">
                <a:latin typeface="Times New Roman" panose="02020603050405020304" pitchFamily="18" charset="0"/>
              </a:rPr>
              <a:t>-   … cười ha ha.</a:t>
            </a:r>
            <a:endParaRPr lang="en-US" altLang="en-US"/>
          </a:p>
          <a:p>
            <a:r>
              <a:rPr lang="en-US" altLang="en-US" sz="2400" b="1">
                <a:latin typeface="Times New Roman" panose="02020603050405020304" pitchFamily="18" charset="0"/>
              </a:rPr>
              <a:t>- … ừ thì ướt áo..</a:t>
            </a:r>
            <a:endParaRPr lang="en-US" altLang="en-US"/>
          </a:p>
          <a:p>
            <a:r>
              <a:rPr lang="en-US" altLang="en-US" sz="2400" b="1">
                <a:latin typeface="Times New Roman" panose="02020603050405020304" pitchFamily="18" charset="0"/>
              </a:rPr>
              <a:t>-… gió lùa khô mau thôi.</a:t>
            </a:r>
            <a:endParaRPr lang="en-US" altLang="en-US"/>
          </a:p>
        </p:txBody>
      </p:sp>
      <p:sp>
        <p:nvSpPr>
          <p:cNvPr id="1049537" name="Rectangle 961">
            <a:extLst>
              <a:ext uri="{FF2B5EF4-FFF2-40B4-BE49-F238E27FC236}">
                <a16:creationId xmlns:a16="http://schemas.microsoft.com/office/drawing/2014/main" xmlns="" id="{18E8C8EB-EAF8-4FB2-8204-7D869209CD72}"/>
              </a:ext>
            </a:extLst>
          </p:cNvPr>
          <p:cNvSpPr>
            <a:spLocks noChangeArrowheads="1"/>
          </p:cNvSpPr>
          <p:nvPr/>
        </p:nvSpPr>
        <p:spPr bwMode="auto">
          <a:xfrm>
            <a:off x="228600" y="31242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b. </a:t>
            </a:r>
            <a:r>
              <a:rPr lang="en-US" altLang="en-US" sz="2400" b="1" u="sng">
                <a:latin typeface="Times New Roman" panose="02020603050405020304" pitchFamily="18" charset="0"/>
              </a:rPr>
              <a:t>Tinh thần, thái độ</a:t>
            </a:r>
            <a:r>
              <a:rPr lang="en-US" altLang="en-US" sz="2400" b="1">
                <a:latin typeface="Times New Roman" panose="02020603050405020304" pitchFamily="18" charset="0"/>
              </a:rPr>
              <a:t> :</a:t>
            </a:r>
            <a:endParaRPr lang="en-US" altLang="en-US"/>
          </a:p>
        </p:txBody>
      </p:sp>
      <p:sp>
        <p:nvSpPr>
          <p:cNvPr id="1049539" name="Rectangle 963">
            <a:extLst>
              <a:ext uri="{FF2B5EF4-FFF2-40B4-BE49-F238E27FC236}">
                <a16:creationId xmlns:a16="http://schemas.microsoft.com/office/drawing/2014/main" xmlns="" id="{3685EC0C-FE5C-4313-98B3-0CA417578047}"/>
              </a:ext>
            </a:extLst>
          </p:cNvPr>
          <p:cNvSpPr>
            <a:spLocks noChangeArrowheads="1"/>
          </p:cNvSpPr>
          <p:nvPr/>
        </p:nvSpPr>
        <p:spPr bwMode="auto">
          <a:xfrm>
            <a:off x="533400" y="4343400"/>
            <a:ext cx="464820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en-US" altLang="en-US" sz="2400">
                <a:latin typeface="Times New Roman" panose="02020603050405020304" pitchFamily="18" charset="0"/>
              </a:rPr>
              <a:t>                          </a:t>
            </a:r>
            <a:r>
              <a:rPr lang="en-US" altLang="en-US" sz="2000">
                <a:latin typeface="Times New Roman" panose="02020603050405020304" pitchFamily="18" charset="0"/>
                <a:sym typeface="Wingdings 3" panose="05040102010807070707" pitchFamily="18" charset="2"/>
              </a:rPr>
              <a:t> </a:t>
            </a:r>
            <a:r>
              <a:rPr lang="en-US" altLang="en-US" sz="2400" b="1">
                <a:latin typeface="Times New Roman" panose="02020603050405020304" pitchFamily="18" charset="0"/>
              </a:rPr>
              <a:t>Tinh thần lạc quan, dũng cảm, bất chấp khó khăn, coi thường gian khổ, hiểm nguy.</a:t>
            </a:r>
            <a:r>
              <a:rPr lang="en-US" altLang="en-US" sz="2400">
                <a:latin typeface="Times New Roman" panose="02020603050405020304" pitchFamily="18" charset="0"/>
              </a:rPr>
              <a:t> </a:t>
            </a:r>
            <a:endParaRPr lang="en-US" altLang="en-US"/>
          </a:p>
        </p:txBody>
      </p:sp>
      <p:sp>
        <p:nvSpPr>
          <p:cNvPr id="1049541" name="WordArt 965">
            <a:extLst>
              <a:ext uri="{FF2B5EF4-FFF2-40B4-BE49-F238E27FC236}">
                <a16:creationId xmlns:a16="http://schemas.microsoft.com/office/drawing/2014/main" xmlns="" id="{A060FCBA-8594-45B5-A2F3-9C93FC06FB12}"/>
              </a:ext>
            </a:extLst>
          </p:cNvPr>
          <p:cNvSpPr>
            <a:spLocks noChangeShapeType="1" noTextEdit="1"/>
          </p:cNvSpPr>
          <p:nvPr/>
        </p:nvSpPr>
        <p:spPr bwMode="auto">
          <a:xfrm>
            <a:off x="1295400" y="142875"/>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grpSp>
        <p:nvGrpSpPr>
          <p:cNvPr id="213" name="Group -811">
            <a:extLst>
              <a:ext uri="{FF2B5EF4-FFF2-40B4-BE49-F238E27FC236}">
                <a16:creationId xmlns:a16="http://schemas.microsoft.com/office/drawing/2014/main" xmlns="" id="{060B75AA-2C95-4B2B-86ED-0C904D8E47AA}"/>
              </a:ext>
            </a:extLst>
          </p:cNvPr>
          <p:cNvGrpSpPr>
            <a:grpSpLocks/>
          </p:cNvGrpSpPr>
          <p:nvPr/>
        </p:nvGrpSpPr>
        <p:grpSpPr bwMode="auto">
          <a:xfrm>
            <a:off x="1524000" y="1674813"/>
            <a:ext cx="7705725" cy="5183187"/>
            <a:chOff x="748" y="845"/>
            <a:chExt cx="4854" cy="3265"/>
          </a:xfrm>
        </p:grpSpPr>
        <p:sp>
          <p:nvSpPr>
            <p:cNvPr id="1049543" name="Line 967">
              <a:extLst>
                <a:ext uri="{FF2B5EF4-FFF2-40B4-BE49-F238E27FC236}">
                  <a16:creationId xmlns:a16="http://schemas.microsoft.com/office/drawing/2014/main" xmlns="" id="{2288B285-76EF-4305-AB6C-2DC2366D426F}"/>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45" name="Line 969">
              <a:extLst>
                <a:ext uri="{FF2B5EF4-FFF2-40B4-BE49-F238E27FC236}">
                  <a16:creationId xmlns:a16="http://schemas.microsoft.com/office/drawing/2014/main" xmlns="" id="{D687EDAB-6F51-4E1F-A61F-33AFD15361A9}"/>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47" name="Line 971">
              <a:extLst>
                <a:ext uri="{FF2B5EF4-FFF2-40B4-BE49-F238E27FC236}">
                  <a16:creationId xmlns:a16="http://schemas.microsoft.com/office/drawing/2014/main" xmlns="" id="{84179B67-AA07-4670-A13D-BA4755C99219}"/>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49" name="Line 973">
              <a:extLst>
                <a:ext uri="{FF2B5EF4-FFF2-40B4-BE49-F238E27FC236}">
                  <a16:creationId xmlns:a16="http://schemas.microsoft.com/office/drawing/2014/main" xmlns="" id="{6AD6A6FB-FD03-4020-8A5A-E6305646513E}"/>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15" name="Group -809">
            <a:extLst>
              <a:ext uri="{FF2B5EF4-FFF2-40B4-BE49-F238E27FC236}">
                <a16:creationId xmlns:a16="http://schemas.microsoft.com/office/drawing/2014/main" xmlns="" id="{900599DC-1339-45A7-9183-DEADC349363D}"/>
              </a:ext>
            </a:extLst>
          </p:cNvPr>
          <p:cNvGrpSpPr>
            <a:grpSpLocks/>
          </p:cNvGrpSpPr>
          <p:nvPr/>
        </p:nvGrpSpPr>
        <p:grpSpPr bwMode="auto">
          <a:xfrm>
            <a:off x="0" y="0"/>
            <a:ext cx="7705725" cy="5183188"/>
            <a:chOff x="158" y="164"/>
            <a:chExt cx="4854" cy="3265"/>
          </a:xfrm>
        </p:grpSpPr>
        <p:sp>
          <p:nvSpPr>
            <p:cNvPr id="1049551" name="Line 975">
              <a:extLst>
                <a:ext uri="{FF2B5EF4-FFF2-40B4-BE49-F238E27FC236}">
                  <a16:creationId xmlns:a16="http://schemas.microsoft.com/office/drawing/2014/main" xmlns="" id="{43EC4A2E-F315-431B-8515-51748A4325B8}"/>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53" name="Line 977">
              <a:extLst>
                <a:ext uri="{FF2B5EF4-FFF2-40B4-BE49-F238E27FC236}">
                  <a16:creationId xmlns:a16="http://schemas.microsoft.com/office/drawing/2014/main" xmlns="" id="{3EEBDAD4-6ED4-40CB-A3C3-8077AE9D3FBD}"/>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55" name="Line 979">
              <a:extLst>
                <a:ext uri="{FF2B5EF4-FFF2-40B4-BE49-F238E27FC236}">
                  <a16:creationId xmlns:a16="http://schemas.microsoft.com/office/drawing/2014/main" xmlns="" id="{46498852-7ED1-4AF9-89C6-EB52B9535E54}"/>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57" name="Line 981">
              <a:extLst>
                <a:ext uri="{FF2B5EF4-FFF2-40B4-BE49-F238E27FC236}">
                  <a16:creationId xmlns:a16="http://schemas.microsoft.com/office/drawing/2014/main" xmlns="" id="{A902D194-1FDB-47E8-AE75-0FA16370559F}"/>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298" name="Picture 146">
            <a:extLst>
              <a:ext uri="{FF2B5EF4-FFF2-40B4-BE49-F238E27FC236}">
                <a16:creationId xmlns:a16="http://schemas.microsoft.com/office/drawing/2014/main" xmlns="" id="{5534A26E-8749-422C-AE06-F460B2ED05AA}"/>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800" y="5867400"/>
            <a:ext cx="1244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559" name="Rectangle 983">
            <a:extLst>
              <a:ext uri="{FF2B5EF4-FFF2-40B4-BE49-F238E27FC236}">
                <a16:creationId xmlns:a16="http://schemas.microsoft.com/office/drawing/2014/main" xmlns="" id="{415C3023-2873-4C4B-80FB-021A9D9212BB}"/>
              </a:ext>
            </a:extLst>
          </p:cNvPr>
          <p:cNvSpPr>
            <a:spLocks noChangeArrowheads="1"/>
          </p:cNvSpPr>
          <p:nvPr/>
        </p:nvSpPr>
        <p:spPr bwMode="auto">
          <a:xfrm>
            <a:off x="609600" y="3581400"/>
            <a:ext cx="44958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    </a:t>
            </a:r>
            <a:r>
              <a:rPr lang="en-US" altLang="en-US" sz="2400">
                <a:effectLst>
                  <a:outerShdw blurRad="38100" dist="38100" dir="2700000" algn="tl">
                    <a:srgbClr val="C0C0C0"/>
                  </a:outerShdw>
                </a:effectLst>
                <a:latin typeface="Times New Roman" panose="02020603050405020304" pitchFamily="18" charset="0"/>
              </a:rPr>
              <a:t>-</a:t>
            </a:r>
            <a:r>
              <a:rPr lang="en-US" altLang="en-US" sz="2400" b="1">
                <a:latin typeface="Times New Roman" panose="02020603050405020304" pitchFamily="18" charset="0"/>
              </a:rPr>
              <a:t> Điệp cấu trúc,</a:t>
            </a:r>
            <a:r>
              <a:rPr lang="en-US" altLang="en-US" sz="2000" b="1">
                <a:latin typeface="VNI-Times" pitchFamily="2" charset="0"/>
              </a:rPr>
              <a:t> </a:t>
            </a:r>
            <a:r>
              <a:rPr lang="en-US" altLang="en-US" sz="2400" b="1">
                <a:latin typeface="Times New Roman" panose="02020603050405020304" pitchFamily="18" charset="0"/>
              </a:rPr>
              <a:t>giọng thơ ngang tàng, nghịch ngợm, hình ảnh độc đáo :</a:t>
            </a:r>
            <a:endParaRPr lang="en-US" alt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9729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097296"/>
                                        </p:tgtEl>
                                      </p:cBhvr>
                                    </p:cmd>
                                  </p:childTnLst>
                                </p:cTn>
                              </p:par>
                            </p:childTnLst>
                          </p:cTn>
                        </p:par>
                      </p:childTnLst>
                    </p:cTn>
                  </p:par>
                </p:childTnLst>
              </p:cTn>
              <p:nextCondLst>
                <p:cond evt="onClick" delay="0">
                  <p:tgtEl>
                    <p:spTgt spid="2097296"/>
                  </p:tgtEl>
                </p:cond>
              </p:nextCondLst>
            </p:seq>
            <p:video>
              <p:cMediaNode vol="80000">
                <p:cTn id="7" fill="hold" display="0">
                  <p:stCondLst>
                    <p:cond delay="indefinite"/>
                  </p:stCondLst>
                </p:cTn>
                <p:tgtEl>
                  <p:spTgt spid="209729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561" name="Rectangle 985">
            <a:extLst>
              <a:ext uri="{FF2B5EF4-FFF2-40B4-BE49-F238E27FC236}">
                <a16:creationId xmlns:a16="http://schemas.microsoft.com/office/drawing/2014/main" xmlns="" id="{5F71E8E9-6DDB-4E87-A4C1-29945A74ADAA}"/>
              </a:ext>
            </a:extLst>
          </p:cNvPr>
          <p:cNvSpPr>
            <a:spLocks noChangeArrowheads="1"/>
          </p:cNvSpPr>
          <p:nvPr/>
        </p:nvSpPr>
        <p:spPr bwMode="auto">
          <a:xfrm>
            <a:off x="6400800" y="533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563" name="Line 987">
            <a:extLst>
              <a:ext uri="{FF2B5EF4-FFF2-40B4-BE49-F238E27FC236}">
                <a16:creationId xmlns:a16="http://schemas.microsoft.com/office/drawing/2014/main" xmlns="" id="{E8420302-0577-4203-A357-3A0BBF23F29C}"/>
              </a:ext>
            </a:extLst>
          </p:cNvPr>
          <p:cNvSpPr>
            <a:spLocks noChangeShapeType="1"/>
          </p:cNvSpPr>
          <p:nvPr/>
        </p:nvSpPr>
        <p:spPr bwMode="auto">
          <a:xfrm>
            <a:off x="49530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65" name="Rectangle 989">
            <a:extLst>
              <a:ext uri="{FF2B5EF4-FFF2-40B4-BE49-F238E27FC236}">
                <a16:creationId xmlns:a16="http://schemas.microsoft.com/office/drawing/2014/main" xmlns="" id="{F5719F19-DE6A-49EA-A5DE-7E84E7070A5D}"/>
              </a:ext>
            </a:extLst>
          </p:cNvPr>
          <p:cNvSpPr>
            <a:spLocks noChangeArrowheads="1"/>
          </p:cNvSpPr>
          <p:nvPr/>
        </p:nvSpPr>
        <p:spPr bwMode="auto">
          <a:xfrm>
            <a:off x="381000" y="1676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a.</a:t>
            </a:r>
            <a:r>
              <a:rPr lang="en-US" altLang="en-US" sz="2400" b="1" u="sng">
                <a:latin typeface="Times New Roman" panose="02020603050405020304" pitchFamily="18" charset="0"/>
              </a:rPr>
              <a:t> Tư thế </a:t>
            </a:r>
            <a:r>
              <a:rPr lang="en-US" altLang="en-US" sz="2400" b="1">
                <a:latin typeface="Times New Roman" panose="02020603050405020304" pitchFamily="18" charset="0"/>
              </a:rPr>
              <a:t>:</a:t>
            </a:r>
            <a:endParaRPr lang="en-US" altLang="en-US"/>
          </a:p>
        </p:txBody>
      </p:sp>
      <p:sp>
        <p:nvSpPr>
          <p:cNvPr id="1049567" name="Rectangle 991">
            <a:extLst>
              <a:ext uri="{FF2B5EF4-FFF2-40B4-BE49-F238E27FC236}">
                <a16:creationId xmlns:a16="http://schemas.microsoft.com/office/drawing/2014/main" xmlns="" id="{EADE64E4-D794-4D7D-ACB0-9A2DB8B2D59E}"/>
              </a:ext>
            </a:extLst>
          </p:cNvPr>
          <p:cNvSpPr>
            <a:spLocks noChangeArrowheads="1"/>
          </p:cNvSpPr>
          <p:nvPr/>
        </p:nvSpPr>
        <p:spPr bwMode="auto">
          <a:xfrm>
            <a:off x="-152400" y="1295400"/>
            <a:ext cx="487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3. </a:t>
            </a:r>
            <a:r>
              <a:rPr lang="en-US" altLang="en-US" sz="2400" b="1" u="sng">
                <a:latin typeface="Times New Roman" panose="02020603050405020304" pitchFamily="18" charset="0"/>
              </a:rPr>
              <a:t>Hình ảnh những chiến sĩ lái xe:</a:t>
            </a:r>
            <a:endParaRPr lang="en-US" altLang="en-US"/>
          </a:p>
        </p:txBody>
      </p:sp>
      <p:sp>
        <p:nvSpPr>
          <p:cNvPr id="1049569" name="Rectangle 993">
            <a:extLst>
              <a:ext uri="{FF2B5EF4-FFF2-40B4-BE49-F238E27FC236}">
                <a16:creationId xmlns:a16="http://schemas.microsoft.com/office/drawing/2014/main" xmlns="" id="{0541B7AE-8F3F-4742-985E-4DA8ECFDE95F}"/>
              </a:ext>
            </a:extLst>
          </p:cNvPr>
          <p:cNvSpPr>
            <a:spLocks noChangeArrowheads="1"/>
          </p:cNvSpPr>
          <p:nvPr/>
        </p:nvSpPr>
        <p:spPr bwMode="auto">
          <a:xfrm>
            <a:off x="228600" y="533400"/>
            <a:ext cx="35639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a:t>
            </a:r>
            <a:r>
              <a:rPr lang="en-US" altLang="en-US" sz="2800" b="1" u="sng">
                <a:solidFill>
                  <a:srgbClr val="FF0000"/>
                </a:solidFill>
                <a:latin typeface="Times New Roman" panose="02020603050405020304" pitchFamily="18" charset="0"/>
                <a:cs typeface="Times New Roman" panose="02020603050405020304" pitchFamily="18" charset="0"/>
              </a:rPr>
              <a:t>Tìm hiểu chung</a:t>
            </a:r>
            <a:r>
              <a:rPr lang="en-US" altLang="en-US" sz="2800" b="1">
                <a:solidFill>
                  <a:srgbClr val="FF0000"/>
                </a:solidFill>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571" name="Rectangle 995">
            <a:extLst>
              <a:ext uri="{FF2B5EF4-FFF2-40B4-BE49-F238E27FC236}">
                <a16:creationId xmlns:a16="http://schemas.microsoft.com/office/drawing/2014/main" xmlns="" id="{7D4ECC35-3208-493C-8166-3AD2CAAD5208}"/>
              </a:ext>
            </a:extLst>
          </p:cNvPr>
          <p:cNvSpPr>
            <a:spLocks noChangeArrowheads="1"/>
          </p:cNvSpPr>
          <p:nvPr/>
        </p:nvSpPr>
        <p:spPr bwMode="auto">
          <a:xfrm>
            <a:off x="152400" y="914400"/>
            <a:ext cx="396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573" name="Rectangle 997">
            <a:extLst>
              <a:ext uri="{FF2B5EF4-FFF2-40B4-BE49-F238E27FC236}">
                <a16:creationId xmlns:a16="http://schemas.microsoft.com/office/drawing/2014/main" xmlns="" id="{62AE77EB-EE2E-4E60-B391-0ABE05B02C26}"/>
              </a:ext>
            </a:extLst>
          </p:cNvPr>
          <p:cNvSpPr>
            <a:spLocks noChangeArrowheads="1"/>
          </p:cNvSpPr>
          <p:nvPr/>
        </p:nvSpPr>
        <p:spPr bwMode="auto">
          <a:xfrm>
            <a:off x="457200" y="20574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b. </a:t>
            </a:r>
            <a:r>
              <a:rPr lang="en-US" altLang="en-US" sz="2400" b="1" u="sng">
                <a:latin typeface="Times New Roman" panose="02020603050405020304" pitchFamily="18" charset="0"/>
              </a:rPr>
              <a:t>Tinh thần, thái độ</a:t>
            </a:r>
            <a:r>
              <a:rPr lang="en-US" altLang="en-US" sz="2400" b="1">
                <a:latin typeface="Times New Roman" panose="02020603050405020304" pitchFamily="18" charset="0"/>
              </a:rPr>
              <a:t> :</a:t>
            </a:r>
            <a:endParaRPr lang="en-US" altLang="en-US"/>
          </a:p>
        </p:txBody>
      </p:sp>
      <p:sp>
        <p:nvSpPr>
          <p:cNvPr id="1049575" name="Rectangle 999">
            <a:extLst>
              <a:ext uri="{FF2B5EF4-FFF2-40B4-BE49-F238E27FC236}">
                <a16:creationId xmlns:a16="http://schemas.microsoft.com/office/drawing/2014/main" xmlns="" id="{9DA6B066-96EE-4F95-BD9E-C01448B489CF}"/>
              </a:ext>
            </a:extLst>
          </p:cNvPr>
          <p:cNvSpPr>
            <a:spLocks noChangeArrowheads="1"/>
          </p:cNvSpPr>
          <p:nvPr/>
        </p:nvSpPr>
        <p:spPr bwMode="auto">
          <a:xfrm>
            <a:off x="457200" y="2514600"/>
            <a:ext cx="32766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en-US" altLang="en-US" sz="2400" b="1">
                <a:latin typeface="Times New Roman" panose="02020603050405020304" pitchFamily="18" charset="0"/>
              </a:rPr>
              <a:t>c. </a:t>
            </a:r>
            <a:r>
              <a:rPr lang="en-US" altLang="en-US" sz="2400" b="1" u="sng">
                <a:latin typeface="Times New Roman" panose="02020603050405020304" pitchFamily="18" charset="0"/>
              </a:rPr>
              <a:t>Tình đồng đội</a:t>
            </a:r>
            <a:r>
              <a:rPr lang="en-US" altLang="en-US" sz="2400" b="1">
                <a:latin typeface="Times New Roman" panose="02020603050405020304" pitchFamily="18" charset="0"/>
              </a:rPr>
              <a:t> :</a:t>
            </a:r>
            <a:r>
              <a:rPr lang="en-US" altLang="en-US" sz="2000" b="1">
                <a:latin typeface="VNI-Times" pitchFamily="2" charset="0"/>
              </a:rPr>
              <a:t> </a:t>
            </a:r>
            <a:endParaRPr lang="en-US" altLang="en-US"/>
          </a:p>
        </p:txBody>
      </p:sp>
      <p:pic>
        <p:nvPicPr>
          <p:cNvPr id="2097300" name="Picture 148">
            <a:extLst>
              <a:ext uri="{FF2B5EF4-FFF2-40B4-BE49-F238E27FC236}">
                <a16:creationId xmlns:a16="http://schemas.microsoft.com/office/drawing/2014/main" xmlns="" id="{C7974081-1861-43C3-B426-5021CC284AD9}"/>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4953000" y="1143000"/>
            <a:ext cx="4191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02" name="Picture 150">
            <a:extLst>
              <a:ext uri="{FF2B5EF4-FFF2-40B4-BE49-F238E27FC236}">
                <a16:creationId xmlns:a16="http://schemas.microsoft.com/office/drawing/2014/main" xmlns="" id="{8527606C-26B2-42B7-B51A-9C47E121F1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143000"/>
            <a:ext cx="4191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04" name="Picture 152">
            <a:extLst>
              <a:ext uri="{FF2B5EF4-FFF2-40B4-BE49-F238E27FC236}">
                <a16:creationId xmlns:a16="http://schemas.microsoft.com/office/drawing/2014/main" xmlns="" id="{E6499099-F7AA-4FD7-A8CF-FD2DC3FC33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7143"/>
          <a:stretch>
            <a:fillRect/>
          </a:stretch>
        </p:blipFill>
        <p:spPr bwMode="auto">
          <a:xfrm>
            <a:off x="5029200" y="1066800"/>
            <a:ext cx="4191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577" name="Rectangle 1001">
            <a:extLst>
              <a:ext uri="{FF2B5EF4-FFF2-40B4-BE49-F238E27FC236}">
                <a16:creationId xmlns:a16="http://schemas.microsoft.com/office/drawing/2014/main" xmlns="" id="{62F12E8F-5537-4ED0-BC3C-5C6750381E2F}"/>
              </a:ext>
            </a:extLst>
          </p:cNvPr>
          <p:cNvSpPr>
            <a:spLocks noChangeArrowheads="1"/>
          </p:cNvSpPr>
          <p:nvPr/>
        </p:nvSpPr>
        <p:spPr bwMode="auto">
          <a:xfrm>
            <a:off x="4876800" y="4495800"/>
            <a:ext cx="44196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solidFill>
                  <a:srgbClr val="FFFFFF"/>
                </a:solidFill>
                <a:latin typeface=".VnTime" pitchFamily="34" charset="0"/>
              </a:rPr>
              <a:t> </a:t>
            </a:r>
            <a:r>
              <a:rPr lang="en-US" altLang="en-US" sz="2000" b="1">
                <a:latin typeface="Times New Roman" panose="02020603050405020304" pitchFamily="18" charset="0"/>
              </a:rPr>
              <a:t>+ </a:t>
            </a:r>
            <a:r>
              <a:rPr lang="en-US" altLang="en-US" sz="2000" b="1" i="1">
                <a:latin typeface="Times New Roman" panose="02020603050405020304" pitchFamily="18" charset="0"/>
              </a:rPr>
              <a:t>Gặp bè bạn suốt dọc đường đi tới</a:t>
            </a:r>
            <a:endParaRPr lang="en-US" altLang="en-US"/>
          </a:p>
          <a:p>
            <a:r>
              <a:rPr lang="en-US" altLang="en-US" sz="2000" b="1" i="1">
                <a:latin typeface="Times New Roman" panose="02020603050405020304" pitchFamily="18" charset="0"/>
              </a:rPr>
              <a:t>      </a:t>
            </a:r>
            <a:r>
              <a:rPr lang="en-US" altLang="en-US" sz="2000" b="1" i="1" u="sng">
                <a:latin typeface="Times New Roman" panose="02020603050405020304" pitchFamily="18" charset="0"/>
              </a:rPr>
              <a:t>Bắt tay</a:t>
            </a:r>
            <a:r>
              <a:rPr lang="en-US" altLang="en-US" sz="2000" b="1" i="1">
                <a:latin typeface="Times New Roman" panose="02020603050405020304" pitchFamily="18" charset="0"/>
              </a:rPr>
              <a:t> qua cửa kính vỡ rồi …</a:t>
            </a:r>
            <a:endParaRPr lang="en-US" altLang="en-US"/>
          </a:p>
          <a:p>
            <a:r>
              <a:rPr lang="en-US" altLang="en-US" sz="2000" b="1" i="1">
                <a:latin typeface="Times New Roman" panose="02020603050405020304" pitchFamily="18" charset="0"/>
              </a:rPr>
              <a:t> + Bếp Hoàng Cầm ta dựng giữa trời</a:t>
            </a:r>
            <a:endParaRPr lang="en-US" altLang="en-US"/>
          </a:p>
          <a:p>
            <a:r>
              <a:rPr lang="en-US" altLang="en-US" sz="2000" b="1" i="1">
                <a:latin typeface="Times New Roman" panose="02020603050405020304" pitchFamily="18" charset="0"/>
              </a:rPr>
              <a:t>     </a:t>
            </a:r>
            <a:r>
              <a:rPr lang="en-US" altLang="en-US" sz="2000" b="1" i="1" u="sng">
                <a:latin typeface="Times New Roman" panose="02020603050405020304" pitchFamily="18" charset="0"/>
              </a:rPr>
              <a:t>Chung bát đũa</a:t>
            </a:r>
            <a:r>
              <a:rPr lang="en-US" altLang="en-US" sz="2000" b="1" i="1">
                <a:latin typeface="Times New Roman" panose="02020603050405020304" pitchFamily="18" charset="0"/>
              </a:rPr>
              <a:t> nghĩa </a:t>
            </a:r>
            <a:r>
              <a:rPr lang="en-US" altLang="en-US" sz="2000" b="1" i="1" u="sng">
                <a:latin typeface="Times New Roman" panose="02020603050405020304" pitchFamily="18" charset="0"/>
              </a:rPr>
              <a:t>là gia đình</a:t>
            </a:r>
            <a:r>
              <a:rPr lang="en-US" altLang="en-US" sz="2000" b="1" i="1">
                <a:latin typeface="Times New Roman" panose="02020603050405020304" pitchFamily="18" charset="0"/>
              </a:rPr>
              <a:t> đấy</a:t>
            </a:r>
            <a:endParaRPr lang="en-US" altLang="en-US"/>
          </a:p>
          <a:p>
            <a:r>
              <a:rPr lang="en-US" altLang="en-US" sz="2000">
                <a:latin typeface="Times New Roman" panose="02020603050405020304" pitchFamily="18" charset="0"/>
              </a:rPr>
              <a:t> </a:t>
            </a:r>
            <a:r>
              <a:rPr lang="en-US" altLang="en-US" sz="2000" b="1" i="1">
                <a:latin typeface="Times New Roman" panose="02020603050405020304" pitchFamily="18" charset="0"/>
              </a:rPr>
              <a:t>+ Võng mắc chông chênh đường xe    chạy... </a:t>
            </a:r>
            <a:endParaRPr lang="en-US" altLang="en-US"/>
          </a:p>
        </p:txBody>
      </p:sp>
      <p:sp>
        <p:nvSpPr>
          <p:cNvPr id="1049579" name="Rectangle 1003">
            <a:extLst>
              <a:ext uri="{FF2B5EF4-FFF2-40B4-BE49-F238E27FC236}">
                <a16:creationId xmlns:a16="http://schemas.microsoft.com/office/drawing/2014/main" xmlns="" id="{1EEB1E13-543C-4512-94D7-9A64F60F1D30}"/>
              </a:ext>
            </a:extLst>
          </p:cNvPr>
          <p:cNvSpPr>
            <a:spLocks noChangeArrowheads="1"/>
          </p:cNvSpPr>
          <p:nvPr/>
        </p:nvSpPr>
        <p:spPr bwMode="auto">
          <a:xfrm>
            <a:off x="685800" y="2971800"/>
            <a:ext cx="41910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sym typeface="Wingdings 3" panose="05040102010807070707" pitchFamily="18" charset="2"/>
              </a:rPr>
              <a:t></a:t>
            </a:r>
            <a:r>
              <a:rPr lang="en-US" altLang="en-US" sz="2400" b="1">
                <a:latin typeface="Times New Roman" panose="02020603050405020304" pitchFamily="18" charset="0"/>
              </a:rPr>
              <a:t>Tình đồng chí gắn bó keo sơn, yêu thương, chia sẻ , cùng chung lí tưởng.</a:t>
            </a:r>
            <a:r>
              <a:rPr lang="en-US" altLang="en-US" sz="2400">
                <a:latin typeface="Times New Roman" panose="02020603050405020304" pitchFamily="18" charset="0"/>
              </a:rPr>
              <a:t> </a:t>
            </a:r>
            <a:endParaRPr lang="en-US" altLang="en-US"/>
          </a:p>
        </p:txBody>
      </p:sp>
      <p:grpSp>
        <p:nvGrpSpPr>
          <p:cNvPr id="219" name="Group -805">
            <a:extLst>
              <a:ext uri="{FF2B5EF4-FFF2-40B4-BE49-F238E27FC236}">
                <a16:creationId xmlns:a16="http://schemas.microsoft.com/office/drawing/2014/main" xmlns="" id="{1EDA8492-C2FB-4902-B04C-08B8F507D0F2}"/>
              </a:ext>
            </a:extLst>
          </p:cNvPr>
          <p:cNvGrpSpPr>
            <a:grpSpLocks/>
          </p:cNvGrpSpPr>
          <p:nvPr/>
        </p:nvGrpSpPr>
        <p:grpSpPr bwMode="auto">
          <a:xfrm>
            <a:off x="0" y="0"/>
            <a:ext cx="7705725" cy="5183188"/>
            <a:chOff x="158" y="164"/>
            <a:chExt cx="4854" cy="3265"/>
          </a:xfrm>
        </p:grpSpPr>
        <p:sp>
          <p:nvSpPr>
            <p:cNvPr id="1049581" name="Line 1005">
              <a:extLst>
                <a:ext uri="{FF2B5EF4-FFF2-40B4-BE49-F238E27FC236}">
                  <a16:creationId xmlns:a16="http://schemas.microsoft.com/office/drawing/2014/main" xmlns="" id="{A7D07EAA-5E72-4387-9ABB-66C880704C50}"/>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83" name="Line 1007">
              <a:extLst>
                <a:ext uri="{FF2B5EF4-FFF2-40B4-BE49-F238E27FC236}">
                  <a16:creationId xmlns:a16="http://schemas.microsoft.com/office/drawing/2014/main" xmlns="" id="{172F9917-76D7-48F3-8B0A-E7C240C424ED}"/>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85" name="Line 1009">
              <a:extLst>
                <a:ext uri="{FF2B5EF4-FFF2-40B4-BE49-F238E27FC236}">
                  <a16:creationId xmlns:a16="http://schemas.microsoft.com/office/drawing/2014/main" xmlns="" id="{C5025C7B-7AEE-461F-95CF-0EE375D3AF0F}"/>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87" name="Line 1011">
              <a:extLst>
                <a:ext uri="{FF2B5EF4-FFF2-40B4-BE49-F238E27FC236}">
                  <a16:creationId xmlns:a16="http://schemas.microsoft.com/office/drawing/2014/main" xmlns="" id="{30D4453F-2D65-409C-A380-14E8EBF4AF93}"/>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49589" name="WordArt 1013">
            <a:extLst>
              <a:ext uri="{FF2B5EF4-FFF2-40B4-BE49-F238E27FC236}">
                <a16:creationId xmlns:a16="http://schemas.microsoft.com/office/drawing/2014/main" xmlns="" id="{E6AF52C3-F951-4796-8B30-2445DAC5995D}"/>
              </a:ext>
            </a:extLst>
          </p:cNvPr>
          <p:cNvSpPr>
            <a:spLocks noChangeShapeType="1" noTextEdit="1"/>
          </p:cNvSpPr>
          <p:nvPr/>
        </p:nvSpPr>
        <p:spPr bwMode="auto">
          <a:xfrm>
            <a:off x="1295400" y="228600"/>
            <a:ext cx="7496175" cy="381000"/>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pic>
        <p:nvPicPr>
          <p:cNvPr id="2097306" name="Picture 154">
            <a:extLst>
              <a:ext uri="{FF2B5EF4-FFF2-40B4-BE49-F238E27FC236}">
                <a16:creationId xmlns:a16="http://schemas.microsoft.com/office/drawing/2014/main" xmlns="" id="{201E4913-5951-4837-AD64-CC8E556FDF0B}"/>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600" y="5791200"/>
            <a:ext cx="1244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08" name="Picture 156">
            <a:extLst>
              <a:ext uri="{FF2B5EF4-FFF2-40B4-BE49-F238E27FC236}">
                <a16:creationId xmlns:a16="http://schemas.microsoft.com/office/drawing/2014/main" xmlns="" id="{9B8830AE-FEE6-43E0-A6C7-9B4E14217283}"/>
              </a:ext>
            </a:extLst>
          </p:cNvPr>
          <p:cNvPicPr>
            <a:picLocks noChangeAspect="1" noChangeArrowheads="1"/>
          </p:cNvPicPr>
          <p:nvPr/>
        </p:nvPicPr>
        <p:blipFill>
          <a:blip r:embed="rId6">
            <a:lum bright="42000"/>
            <a:extLst>
              <a:ext uri="{28A0092B-C50C-407E-A947-70E740481C1C}">
                <a14:useLocalDpi xmlns:a14="http://schemas.microsoft.com/office/drawing/2010/main" val="0"/>
              </a:ext>
            </a:extLst>
          </a:blip>
          <a:srcRect t="20779" b="20779"/>
          <a:stretch>
            <a:fillRect/>
          </a:stretch>
        </p:blipFill>
        <p:spPr bwMode="auto">
          <a:xfrm>
            <a:off x="4953000" y="990600"/>
            <a:ext cx="4191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10" name="Picture 18" descr="l6">
            <a:extLst>
              <a:ext uri="{FF2B5EF4-FFF2-40B4-BE49-F238E27FC236}">
                <a16:creationId xmlns:a16="http://schemas.microsoft.com/office/drawing/2014/main" xmlns="" id="{22D4D35F-8D06-4DD9-80FA-A75D14D642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990600"/>
            <a:ext cx="41148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12" name="Picture 160">
            <a:extLst>
              <a:ext uri="{FF2B5EF4-FFF2-40B4-BE49-F238E27FC236}">
                <a16:creationId xmlns:a16="http://schemas.microsoft.com/office/drawing/2014/main" xmlns="" id="{FF6A06A7-6046-48C0-B207-5F76213E6F8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53000" y="990600"/>
            <a:ext cx="4191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14" name="Picture 162">
            <a:extLst>
              <a:ext uri="{FF2B5EF4-FFF2-40B4-BE49-F238E27FC236}">
                <a16:creationId xmlns:a16="http://schemas.microsoft.com/office/drawing/2014/main" xmlns="" id="{F269FC57-8D0A-459E-B7E9-43A6ACF5D58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953000" y="990600"/>
            <a:ext cx="4191000" cy="3581400"/>
          </a:xfrm>
          <a:prstGeom prst="rect">
            <a:avLst/>
          </a:prstGeom>
          <a:noFill/>
          <a:ln w="9525">
            <a:solidFill>
              <a:srgbClr val="FF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575"/>
                                        </p:tgtEl>
                                        <p:attrNameLst>
                                          <p:attrName>style.visibility</p:attrName>
                                        </p:attrNameLst>
                                      </p:cBhvr>
                                      <p:to>
                                        <p:strVal val="visible"/>
                                      </p:to>
                                    </p:set>
                                    <p:animEffect transition="in" filter="blinds(horizontal)">
                                      <p:cBhvr>
                                        <p:cTn id="7" dur="500"/>
                                        <p:tgtEl>
                                          <p:spTgt spid="10495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2097314"/>
                                        </p:tgtEl>
                                        <p:attrNameLst>
                                          <p:attrName>style.visibility</p:attrName>
                                        </p:attrNameLst>
                                      </p:cBhvr>
                                      <p:to>
                                        <p:strVal val="visible"/>
                                      </p:to>
                                    </p:set>
                                    <p:animEffect transition="in" filter="diamond(in)">
                                      <p:cBhvr>
                                        <p:cTn id="12" dur="2000"/>
                                        <p:tgtEl>
                                          <p:spTgt spid="20973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nodeType="clickEffect">
                                  <p:stCondLst>
                                    <p:cond delay="0"/>
                                  </p:stCondLst>
                                  <p:childTnLst>
                                    <p:animEffect transition="out" filter="blinds(horizontal)">
                                      <p:cBhvr>
                                        <p:cTn id="16" dur="500"/>
                                        <p:tgtEl>
                                          <p:spTgt spid="2097314"/>
                                        </p:tgtEl>
                                      </p:cBhvr>
                                    </p:animEffect>
                                    <p:set>
                                      <p:cBhvr>
                                        <p:cTn id="17" dur="1" fill="hold">
                                          <p:stCondLst>
                                            <p:cond delay="499"/>
                                          </p:stCondLst>
                                        </p:cTn>
                                        <p:tgtEl>
                                          <p:spTgt spid="2097314"/>
                                        </p:tgtEl>
                                        <p:attrNameLst>
                                          <p:attrName>style.visibility</p:attrName>
                                        </p:attrNameLst>
                                      </p:cBhvr>
                                      <p:to>
                                        <p:strVal val="hidden"/>
                                      </p:to>
                                    </p:set>
                                  </p:childTnLst>
                                </p:cTn>
                              </p:par>
                              <p:par>
                                <p:cTn id="18" presetID="9" presetClass="entr" presetSubtype="0" fill="hold" nodeType="withEffect">
                                  <p:stCondLst>
                                    <p:cond delay="0"/>
                                  </p:stCondLst>
                                  <p:childTnLst>
                                    <p:set>
                                      <p:cBhvr>
                                        <p:cTn id="19" dur="1" fill="hold">
                                          <p:stCondLst>
                                            <p:cond delay="0"/>
                                          </p:stCondLst>
                                        </p:cTn>
                                        <p:tgtEl>
                                          <p:spTgt spid="2097310"/>
                                        </p:tgtEl>
                                        <p:attrNameLst>
                                          <p:attrName>style.visibility</p:attrName>
                                        </p:attrNameLst>
                                      </p:cBhvr>
                                      <p:to>
                                        <p:strVal val="visible"/>
                                      </p:to>
                                    </p:set>
                                    <p:animEffect transition="in" filter="dissolve">
                                      <p:cBhvr>
                                        <p:cTn id="20" dur="500"/>
                                        <p:tgtEl>
                                          <p:spTgt spid="209731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xit" presetSubtype="10" fill="hold" nodeType="clickEffect">
                                  <p:stCondLst>
                                    <p:cond delay="0"/>
                                  </p:stCondLst>
                                  <p:childTnLst>
                                    <p:animEffect transition="out" filter="blinds(horizontal)">
                                      <p:cBhvr>
                                        <p:cTn id="24" dur="500"/>
                                        <p:tgtEl>
                                          <p:spTgt spid="2097310"/>
                                        </p:tgtEl>
                                      </p:cBhvr>
                                    </p:animEffect>
                                    <p:set>
                                      <p:cBhvr>
                                        <p:cTn id="25" dur="1" fill="hold">
                                          <p:stCondLst>
                                            <p:cond delay="499"/>
                                          </p:stCondLst>
                                        </p:cTn>
                                        <p:tgtEl>
                                          <p:spTgt spid="2097310"/>
                                        </p:tgtEl>
                                        <p:attrNameLst>
                                          <p:attrName>style.visibility</p:attrName>
                                        </p:attrNameLst>
                                      </p:cBhvr>
                                      <p:to>
                                        <p:strVal val="hidden"/>
                                      </p:to>
                                    </p:set>
                                  </p:childTnLst>
                                </p:cTn>
                              </p:par>
                              <p:par>
                                <p:cTn id="26" presetID="3" presetClass="entr" presetSubtype="10" fill="hold" nodeType="withEffect">
                                  <p:stCondLst>
                                    <p:cond delay="0"/>
                                  </p:stCondLst>
                                  <p:childTnLst>
                                    <p:set>
                                      <p:cBhvr>
                                        <p:cTn id="27" dur="1" fill="hold">
                                          <p:stCondLst>
                                            <p:cond delay="0"/>
                                          </p:stCondLst>
                                        </p:cTn>
                                        <p:tgtEl>
                                          <p:spTgt spid="2097304"/>
                                        </p:tgtEl>
                                        <p:attrNameLst>
                                          <p:attrName>style.visibility</p:attrName>
                                        </p:attrNameLst>
                                      </p:cBhvr>
                                      <p:to>
                                        <p:strVal val="visible"/>
                                      </p:to>
                                    </p:set>
                                    <p:animEffect transition="in" filter="blinds(horizontal)">
                                      <p:cBhvr>
                                        <p:cTn id="28" dur="500"/>
                                        <p:tgtEl>
                                          <p:spTgt spid="209730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1049577">
                                            <p:txEl>
                                              <p:pRg st="0" end="0"/>
                                            </p:txEl>
                                          </p:spTgt>
                                        </p:tgtEl>
                                        <p:attrNameLst>
                                          <p:attrName>style.visibility</p:attrName>
                                        </p:attrNameLst>
                                      </p:cBhvr>
                                      <p:to>
                                        <p:strVal val="visible"/>
                                      </p:to>
                                    </p:set>
                                    <p:animEffect transition="in" filter="blinds(horizontal)">
                                      <p:cBhvr>
                                        <p:cTn id="33" dur="500"/>
                                        <p:tgtEl>
                                          <p:spTgt spid="1049577">
                                            <p:txEl>
                                              <p:pRg st="0" end="0"/>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nodeType="clickEffect">
                                  <p:stCondLst>
                                    <p:cond delay="0"/>
                                  </p:stCondLst>
                                  <p:childTnLst>
                                    <p:set>
                                      <p:cBhvr>
                                        <p:cTn id="37" dur="1" fill="hold">
                                          <p:stCondLst>
                                            <p:cond delay="0"/>
                                          </p:stCondLst>
                                        </p:cTn>
                                        <p:tgtEl>
                                          <p:spTgt spid="1049577">
                                            <p:txEl>
                                              <p:pRg st="1" end="1"/>
                                            </p:txEl>
                                          </p:spTgt>
                                        </p:tgtEl>
                                        <p:attrNameLst>
                                          <p:attrName>style.visibility</p:attrName>
                                        </p:attrNameLst>
                                      </p:cBhvr>
                                      <p:to>
                                        <p:strVal val="visible"/>
                                      </p:to>
                                    </p:set>
                                    <p:animEffect transition="in" filter="blinds(horizontal)">
                                      <p:cBhvr>
                                        <p:cTn id="38" dur="500"/>
                                        <p:tgtEl>
                                          <p:spTgt spid="1049577">
                                            <p:txEl>
                                              <p:pRg st="1" end="1"/>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xit" presetSubtype="10" fill="hold" nodeType="clickEffect">
                                  <p:stCondLst>
                                    <p:cond delay="0"/>
                                  </p:stCondLst>
                                  <p:childTnLst>
                                    <p:animEffect transition="out" filter="blinds(horizontal)">
                                      <p:cBhvr>
                                        <p:cTn id="42" dur="500"/>
                                        <p:tgtEl>
                                          <p:spTgt spid="2097304"/>
                                        </p:tgtEl>
                                      </p:cBhvr>
                                    </p:animEffect>
                                    <p:set>
                                      <p:cBhvr>
                                        <p:cTn id="43" dur="1" fill="hold">
                                          <p:stCondLst>
                                            <p:cond delay="499"/>
                                          </p:stCondLst>
                                        </p:cTn>
                                        <p:tgtEl>
                                          <p:spTgt spid="2097304"/>
                                        </p:tgtEl>
                                        <p:attrNameLst>
                                          <p:attrName>style.visibility</p:attrName>
                                        </p:attrNameLst>
                                      </p:cBhvr>
                                      <p:to>
                                        <p:strVal val="hidden"/>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nodeType="clickEffect">
                                  <p:stCondLst>
                                    <p:cond delay="0"/>
                                  </p:stCondLst>
                                  <p:childTnLst>
                                    <p:set>
                                      <p:cBhvr>
                                        <p:cTn id="47" dur="1" fill="hold">
                                          <p:stCondLst>
                                            <p:cond delay="0"/>
                                          </p:stCondLst>
                                        </p:cTn>
                                        <p:tgtEl>
                                          <p:spTgt spid="2097312"/>
                                        </p:tgtEl>
                                        <p:attrNameLst>
                                          <p:attrName>style.visibility</p:attrName>
                                        </p:attrNameLst>
                                      </p:cBhvr>
                                      <p:to>
                                        <p:strVal val="visible"/>
                                      </p:to>
                                    </p:set>
                                    <p:animEffect transition="in" filter="blinds(horizontal)">
                                      <p:cBhvr>
                                        <p:cTn id="48" dur="500"/>
                                        <p:tgtEl>
                                          <p:spTgt spid="209731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nodeType="clickEffect">
                                  <p:stCondLst>
                                    <p:cond delay="0"/>
                                  </p:stCondLst>
                                  <p:childTnLst>
                                    <p:set>
                                      <p:cBhvr>
                                        <p:cTn id="52" dur="1" fill="hold">
                                          <p:stCondLst>
                                            <p:cond delay="0"/>
                                          </p:stCondLst>
                                        </p:cTn>
                                        <p:tgtEl>
                                          <p:spTgt spid="1049577">
                                            <p:txEl>
                                              <p:pRg st="2" end="2"/>
                                            </p:txEl>
                                          </p:spTgt>
                                        </p:tgtEl>
                                        <p:attrNameLst>
                                          <p:attrName>style.visibility</p:attrName>
                                        </p:attrNameLst>
                                      </p:cBhvr>
                                      <p:to>
                                        <p:strVal val="visible"/>
                                      </p:to>
                                    </p:set>
                                    <p:animEffect transition="in" filter="blinds(horizontal)">
                                      <p:cBhvr>
                                        <p:cTn id="53" dur="500"/>
                                        <p:tgtEl>
                                          <p:spTgt spid="1049577">
                                            <p:txEl>
                                              <p:pRg st="2" end="2"/>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xit" presetSubtype="10" fill="hold" nodeType="clickEffect">
                                  <p:stCondLst>
                                    <p:cond delay="0"/>
                                  </p:stCondLst>
                                  <p:childTnLst>
                                    <p:animEffect transition="out" filter="blinds(horizontal)">
                                      <p:cBhvr>
                                        <p:cTn id="57" dur="500"/>
                                        <p:tgtEl>
                                          <p:spTgt spid="2097312"/>
                                        </p:tgtEl>
                                      </p:cBhvr>
                                    </p:animEffect>
                                    <p:set>
                                      <p:cBhvr>
                                        <p:cTn id="58" dur="1" fill="hold">
                                          <p:stCondLst>
                                            <p:cond delay="499"/>
                                          </p:stCondLst>
                                        </p:cTn>
                                        <p:tgtEl>
                                          <p:spTgt spid="2097312"/>
                                        </p:tgtEl>
                                        <p:attrNameLst>
                                          <p:attrName>style.visibility</p:attrName>
                                        </p:attrNameLst>
                                      </p:cBhvr>
                                      <p:to>
                                        <p:strVal val="hidden"/>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3" presetClass="entr" presetSubtype="16" fill="hold" nodeType="clickEffect">
                                  <p:stCondLst>
                                    <p:cond delay="0"/>
                                  </p:stCondLst>
                                  <p:childTnLst>
                                    <p:set>
                                      <p:cBhvr>
                                        <p:cTn id="62" dur="1" fill="hold">
                                          <p:stCondLst>
                                            <p:cond delay="0"/>
                                          </p:stCondLst>
                                        </p:cTn>
                                        <p:tgtEl>
                                          <p:spTgt spid="2097302"/>
                                        </p:tgtEl>
                                        <p:attrNameLst>
                                          <p:attrName>style.visibility</p:attrName>
                                        </p:attrNameLst>
                                      </p:cBhvr>
                                      <p:to>
                                        <p:strVal val="visible"/>
                                      </p:to>
                                    </p:set>
                                    <p:animEffect transition="in" filter="plus(in)">
                                      <p:cBhvr>
                                        <p:cTn id="63" dur="2000"/>
                                        <p:tgtEl>
                                          <p:spTgt spid="2097302"/>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nodeType="clickEffect">
                                  <p:stCondLst>
                                    <p:cond delay="0"/>
                                  </p:stCondLst>
                                  <p:childTnLst>
                                    <p:set>
                                      <p:cBhvr>
                                        <p:cTn id="67" dur="1" fill="hold">
                                          <p:stCondLst>
                                            <p:cond delay="0"/>
                                          </p:stCondLst>
                                        </p:cTn>
                                        <p:tgtEl>
                                          <p:spTgt spid="1049577">
                                            <p:txEl>
                                              <p:pRg st="3" end="3"/>
                                            </p:txEl>
                                          </p:spTgt>
                                        </p:tgtEl>
                                        <p:attrNameLst>
                                          <p:attrName>style.visibility</p:attrName>
                                        </p:attrNameLst>
                                      </p:cBhvr>
                                      <p:to>
                                        <p:strVal val="visible"/>
                                      </p:to>
                                    </p:set>
                                    <p:animEffect transition="in" filter="blinds(horizontal)">
                                      <p:cBhvr>
                                        <p:cTn id="68" dur="500"/>
                                        <p:tgtEl>
                                          <p:spTgt spid="1049577">
                                            <p:txEl>
                                              <p:pRg st="3" end="3"/>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xit" presetSubtype="10" fill="hold" nodeType="clickEffect">
                                  <p:stCondLst>
                                    <p:cond delay="0"/>
                                  </p:stCondLst>
                                  <p:childTnLst>
                                    <p:animEffect transition="out" filter="blinds(horizontal)">
                                      <p:cBhvr>
                                        <p:cTn id="72" dur="500"/>
                                        <p:tgtEl>
                                          <p:spTgt spid="2097302"/>
                                        </p:tgtEl>
                                      </p:cBhvr>
                                    </p:animEffect>
                                    <p:set>
                                      <p:cBhvr>
                                        <p:cTn id="73" dur="1" fill="hold">
                                          <p:stCondLst>
                                            <p:cond delay="499"/>
                                          </p:stCondLst>
                                        </p:cTn>
                                        <p:tgtEl>
                                          <p:spTgt spid="2097302"/>
                                        </p:tgtEl>
                                        <p:attrNameLst>
                                          <p:attrName>style.visibility</p:attrName>
                                        </p:attrNameLst>
                                      </p:cBhvr>
                                      <p:to>
                                        <p:strVal val="hidden"/>
                                      </p:to>
                                    </p:set>
                                  </p:childTnLst>
                                </p:cTn>
                              </p:par>
                              <p:par>
                                <p:cTn id="74" presetID="5" presetClass="entr" presetSubtype="10" fill="hold" nodeType="withEffect">
                                  <p:stCondLst>
                                    <p:cond delay="0"/>
                                  </p:stCondLst>
                                  <p:childTnLst>
                                    <p:set>
                                      <p:cBhvr>
                                        <p:cTn id="75" dur="1" fill="hold">
                                          <p:stCondLst>
                                            <p:cond delay="0"/>
                                          </p:stCondLst>
                                        </p:cTn>
                                        <p:tgtEl>
                                          <p:spTgt spid="2097300"/>
                                        </p:tgtEl>
                                        <p:attrNameLst>
                                          <p:attrName>style.visibility</p:attrName>
                                        </p:attrNameLst>
                                      </p:cBhvr>
                                      <p:to>
                                        <p:strVal val="visible"/>
                                      </p:to>
                                    </p:set>
                                    <p:animEffect transition="in" filter="checkerboard(across)">
                                      <p:cBhvr>
                                        <p:cTn id="76" dur="1000"/>
                                        <p:tgtEl>
                                          <p:spTgt spid="2097300"/>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3" presetClass="entr" presetSubtype="10" fill="hold" nodeType="clickEffect">
                                  <p:stCondLst>
                                    <p:cond delay="0"/>
                                  </p:stCondLst>
                                  <p:childTnLst>
                                    <p:set>
                                      <p:cBhvr>
                                        <p:cTn id="80" dur="1" fill="hold">
                                          <p:stCondLst>
                                            <p:cond delay="0"/>
                                          </p:stCondLst>
                                        </p:cTn>
                                        <p:tgtEl>
                                          <p:spTgt spid="1049577">
                                            <p:txEl>
                                              <p:pRg st="4" end="4"/>
                                            </p:txEl>
                                          </p:spTgt>
                                        </p:tgtEl>
                                        <p:attrNameLst>
                                          <p:attrName>style.visibility</p:attrName>
                                        </p:attrNameLst>
                                      </p:cBhvr>
                                      <p:to>
                                        <p:strVal val="visible"/>
                                      </p:to>
                                    </p:set>
                                    <p:animEffect transition="in" filter="blinds(horizontal)">
                                      <p:cBhvr>
                                        <p:cTn id="81" dur="500"/>
                                        <p:tgtEl>
                                          <p:spTgt spid="1049577">
                                            <p:txEl>
                                              <p:pRg st="4" end="4"/>
                                            </p:txEl>
                                          </p:spTgt>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3" presetClass="entr" presetSubtype="16" fill="hold" nodeType="clickEffect">
                                  <p:stCondLst>
                                    <p:cond delay="0"/>
                                  </p:stCondLst>
                                  <p:childTnLst>
                                    <p:set>
                                      <p:cBhvr>
                                        <p:cTn id="85" dur="1" fill="hold">
                                          <p:stCondLst>
                                            <p:cond delay="0"/>
                                          </p:stCondLst>
                                        </p:cTn>
                                        <p:tgtEl>
                                          <p:spTgt spid="2097308"/>
                                        </p:tgtEl>
                                        <p:attrNameLst>
                                          <p:attrName>style.visibility</p:attrName>
                                        </p:attrNameLst>
                                      </p:cBhvr>
                                      <p:to>
                                        <p:strVal val="visible"/>
                                      </p:to>
                                    </p:set>
                                    <p:anim calcmode="lin" valueType="num">
                                      <p:cBhvr>
                                        <p:cTn id="86" dur="2000" fill="hold"/>
                                        <p:tgtEl>
                                          <p:spTgt spid="2097308"/>
                                        </p:tgtEl>
                                        <p:attrNameLst>
                                          <p:attrName>ppt_w</p:attrName>
                                        </p:attrNameLst>
                                      </p:cBhvr>
                                      <p:tavLst>
                                        <p:tav tm="100000">
                                          <p:val>
                                            <p:fltVal val="0"/>
                                          </p:val>
                                        </p:tav>
                                        <p:tav>
                                          <p:val>
                                            <p:strVal val="#ppt_w"/>
                                          </p:val>
                                        </p:tav>
                                      </p:tavLst>
                                    </p:anim>
                                    <p:anim calcmode="lin" valueType="num">
                                      <p:cBhvr>
                                        <p:cTn id="87" dur="2000" fill="hold"/>
                                        <p:tgtEl>
                                          <p:spTgt spid="2097308"/>
                                        </p:tgtEl>
                                        <p:attrNameLst>
                                          <p:attrName>ppt_h</p:attrName>
                                        </p:attrNameLst>
                                      </p:cBhvr>
                                      <p:tavLst>
                                        <p:tav tm="100000">
                                          <p:val>
                                            <p:fltVal val="0"/>
                                          </p:val>
                                        </p:tav>
                                        <p:tav>
                                          <p:val>
                                            <p:strVal val="#ppt_h"/>
                                          </p:val>
                                        </p:tav>
                                      </p:tavLst>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1049579"/>
                                        </p:tgtEl>
                                        <p:attrNameLst>
                                          <p:attrName>style.visibility</p:attrName>
                                        </p:attrNameLst>
                                      </p:cBhvr>
                                      <p:to>
                                        <p:strVal val="visible"/>
                                      </p:to>
                                    </p:set>
                                    <p:animEffect transition="in" filter="blinds(horizontal)">
                                      <p:cBhvr>
                                        <p:cTn id="92" dur="500"/>
                                        <p:tgtEl>
                                          <p:spTgt spid="1049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591" name="Rectangle 1015">
            <a:extLst>
              <a:ext uri="{FF2B5EF4-FFF2-40B4-BE49-F238E27FC236}">
                <a16:creationId xmlns:a16="http://schemas.microsoft.com/office/drawing/2014/main" xmlns="" id="{DD652EAB-E178-47B1-8706-C1A1440A5582}"/>
              </a:ext>
            </a:extLst>
          </p:cNvPr>
          <p:cNvSpPr>
            <a:spLocks noChangeArrowheads="1"/>
          </p:cNvSpPr>
          <p:nvPr/>
        </p:nvSpPr>
        <p:spPr bwMode="auto">
          <a:xfrm>
            <a:off x="6324600" y="4572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593" name="Line 1017">
            <a:extLst>
              <a:ext uri="{FF2B5EF4-FFF2-40B4-BE49-F238E27FC236}">
                <a16:creationId xmlns:a16="http://schemas.microsoft.com/office/drawing/2014/main" xmlns="" id="{A43D89AC-3C77-4500-82CA-72A18E7F3D9C}"/>
              </a:ext>
            </a:extLst>
          </p:cNvPr>
          <p:cNvSpPr>
            <a:spLocks noChangeShapeType="1"/>
          </p:cNvSpPr>
          <p:nvPr/>
        </p:nvSpPr>
        <p:spPr bwMode="auto">
          <a:xfrm>
            <a:off x="49530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595" name="Rectangle 1019">
            <a:extLst>
              <a:ext uri="{FF2B5EF4-FFF2-40B4-BE49-F238E27FC236}">
                <a16:creationId xmlns:a16="http://schemas.microsoft.com/office/drawing/2014/main" xmlns="" id="{8336CF99-4568-4982-982A-9B5C9660CCEA}"/>
              </a:ext>
            </a:extLst>
          </p:cNvPr>
          <p:cNvSpPr>
            <a:spLocks noChangeArrowheads="1"/>
          </p:cNvSpPr>
          <p:nvPr/>
        </p:nvSpPr>
        <p:spPr bwMode="auto">
          <a:xfrm>
            <a:off x="152400" y="1676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a.</a:t>
            </a:r>
            <a:r>
              <a:rPr lang="en-US" altLang="en-US" sz="2400" b="1" u="sng">
                <a:latin typeface="Times New Roman" panose="02020603050405020304" pitchFamily="18" charset="0"/>
              </a:rPr>
              <a:t> Tư thế </a:t>
            </a:r>
            <a:r>
              <a:rPr lang="en-US" altLang="en-US" sz="2400" b="1">
                <a:latin typeface="Times New Roman" panose="02020603050405020304" pitchFamily="18" charset="0"/>
              </a:rPr>
              <a:t>:</a:t>
            </a:r>
            <a:endParaRPr lang="en-US" altLang="en-US"/>
          </a:p>
        </p:txBody>
      </p:sp>
      <p:sp>
        <p:nvSpPr>
          <p:cNvPr id="1049597" name="Rectangle 1021">
            <a:extLst>
              <a:ext uri="{FF2B5EF4-FFF2-40B4-BE49-F238E27FC236}">
                <a16:creationId xmlns:a16="http://schemas.microsoft.com/office/drawing/2014/main" xmlns="" id="{2081F03A-749C-42C2-AE6B-388EB6E9FBEC}"/>
              </a:ext>
            </a:extLst>
          </p:cNvPr>
          <p:cNvSpPr>
            <a:spLocks noChangeArrowheads="1"/>
          </p:cNvSpPr>
          <p:nvPr/>
        </p:nvSpPr>
        <p:spPr bwMode="auto">
          <a:xfrm>
            <a:off x="-152400" y="1295400"/>
            <a:ext cx="487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3. </a:t>
            </a:r>
            <a:r>
              <a:rPr lang="en-US" altLang="en-US" sz="2400" b="1" u="sng">
                <a:latin typeface="Times New Roman" panose="02020603050405020304" pitchFamily="18" charset="0"/>
              </a:rPr>
              <a:t>Hình ảnh những chiến sĩ lái xe:</a:t>
            </a:r>
            <a:endParaRPr lang="en-US" altLang="en-US"/>
          </a:p>
        </p:txBody>
      </p:sp>
      <p:sp>
        <p:nvSpPr>
          <p:cNvPr id="1049599" name="Rectangle 1023">
            <a:extLst>
              <a:ext uri="{FF2B5EF4-FFF2-40B4-BE49-F238E27FC236}">
                <a16:creationId xmlns:a16="http://schemas.microsoft.com/office/drawing/2014/main" xmlns="" id="{913C51CD-7F56-4247-96F6-E44443A666DA}"/>
              </a:ext>
            </a:extLst>
          </p:cNvPr>
          <p:cNvSpPr>
            <a:spLocks noChangeArrowheads="1"/>
          </p:cNvSpPr>
          <p:nvPr/>
        </p:nvSpPr>
        <p:spPr bwMode="auto">
          <a:xfrm>
            <a:off x="76200" y="533400"/>
            <a:ext cx="36512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a:t>
            </a:r>
            <a:r>
              <a:rPr lang="en-US" altLang="en-US" sz="2800" b="1" u="sng">
                <a:solidFill>
                  <a:srgbClr val="FF0000"/>
                </a:solidFill>
                <a:latin typeface="Times New Roman" panose="02020603050405020304" pitchFamily="18" charset="0"/>
                <a:cs typeface="Times New Roman" panose="02020603050405020304" pitchFamily="18" charset="0"/>
              </a:rPr>
              <a:t>Tìm hiểu chung</a:t>
            </a:r>
            <a:r>
              <a:rPr lang="en-US" altLang="en-US" sz="2800" b="1">
                <a:solidFill>
                  <a:srgbClr val="FF0000"/>
                </a:solidFill>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601" name="Rectangle 1">
            <a:extLst>
              <a:ext uri="{FF2B5EF4-FFF2-40B4-BE49-F238E27FC236}">
                <a16:creationId xmlns:a16="http://schemas.microsoft.com/office/drawing/2014/main" xmlns="" id="{55FCDD99-BAAE-4552-9806-F336B101187B}"/>
              </a:ext>
            </a:extLst>
          </p:cNvPr>
          <p:cNvSpPr>
            <a:spLocks noChangeArrowheads="1"/>
          </p:cNvSpPr>
          <p:nvPr/>
        </p:nvSpPr>
        <p:spPr bwMode="auto">
          <a:xfrm>
            <a:off x="76200" y="914400"/>
            <a:ext cx="396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603" name="Rectangle 3">
            <a:extLst>
              <a:ext uri="{FF2B5EF4-FFF2-40B4-BE49-F238E27FC236}">
                <a16:creationId xmlns:a16="http://schemas.microsoft.com/office/drawing/2014/main" xmlns="" id="{061BCE2C-C63A-442D-BCC1-8D03582553CF}"/>
              </a:ext>
            </a:extLst>
          </p:cNvPr>
          <p:cNvSpPr>
            <a:spLocks noChangeArrowheads="1"/>
          </p:cNvSpPr>
          <p:nvPr/>
        </p:nvSpPr>
        <p:spPr bwMode="auto">
          <a:xfrm>
            <a:off x="228600" y="21336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b. </a:t>
            </a:r>
            <a:r>
              <a:rPr lang="en-US" altLang="en-US" sz="2400" b="1" u="sng">
                <a:latin typeface="Times New Roman" panose="02020603050405020304" pitchFamily="18" charset="0"/>
              </a:rPr>
              <a:t>Tinh thần, thái độ</a:t>
            </a:r>
            <a:r>
              <a:rPr lang="en-US" altLang="en-US" sz="2400" b="1">
                <a:latin typeface="Times New Roman" panose="02020603050405020304" pitchFamily="18" charset="0"/>
              </a:rPr>
              <a:t> :</a:t>
            </a:r>
            <a:endParaRPr lang="en-US" altLang="en-US"/>
          </a:p>
        </p:txBody>
      </p:sp>
      <p:sp>
        <p:nvSpPr>
          <p:cNvPr id="1049605" name="Rectangle 5">
            <a:extLst>
              <a:ext uri="{FF2B5EF4-FFF2-40B4-BE49-F238E27FC236}">
                <a16:creationId xmlns:a16="http://schemas.microsoft.com/office/drawing/2014/main" xmlns="" id="{1F291EA9-02A1-4DB0-8E33-EF7A1B8DC2E6}"/>
              </a:ext>
            </a:extLst>
          </p:cNvPr>
          <p:cNvSpPr>
            <a:spLocks noChangeArrowheads="1"/>
          </p:cNvSpPr>
          <p:nvPr/>
        </p:nvSpPr>
        <p:spPr bwMode="auto">
          <a:xfrm>
            <a:off x="228600" y="2667000"/>
            <a:ext cx="32766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en-US" altLang="en-US" sz="2400" b="1">
                <a:latin typeface="Times New Roman" panose="02020603050405020304" pitchFamily="18" charset="0"/>
              </a:rPr>
              <a:t>c. </a:t>
            </a:r>
            <a:r>
              <a:rPr lang="en-US" altLang="en-US" sz="2400" b="1" u="sng">
                <a:latin typeface="Times New Roman" panose="02020603050405020304" pitchFamily="18" charset="0"/>
              </a:rPr>
              <a:t>Tình đồng đội</a:t>
            </a:r>
            <a:r>
              <a:rPr lang="en-US" altLang="en-US" sz="2400" b="1">
                <a:latin typeface="Times New Roman" panose="02020603050405020304" pitchFamily="18" charset="0"/>
              </a:rPr>
              <a:t> :</a:t>
            </a:r>
            <a:r>
              <a:rPr lang="en-US" altLang="en-US" sz="2000" b="1">
                <a:latin typeface="VNI-Times" pitchFamily="2" charset="0"/>
              </a:rPr>
              <a:t> </a:t>
            </a:r>
            <a:endParaRPr lang="en-US" altLang="en-US"/>
          </a:p>
        </p:txBody>
      </p:sp>
      <p:sp>
        <p:nvSpPr>
          <p:cNvPr id="1049607" name="Rectangle 7">
            <a:extLst>
              <a:ext uri="{FF2B5EF4-FFF2-40B4-BE49-F238E27FC236}">
                <a16:creationId xmlns:a16="http://schemas.microsoft.com/office/drawing/2014/main" xmlns="" id="{C016AE69-0AB3-47F3-8342-6548A0A4F8E3}"/>
              </a:ext>
            </a:extLst>
          </p:cNvPr>
          <p:cNvSpPr>
            <a:spLocks noChangeArrowheads="1"/>
          </p:cNvSpPr>
          <p:nvPr/>
        </p:nvSpPr>
        <p:spPr bwMode="auto">
          <a:xfrm>
            <a:off x="228600" y="3124200"/>
            <a:ext cx="3886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fr-FR" altLang="en-US" sz="2400" b="1">
                <a:latin typeface="Times New Roman" panose="02020603050405020304" pitchFamily="18" charset="0"/>
              </a:rPr>
              <a:t>d.  </a:t>
            </a:r>
            <a:r>
              <a:rPr lang="fr-FR" altLang="en-US" sz="2400" b="1" u="sng">
                <a:latin typeface="Times New Roman" panose="02020603050405020304" pitchFamily="18" charset="0"/>
              </a:rPr>
              <a:t>Ý chí chiến đấu </a:t>
            </a:r>
            <a:endParaRPr lang="en-US" altLang="en-US"/>
          </a:p>
        </p:txBody>
      </p:sp>
      <p:pic>
        <p:nvPicPr>
          <p:cNvPr id="2097316" name="Picture 164">
            <a:extLst>
              <a:ext uri="{FF2B5EF4-FFF2-40B4-BE49-F238E27FC236}">
                <a16:creationId xmlns:a16="http://schemas.microsoft.com/office/drawing/2014/main" xmlns="" id="{DDDD8687-78DF-40AD-B8AF-8728816AF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914400"/>
            <a:ext cx="4191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18" name="Picture 5">
            <a:extLst>
              <a:ext uri="{FF2B5EF4-FFF2-40B4-BE49-F238E27FC236}">
                <a16:creationId xmlns:a16="http://schemas.microsoft.com/office/drawing/2014/main" xmlns="" id="{D52F8E19-85D5-42FF-BA1D-1BBF84561D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00" t="14111" r="14000" b="16667"/>
          <a:stretch>
            <a:fillRect/>
          </a:stretch>
        </p:blipFill>
        <p:spPr bwMode="auto">
          <a:xfrm>
            <a:off x="4953000" y="990600"/>
            <a:ext cx="4191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20" name="Picture 8">
            <a:extLst>
              <a:ext uri="{FF2B5EF4-FFF2-40B4-BE49-F238E27FC236}">
                <a16:creationId xmlns:a16="http://schemas.microsoft.com/office/drawing/2014/main" xmlns="" id="{0C3A4942-AC1C-4575-8E5A-F0A381AF7B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000" t="10001" r="20999" b="17999"/>
          <a:stretch>
            <a:fillRect/>
          </a:stretch>
        </p:blipFill>
        <p:spPr bwMode="auto">
          <a:xfrm>
            <a:off x="4953000" y="1143000"/>
            <a:ext cx="4114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22" name="Picture 7">
            <a:extLst>
              <a:ext uri="{FF2B5EF4-FFF2-40B4-BE49-F238E27FC236}">
                <a16:creationId xmlns:a16="http://schemas.microsoft.com/office/drawing/2014/main" xmlns="" id="{C78F7666-909A-4278-A164-BAD69C0D4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038" t="11362" r="25040" b="20642"/>
          <a:stretch>
            <a:fillRect/>
          </a:stretch>
        </p:blipFill>
        <p:spPr bwMode="auto">
          <a:xfrm>
            <a:off x="4953000" y="914400"/>
            <a:ext cx="4191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609" name="Rectangle 9">
            <a:extLst>
              <a:ext uri="{FF2B5EF4-FFF2-40B4-BE49-F238E27FC236}">
                <a16:creationId xmlns:a16="http://schemas.microsoft.com/office/drawing/2014/main" xmlns="" id="{04B9DE49-3D99-4D49-B4EA-9E372250334D}"/>
              </a:ext>
            </a:extLst>
          </p:cNvPr>
          <p:cNvSpPr>
            <a:spLocks noChangeArrowheads="1"/>
          </p:cNvSpPr>
          <p:nvPr/>
        </p:nvSpPr>
        <p:spPr bwMode="auto">
          <a:xfrm>
            <a:off x="4953000" y="4343400"/>
            <a:ext cx="4192588"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a:latin typeface="Times New Roman" panose="02020603050405020304" pitchFamily="18" charset="0"/>
              </a:rPr>
              <a:t>Xe vẫn chạy vì miền Nam phía trước:</a:t>
            </a:r>
            <a:br>
              <a:rPr lang="en-US" altLang="en-US" sz="2400">
                <a:latin typeface="Times New Roman" panose="02020603050405020304" pitchFamily="18" charset="0"/>
              </a:rPr>
            </a:br>
            <a:r>
              <a:rPr lang="en-US" altLang="en-US" sz="2400">
                <a:latin typeface="Times New Roman" panose="02020603050405020304" pitchFamily="18" charset="0"/>
              </a:rPr>
              <a:t>Chỉ cần trong xe có một trái tim.</a:t>
            </a:r>
            <a:endParaRPr lang="en-US" altLang="en-US"/>
          </a:p>
        </p:txBody>
      </p:sp>
      <p:sp>
        <p:nvSpPr>
          <p:cNvPr id="1049611" name="Rectangle 11">
            <a:extLst>
              <a:ext uri="{FF2B5EF4-FFF2-40B4-BE49-F238E27FC236}">
                <a16:creationId xmlns:a16="http://schemas.microsoft.com/office/drawing/2014/main" xmlns="" id="{D71589C8-6AEE-4848-9014-14F0B0F554F3}"/>
              </a:ext>
            </a:extLst>
          </p:cNvPr>
          <p:cNvSpPr>
            <a:spLocks noChangeArrowheads="1"/>
          </p:cNvSpPr>
          <p:nvPr/>
        </p:nvSpPr>
        <p:spPr bwMode="auto">
          <a:xfrm>
            <a:off x="228600" y="4800600"/>
            <a:ext cx="472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latin typeface="Times New Roman" panose="02020603050405020304" pitchFamily="18" charset="0"/>
              </a:rPr>
              <a:t> </a:t>
            </a:r>
            <a:r>
              <a:rPr lang="en-US" altLang="en-US" sz="2000">
                <a:latin typeface="Times New Roman" panose="02020603050405020304" pitchFamily="18" charset="0"/>
                <a:sym typeface="Wingdings 3" panose="05040102010807070707" pitchFamily="18" charset="2"/>
              </a:rPr>
              <a:t></a:t>
            </a:r>
            <a:r>
              <a:rPr lang="en-US" altLang="en-US" sz="2400">
                <a:latin typeface="Times New Roman" panose="02020603050405020304" pitchFamily="18" charset="0"/>
              </a:rPr>
              <a:t> </a:t>
            </a:r>
            <a:r>
              <a:rPr lang="en-US" altLang="en-US" sz="2400" b="1">
                <a:latin typeface="Times New Roman" panose="02020603050405020304" pitchFamily="18" charset="0"/>
              </a:rPr>
              <a:t>Khát vọng giải phóng miền Nam, thống nhất đất nước.</a:t>
            </a:r>
            <a:endParaRPr lang="en-US" altLang="en-US"/>
          </a:p>
        </p:txBody>
      </p:sp>
      <p:sp>
        <p:nvSpPr>
          <p:cNvPr id="1049613" name="Rectangle 13">
            <a:extLst>
              <a:ext uri="{FF2B5EF4-FFF2-40B4-BE49-F238E27FC236}">
                <a16:creationId xmlns:a16="http://schemas.microsoft.com/office/drawing/2014/main" xmlns="" id="{67F41994-68A2-4A7B-B9A9-1158DFA7168E}"/>
              </a:ext>
            </a:extLst>
          </p:cNvPr>
          <p:cNvSpPr>
            <a:spLocks noChangeArrowheads="1"/>
          </p:cNvSpPr>
          <p:nvPr/>
        </p:nvSpPr>
        <p:spPr bwMode="auto">
          <a:xfrm>
            <a:off x="381000" y="3657600"/>
            <a:ext cx="40386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latin typeface="Times New Roman" panose="02020603050405020304" pitchFamily="18" charset="0"/>
                <a:sym typeface="Wingdings 3" panose="05040102010807070707" pitchFamily="18" charset="2"/>
              </a:rPr>
              <a:t>- </a:t>
            </a:r>
            <a:r>
              <a:rPr lang="en-US" altLang="en-US" sz="2400" b="1">
                <a:latin typeface="Times New Roman" panose="02020603050405020304" pitchFamily="18" charset="0"/>
                <a:sym typeface="Wingdings 3" panose="05040102010807070707" pitchFamily="18" charset="2"/>
              </a:rPr>
              <a:t>“ …một trái tim” là một biểu tượng đa nghĩa, sử dụng phép hoán dụ .</a:t>
            </a:r>
            <a:endParaRPr lang="en-US" altLang="en-US"/>
          </a:p>
        </p:txBody>
      </p:sp>
      <p:sp>
        <p:nvSpPr>
          <p:cNvPr id="1049615" name="WordArt 15">
            <a:extLst>
              <a:ext uri="{FF2B5EF4-FFF2-40B4-BE49-F238E27FC236}">
                <a16:creationId xmlns:a16="http://schemas.microsoft.com/office/drawing/2014/main" xmlns="" id="{9749A489-62B4-4997-A7BF-53B875A48E8B}"/>
              </a:ext>
            </a:extLst>
          </p:cNvPr>
          <p:cNvSpPr>
            <a:spLocks noChangeShapeType="1" noTextEdit="1"/>
          </p:cNvSpPr>
          <p:nvPr/>
        </p:nvSpPr>
        <p:spPr bwMode="auto">
          <a:xfrm>
            <a:off x="1295400" y="152400"/>
            <a:ext cx="7496175" cy="381000"/>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grpSp>
        <p:nvGrpSpPr>
          <p:cNvPr id="223" name="Group -801">
            <a:extLst>
              <a:ext uri="{FF2B5EF4-FFF2-40B4-BE49-F238E27FC236}">
                <a16:creationId xmlns:a16="http://schemas.microsoft.com/office/drawing/2014/main" xmlns="" id="{89BB54FF-6CB3-40F8-9205-B49F67F2AA0B}"/>
              </a:ext>
            </a:extLst>
          </p:cNvPr>
          <p:cNvGrpSpPr>
            <a:grpSpLocks/>
          </p:cNvGrpSpPr>
          <p:nvPr/>
        </p:nvGrpSpPr>
        <p:grpSpPr bwMode="auto">
          <a:xfrm>
            <a:off x="0" y="0"/>
            <a:ext cx="7705725" cy="5183188"/>
            <a:chOff x="158" y="164"/>
            <a:chExt cx="4854" cy="3265"/>
          </a:xfrm>
        </p:grpSpPr>
        <p:sp>
          <p:nvSpPr>
            <p:cNvPr id="1049617" name="Line 17">
              <a:extLst>
                <a:ext uri="{FF2B5EF4-FFF2-40B4-BE49-F238E27FC236}">
                  <a16:creationId xmlns:a16="http://schemas.microsoft.com/office/drawing/2014/main" xmlns="" id="{DD7D7FD5-2CC9-4B88-9B71-718E03E2AEF7}"/>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19" name="Line 19">
              <a:extLst>
                <a:ext uri="{FF2B5EF4-FFF2-40B4-BE49-F238E27FC236}">
                  <a16:creationId xmlns:a16="http://schemas.microsoft.com/office/drawing/2014/main" xmlns="" id="{C2E56B3B-155D-40DA-A9EB-2FAD6F26EB55}"/>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21" name="Line 21">
              <a:extLst>
                <a:ext uri="{FF2B5EF4-FFF2-40B4-BE49-F238E27FC236}">
                  <a16:creationId xmlns:a16="http://schemas.microsoft.com/office/drawing/2014/main" xmlns="" id="{19E03A0E-1FCF-4711-869A-12364D3750EE}"/>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23" name="Line 23">
              <a:extLst>
                <a:ext uri="{FF2B5EF4-FFF2-40B4-BE49-F238E27FC236}">
                  <a16:creationId xmlns:a16="http://schemas.microsoft.com/office/drawing/2014/main" xmlns="" id="{881F46EF-19E2-4768-ACEF-921981406B2B}"/>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324" name="Picture 172">
            <a:extLst>
              <a:ext uri="{FF2B5EF4-FFF2-40B4-BE49-F238E27FC236}">
                <a16:creationId xmlns:a16="http://schemas.microsoft.com/office/drawing/2014/main" xmlns="" id="{90ADE890-4182-435C-B566-2FAAA1AC6A2F}"/>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600" y="5791200"/>
            <a:ext cx="1244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 name="Group -799">
            <a:extLst>
              <a:ext uri="{FF2B5EF4-FFF2-40B4-BE49-F238E27FC236}">
                <a16:creationId xmlns:a16="http://schemas.microsoft.com/office/drawing/2014/main" xmlns="" id="{FF7EFFB4-CCB5-4585-8B3B-9812550363B1}"/>
              </a:ext>
            </a:extLst>
          </p:cNvPr>
          <p:cNvGrpSpPr>
            <a:grpSpLocks/>
          </p:cNvGrpSpPr>
          <p:nvPr/>
        </p:nvGrpSpPr>
        <p:grpSpPr bwMode="auto">
          <a:xfrm>
            <a:off x="1524000" y="1676400"/>
            <a:ext cx="7705725" cy="5183188"/>
            <a:chOff x="748" y="845"/>
            <a:chExt cx="4854" cy="3265"/>
          </a:xfrm>
        </p:grpSpPr>
        <p:sp>
          <p:nvSpPr>
            <p:cNvPr id="1049625" name="Line 25">
              <a:extLst>
                <a:ext uri="{FF2B5EF4-FFF2-40B4-BE49-F238E27FC236}">
                  <a16:creationId xmlns:a16="http://schemas.microsoft.com/office/drawing/2014/main" xmlns="" id="{59B5F82A-EF96-4BAE-9129-D89D3E58F79D}"/>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27" name="Line 27">
              <a:extLst>
                <a:ext uri="{FF2B5EF4-FFF2-40B4-BE49-F238E27FC236}">
                  <a16:creationId xmlns:a16="http://schemas.microsoft.com/office/drawing/2014/main" xmlns="" id="{3364AFFB-DC2E-4709-BA91-02981F7B895E}"/>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29" name="Line 29">
              <a:extLst>
                <a:ext uri="{FF2B5EF4-FFF2-40B4-BE49-F238E27FC236}">
                  <a16:creationId xmlns:a16="http://schemas.microsoft.com/office/drawing/2014/main" xmlns="" id="{8396FB5C-DAC1-4B7B-BAF0-BB9D39169318}"/>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31" name="Line 31">
              <a:extLst>
                <a:ext uri="{FF2B5EF4-FFF2-40B4-BE49-F238E27FC236}">
                  <a16:creationId xmlns:a16="http://schemas.microsoft.com/office/drawing/2014/main" xmlns="" id="{D2DDC12E-920E-416A-8921-097BFAA1F347}"/>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607"/>
                                        </p:tgtEl>
                                        <p:attrNameLst>
                                          <p:attrName>style.visibility</p:attrName>
                                        </p:attrNameLst>
                                      </p:cBhvr>
                                      <p:to>
                                        <p:strVal val="visible"/>
                                      </p:to>
                                    </p:set>
                                    <p:animEffect transition="in" filter="blinds(horizontal)">
                                      <p:cBhvr>
                                        <p:cTn id="7" dur="500"/>
                                        <p:tgtEl>
                                          <p:spTgt spid="10496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097316"/>
                                        </p:tgtEl>
                                        <p:attrNameLst>
                                          <p:attrName>style.visibility</p:attrName>
                                        </p:attrNameLst>
                                      </p:cBhvr>
                                      <p:to>
                                        <p:strVal val="visible"/>
                                      </p:to>
                                    </p:set>
                                    <p:animEffect transition="in" filter="blinds(horizontal)">
                                      <p:cBhvr>
                                        <p:cTn id="12" dur="500"/>
                                        <p:tgtEl>
                                          <p:spTgt spid="20973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49609"/>
                                        </p:tgtEl>
                                        <p:attrNameLst>
                                          <p:attrName>style.visibility</p:attrName>
                                        </p:attrNameLst>
                                      </p:cBhvr>
                                      <p:to>
                                        <p:strVal val="visible"/>
                                      </p:to>
                                    </p:set>
                                    <p:animEffect transition="in" filter="blinds(horizontal)">
                                      <p:cBhvr>
                                        <p:cTn id="17" dur="500"/>
                                        <p:tgtEl>
                                          <p:spTgt spid="104960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097318"/>
                                        </p:tgtEl>
                                        <p:attrNameLst>
                                          <p:attrName>style.visibility</p:attrName>
                                        </p:attrNameLst>
                                      </p:cBhvr>
                                      <p:to>
                                        <p:strVal val="visible"/>
                                      </p:to>
                                    </p:set>
                                    <p:animEffect transition="in" filter="blinds(horizontal)">
                                      <p:cBhvr>
                                        <p:cTn id="22" dur="500"/>
                                        <p:tgtEl>
                                          <p:spTgt spid="20973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097320"/>
                                        </p:tgtEl>
                                        <p:attrNameLst>
                                          <p:attrName>style.visibility</p:attrName>
                                        </p:attrNameLst>
                                      </p:cBhvr>
                                      <p:to>
                                        <p:strVal val="visible"/>
                                      </p:to>
                                    </p:set>
                                    <p:animEffect transition="in" filter="blinds(horizontal)">
                                      <p:cBhvr>
                                        <p:cTn id="27" dur="500"/>
                                        <p:tgtEl>
                                          <p:spTgt spid="209732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2097322"/>
                                        </p:tgtEl>
                                        <p:attrNameLst>
                                          <p:attrName>style.visibility</p:attrName>
                                        </p:attrNameLst>
                                      </p:cBhvr>
                                      <p:to>
                                        <p:strVal val="visible"/>
                                      </p:to>
                                    </p:set>
                                    <p:animEffect transition="in" filter="blinds(horizontal)">
                                      <p:cBhvr>
                                        <p:cTn id="32" dur="500"/>
                                        <p:tgtEl>
                                          <p:spTgt spid="209732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049613"/>
                                        </p:tgtEl>
                                        <p:attrNameLst>
                                          <p:attrName>style.visibility</p:attrName>
                                        </p:attrNameLst>
                                      </p:cBhvr>
                                      <p:to>
                                        <p:strVal val="visible"/>
                                      </p:to>
                                    </p:set>
                                    <p:animEffect transition="in" filter="blinds(horizontal)">
                                      <p:cBhvr>
                                        <p:cTn id="37" dur="500"/>
                                        <p:tgtEl>
                                          <p:spTgt spid="104961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049611"/>
                                        </p:tgtEl>
                                        <p:attrNameLst>
                                          <p:attrName>style.visibility</p:attrName>
                                        </p:attrNameLst>
                                      </p:cBhvr>
                                      <p:to>
                                        <p:strVal val="visible"/>
                                      </p:to>
                                    </p:set>
                                    <p:animEffect transition="in" filter="blinds(horizontal)">
                                      <p:cBhvr>
                                        <p:cTn id="42" dur="500"/>
                                        <p:tgtEl>
                                          <p:spTgt spid="1049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33" name="Rectangle 33">
            <a:extLst>
              <a:ext uri="{FF2B5EF4-FFF2-40B4-BE49-F238E27FC236}">
                <a16:creationId xmlns:a16="http://schemas.microsoft.com/office/drawing/2014/main" xmlns="" id="{E1B5DDA4-E0F9-4301-B9C1-65A115A1CBF0}"/>
              </a:ext>
            </a:extLst>
          </p:cNvPr>
          <p:cNvSpPr>
            <a:spLocks/>
          </p:cNvSpPr>
          <p:nvPr/>
        </p:nvSpPr>
        <p:spPr bwMode="auto">
          <a:xfrm>
            <a:off x="1219200" y="304800"/>
            <a:ext cx="6858000" cy="1143000"/>
          </a:xfrm>
          <a:prstGeom prst="rect">
            <a:avLst/>
          </a:prstGeom>
          <a:solidFill>
            <a:srgbClr val="FFFFFF"/>
          </a:solid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800" b="1">
                <a:solidFill>
                  <a:srgbClr val="FF33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BÀI THƠ VỀ TIỂU ĐỘI XE KHÔNG KÍNH</a:t>
            </a:r>
            <a:endParaRPr lang="en-US" altLang="en-US">
              <a:latin typeface="Times New Roman" panose="02020603050405020304" pitchFamily="18" charset="0"/>
              <a:cs typeface="Times New Roman" panose="02020603050405020304" pitchFamily="18" charset="0"/>
            </a:endParaRPr>
          </a:p>
        </p:txBody>
      </p:sp>
      <p:sp>
        <p:nvSpPr>
          <p:cNvPr id="1049635" name="Rectangle 35">
            <a:extLst>
              <a:ext uri="{FF2B5EF4-FFF2-40B4-BE49-F238E27FC236}">
                <a16:creationId xmlns:a16="http://schemas.microsoft.com/office/drawing/2014/main" xmlns="" id="{184655D0-19ED-4D4B-BE58-525F1468F5C2}"/>
              </a:ext>
            </a:extLst>
          </p:cNvPr>
          <p:cNvSpPr>
            <a:spLocks/>
          </p:cNvSpPr>
          <p:nvPr/>
        </p:nvSpPr>
        <p:spPr bwMode="auto">
          <a:xfrm>
            <a:off x="2971800" y="2133600"/>
            <a:ext cx="2971800" cy="1219200"/>
          </a:xfrm>
          <a:prstGeom prst="rect">
            <a:avLst/>
          </a:prstGeom>
          <a:solidFill>
            <a:srgbClr val="FFFFFF"/>
          </a:solid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400" b="1">
                <a:solidFill>
                  <a:srgbClr val="003399"/>
                </a:solidFill>
                <a:latin typeface="Times New Roman" panose="02020603050405020304" pitchFamily="18" charset="0"/>
              </a:rPr>
              <a:t>Hình ảnh những</a:t>
            </a:r>
            <a:endParaRPr lang="en-US" altLang="en-US"/>
          </a:p>
          <a:p>
            <a:pPr algn="ctr"/>
            <a:r>
              <a:rPr lang="en-US" altLang="en-US" sz="2400" b="1">
                <a:solidFill>
                  <a:srgbClr val="003399"/>
                </a:solidFill>
                <a:latin typeface="Times New Roman" panose="02020603050405020304" pitchFamily="18" charset="0"/>
              </a:rPr>
              <a:t>chiếc xe không kính</a:t>
            </a:r>
            <a:endParaRPr lang="en-US" altLang="en-US"/>
          </a:p>
        </p:txBody>
      </p:sp>
      <p:sp>
        <p:nvSpPr>
          <p:cNvPr id="1049637" name="Rectangle 37">
            <a:extLst>
              <a:ext uri="{FF2B5EF4-FFF2-40B4-BE49-F238E27FC236}">
                <a16:creationId xmlns:a16="http://schemas.microsoft.com/office/drawing/2014/main" xmlns="" id="{23C3B18E-ADF3-449A-B604-FC16AC5297E8}"/>
              </a:ext>
            </a:extLst>
          </p:cNvPr>
          <p:cNvSpPr>
            <a:spLocks/>
          </p:cNvSpPr>
          <p:nvPr/>
        </p:nvSpPr>
        <p:spPr bwMode="auto">
          <a:xfrm>
            <a:off x="6019800" y="2133600"/>
            <a:ext cx="3124200" cy="1295400"/>
          </a:xfrm>
          <a:prstGeom prst="rect">
            <a:avLst/>
          </a:prstGeom>
          <a:solidFill>
            <a:srgbClr val="FFFFFF"/>
          </a:solid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400" b="1">
                <a:solidFill>
                  <a:srgbClr val="003399"/>
                </a:solidFill>
                <a:latin typeface="Times New Roman" panose="02020603050405020304" pitchFamily="18" charset="0"/>
              </a:rPr>
              <a:t>Hình ảnh những </a:t>
            </a:r>
            <a:endParaRPr lang="en-US" altLang="en-US"/>
          </a:p>
          <a:p>
            <a:pPr algn="ctr"/>
            <a:r>
              <a:rPr lang="en-US" altLang="en-US" sz="2400" b="1">
                <a:solidFill>
                  <a:srgbClr val="003399"/>
                </a:solidFill>
                <a:latin typeface="Times New Roman" panose="02020603050405020304" pitchFamily="18" charset="0"/>
              </a:rPr>
              <a:t>người chiến sĩ lái xe</a:t>
            </a:r>
            <a:endParaRPr lang="en-US" altLang="en-US"/>
          </a:p>
        </p:txBody>
      </p:sp>
      <p:sp>
        <p:nvSpPr>
          <p:cNvPr id="1049639" name="Rectangle 39">
            <a:extLst>
              <a:ext uri="{FF2B5EF4-FFF2-40B4-BE49-F238E27FC236}">
                <a16:creationId xmlns:a16="http://schemas.microsoft.com/office/drawing/2014/main" xmlns="" id="{B360D840-05A5-487F-90B8-AB23173C8394}"/>
              </a:ext>
            </a:extLst>
          </p:cNvPr>
          <p:cNvSpPr>
            <a:spLocks/>
          </p:cNvSpPr>
          <p:nvPr/>
        </p:nvSpPr>
        <p:spPr bwMode="auto">
          <a:xfrm>
            <a:off x="3124200" y="3733800"/>
            <a:ext cx="1143000" cy="2362200"/>
          </a:xfrm>
          <a:prstGeom prst="rect">
            <a:avLst/>
          </a:prstGeom>
          <a:solidFill>
            <a:srgbClr val="FFFFFF"/>
          </a:solidFill>
          <a:ln w="19050">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400" b="1">
                <a:solidFill>
                  <a:srgbClr val="333399"/>
                </a:solidFill>
                <a:latin typeface="Times New Roman" panose="02020603050405020304" pitchFamily="18" charset="0"/>
              </a:rPr>
              <a:t>Tư thế</a:t>
            </a:r>
            <a:endParaRPr lang="en-US" altLang="en-US"/>
          </a:p>
          <a:p>
            <a:pPr algn="ctr"/>
            <a:r>
              <a:rPr lang="en-US" altLang="en-US" sz="2400" b="1">
                <a:solidFill>
                  <a:srgbClr val="333399"/>
                </a:solidFill>
                <a:latin typeface="Times New Roman" panose="02020603050405020304" pitchFamily="18" charset="0"/>
              </a:rPr>
              <a:t>ung </a:t>
            </a:r>
            <a:endParaRPr lang="en-US" altLang="en-US"/>
          </a:p>
          <a:p>
            <a:pPr algn="ctr"/>
            <a:r>
              <a:rPr lang="en-US" altLang="en-US" sz="2400" b="1">
                <a:solidFill>
                  <a:srgbClr val="333399"/>
                </a:solidFill>
                <a:latin typeface="Times New Roman" panose="02020603050405020304" pitchFamily="18" charset="0"/>
              </a:rPr>
              <a:t>dung</a:t>
            </a:r>
            <a:endParaRPr lang="en-US" altLang="en-US"/>
          </a:p>
          <a:p>
            <a:pPr algn="ctr"/>
            <a:r>
              <a:rPr lang="en-US" altLang="en-US" sz="2400" b="1">
                <a:solidFill>
                  <a:srgbClr val="333399"/>
                </a:solidFill>
                <a:latin typeface="Times New Roman" panose="02020603050405020304" pitchFamily="18" charset="0"/>
              </a:rPr>
              <a:t>hiên </a:t>
            </a:r>
            <a:endParaRPr lang="en-US" altLang="en-US"/>
          </a:p>
          <a:p>
            <a:pPr algn="ctr"/>
            <a:r>
              <a:rPr lang="en-US" altLang="en-US" sz="2400" b="1">
                <a:solidFill>
                  <a:srgbClr val="333399"/>
                </a:solidFill>
                <a:latin typeface="Times New Roman" panose="02020603050405020304" pitchFamily="18" charset="0"/>
              </a:rPr>
              <a:t>ngang</a:t>
            </a:r>
            <a:endParaRPr lang="en-US" altLang="en-US"/>
          </a:p>
        </p:txBody>
      </p:sp>
      <p:sp>
        <p:nvSpPr>
          <p:cNvPr id="1049641" name="Rectangle 41">
            <a:extLst>
              <a:ext uri="{FF2B5EF4-FFF2-40B4-BE49-F238E27FC236}">
                <a16:creationId xmlns:a16="http://schemas.microsoft.com/office/drawing/2014/main" xmlns="" id="{8B1B9D60-A875-4395-A57D-E6A03A4BCD0D}"/>
              </a:ext>
            </a:extLst>
          </p:cNvPr>
          <p:cNvSpPr>
            <a:spLocks/>
          </p:cNvSpPr>
          <p:nvPr/>
        </p:nvSpPr>
        <p:spPr bwMode="auto">
          <a:xfrm>
            <a:off x="4419600" y="3733800"/>
            <a:ext cx="1447800" cy="2362200"/>
          </a:xfrm>
          <a:prstGeom prst="rect">
            <a:avLst/>
          </a:prstGeom>
          <a:solidFill>
            <a:srgbClr val="FFFFFF"/>
          </a:solid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400" b="1">
                <a:solidFill>
                  <a:srgbClr val="333399"/>
                </a:solidFill>
                <a:latin typeface="Times New Roman" panose="02020603050405020304" pitchFamily="18" charset="0"/>
              </a:rPr>
              <a:t>Tinh thần </a:t>
            </a:r>
            <a:endParaRPr lang="en-US" altLang="en-US"/>
          </a:p>
          <a:p>
            <a:pPr algn="ctr"/>
            <a:r>
              <a:rPr lang="en-US" altLang="en-US" sz="2400" b="1">
                <a:solidFill>
                  <a:srgbClr val="333399"/>
                </a:solidFill>
                <a:latin typeface="Times New Roman" panose="02020603050405020304" pitchFamily="18" charset="0"/>
              </a:rPr>
              <a:t>bất chấp </a:t>
            </a:r>
            <a:endParaRPr lang="en-US" altLang="en-US"/>
          </a:p>
          <a:p>
            <a:pPr algn="ctr"/>
            <a:r>
              <a:rPr lang="en-US" altLang="en-US" sz="2400" b="1">
                <a:solidFill>
                  <a:srgbClr val="333399"/>
                </a:solidFill>
                <a:latin typeface="Times New Roman" panose="02020603050405020304" pitchFamily="18" charset="0"/>
              </a:rPr>
              <a:t>hiểm nguy</a:t>
            </a:r>
            <a:endParaRPr lang="en-US" altLang="en-US"/>
          </a:p>
          <a:p>
            <a:pPr algn="ctr"/>
            <a:r>
              <a:rPr lang="en-US" altLang="en-US" sz="2400" b="1">
                <a:solidFill>
                  <a:srgbClr val="333399"/>
                </a:solidFill>
                <a:latin typeface="Times New Roman" panose="02020603050405020304" pitchFamily="18" charset="0"/>
              </a:rPr>
              <a:t>dũng</a:t>
            </a:r>
            <a:endParaRPr lang="en-US" altLang="en-US"/>
          </a:p>
          <a:p>
            <a:pPr algn="ctr"/>
            <a:r>
              <a:rPr lang="en-US" altLang="en-US" sz="2400" b="1">
                <a:solidFill>
                  <a:srgbClr val="333399"/>
                </a:solidFill>
                <a:latin typeface="Times New Roman" panose="02020603050405020304" pitchFamily="18" charset="0"/>
              </a:rPr>
              <a:t>cảm</a:t>
            </a:r>
            <a:endParaRPr lang="en-US" altLang="en-US"/>
          </a:p>
          <a:p>
            <a:pPr algn="ctr"/>
            <a:r>
              <a:rPr lang="en-US" altLang="en-US" sz="2400" b="1">
                <a:solidFill>
                  <a:srgbClr val="333399"/>
                </a:solidFill>
                <a:latin typeface="Times New Roman" panose="02020603050405020304" pitchFamily="18" charset="0"/>
              </a:rPr>
              <a:t>lạc quan</a:t>
            </a:r>
            <a:endParaRPr lang="en-US" altLang="en-US"/>
          </a:p>
        </p:txBody>
      </p:sp>
      <p:sp>
        <p:nvSpPr>
          <p:cNvPr id="1049643" name="Rectangle 43">
            <a:extLst>
              <a:ext uri="{FF2B5EF4-FFF2-40B4-BE49-F238E27FC236}">
                <a16:creationId xmlns:a16="http://schemas.microsoft.com/office/drawing/2014/main" xmlns="" id="{64E244CC-8FE5-49CE-AD87-82A59840E2E7}"/>
              </a:ext>
            </a:extLst>
          </p:cNvPr>
          <p:cNvSpPr>
            <a:spLocks/>
          </p:cNvSpPr>
          <p:nvPr/>
        </p:nvSpPr>
        <p:spPr bwMode="auto">
          <a:xfrm>
            <a:off x="6096000" y="3733800"/>
            <a:ext cx="1219200" cy="2362200"/>
          </a:xfrm>
          <a:prstGeom prst="rect">
            <a:avLst/>
          </a:prstGeom>
          <a:solidFill>
            <a:srgbClr val="FFFFFF"/>
          </a:solid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400" b="1">
                <a:solidFill>
                  <a:srgbClr val="333399"/>
                </a:solidFill>
                <a:latin typeface="Times New Roman" panose="02020603050405020304" pitchFamily="18" charset="0"/>
              </a:rPr>
              <a:t>Tình cảm</a:t>
            </a:r>
            <a:endParaRPr lang="en-US" altLang="en-US"/>
          </a:p>
          <a:p>
            <a:pPr algn="ctr"/>
            <a:r>
              <a:rPr lang="en-US" altLang="en-US" sz="2400" b="1">
                <a:solidFill>
                  <a:srgbClr val="333399"/>
                </a:solidFill>
                <a:latin typeface="Times New Roman" panose="02020603050405020304" pitchFamily="18" charset="0"/>
              </a:rPr>
              <a:t>đồng đội</a:t>
            </a:r>
            <a:endParaRPr lang="en-US" altLang="en-US"/>
          </a:p>
          <a:p>
            <a:pPr algn="ctr"/>
            <a:r>
              <a:rPr lang="en-US" altLang="en-US" sz="2400" b="1">
                <a:solidFill>
                  <a:srgbClr val="333399"/>
                </a:solidFill>
                <a:latin typeface="Times New Roman" panose="02020603050405020304" pitchFamily="18" charset="0"/>
              </a:rPr>
              <a:t>gắn bó,</a:t>
            </a:r>
            <a:endParaRPr lang="en-US" altLang="en-US"/>
          </a:p>
          <a:p>
            <a:pPr algn="ctr"/>
            <a:r>
              <a:rPr lang="en-US" altLang="en-US" sz="2400" b="1">
                <a:solidFill>
                  <a:srgbClr val="333399"/>
                </a:solidFill>
                <a:latin typeface="Times New Roman" panose="02020603050405020304" pitchFamily="18" charset="0"/>
              </a:rPr>
              <a:t>yêu </a:t>
            </a:r>
            <a:endParaRPr lang="en-US" altLang="en-US"/>
          </a:p>
          <a:p>
            <a:pPr algn="ctr"/>
            <a:r>
              <a:rPr lang="en-US" altLang="en-US" sz="2400" b="1">
                <a:solidFill>
                  <a:srgbClr val="333399"/>
                </a:solidFill>
                <a:latin typeface="Times New Roman" panose="02020603050405020304" pitchFamily="18" charset="0"/>
              </a:rPr>
              <a:t>thương</a:t>
            </a:r>
            <a:endParaRPr lang="en-US" altLang="en-US"/>
          </a:p>
          <a:p>
            <a:pPr algn="ctr"/>
            <a:r>
              <a:rPr lang="en-US" altLang="en-US" sz="2400" b="1">
                <a:solidFill>
                  <a:srgbClr val="333399"/>
                </a:solidFill>
                <a:latin typeface="Times New Roman" panose="02020603050405020304" pitchFamily="18" charset="0"/>
              </a:rPr>
              <a:t>sôi nổi</a:t>
            </a:r>
            <a:endParaRPr lang="en-US" altLang="en-US"/>
          </a:p>
        </p:txBody>
      </p:sp>
      <p:sp>
        <p:nvSpPr>
          <p:cNvPr id="1049645" name="Rectangle 45">
            <a:extLst>
              <a:ext uri="{FF2B5EF4-FFF2-40B4-BE49-F238E27FC236}">
                <a16:creationId xmlns:a16="http://schemas.microsoft.com/office/drawing/2014/main" xmlns="" id="{EC3C5DF1-111A-41C9-A053-6CBC3ECFD3F9}"/>
              </a:ext>
            </a:extLst>
          </p:cNvPr>
          <p:cNvSpPr>
            <a:spLocks/>
          </p:cNvSpPr>
          <p:nvPr/>
        </p:nvSpPr>
        <p:spPr bwMode="auto">
          <a:xfrm>
            <a:off x="7620000" y="3733800"/>
            <a:ext cx="1066800" cy="2362200"/>
          </a:xfrm>
          <a:prstGeom prst="rect">
            <a:avLst/>
          </a:prstGeom>
          <a:solidFill>
            <a:srgbClr val="FFFFFF"/>
          </a:solid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400" b="1">
                <a:solidFill>
                  <a:srgbClr val="333399"/>
                </a:solidFill>
                <a:latin typeface="Times New Roman" panose="02020603050405020304" pitchFamily="18" charset="0"/>
              </a:rPr>
              <a:t>Ý chí </a:t>
            </a:r>
            <a:endParaRPr lang="en-US" altLang="en-US"/>
          </a:p>
          <a:p>
            <a:pPr algn="ctr"/>
            <a:r>
              <a:rPr lang="en-US" altLang="en-US" sz="2400" b="1">
                <a:solidFill>
                  <a:srgbClr val="333399"/>
                </a:solidFill>
                <a:latin typeface="Times New Roman" panose="02020603050405020304" pitchFamily="18" charset="0"/>
              </a:rPr>
              <a:t>quyết</a:t>
            </a:r>
            <a:endParaRPr lang="en-US" altLang="en-US"/>
          </a:p>
          <a:p>
            <a:pPr algn="ctr"/>
            <a:r>
              <a:rPr lang="en-US" altLang="en-US" sz="2400" b="1">
                <a:solidFill>
                  <a:srgbClr val="333399"/>
                </a:solidFill>
                <a:latin typeface="Times New Roman" panose="02020603050405020304" pitchFamily="18" charset="0"/>
              </a:rPr>
              <a:t>tâm </a:t>
            </a:r>
            <a:endParaRPr lang="en-US" altLang="en-US"/>
          </a:p>
          <a:p>
            <a:pPr algn="ctr"/>
            <a:r>
              <a:rPr lang="en-US" altLang="en-US" sz="2400" b="1">
                <a:solidFill>
                  <a:srgbClr val="333399"/>
                </a:solidFill>
                <a:latin typeface="Times New Roman" panose="02020603050405020304" pitchFamily="18" charset="0"/>
              </a:rPr>
              <a:t> vì miền</a:t>
            </a:r>
            <a:endParaRPr lang="en-US" altLang="en-US"/>
          </a:p>
          <a:p>
            <a:pPr algn="ctr"/>
            <a:r>
              <a:rPr lang="en-US" altLang="en-US" sz="2400" b="1">
                <a:solidFill>
                  <a:srgbClr val="333399"/>
                </a:solidFill>
                <a:latin typeface="Times New Roman" panose="02020603050405020304" pitchFamily="18" charset="0"/>
              </a:rPr>
              <a:t>Nam</a:t>
            </a:r>
            <a:r>
              <a:rPr lang="en-US" altLang="en-US" sz="2400" b="1">
                <a:latin typeface="Times New Roman" panose="02020603050405020304" pitchFamily="18" charset="0"/>
              </a:rPr>
              <a:t>  </a:t>
            </a:r>
            <a:endParaRPr lang="en-US" altLang="en-US"/>
          </a:p>
        </p:txBody>
      </p:sp>
      <p:sp>
        <p:nvSpPr>
          <p:cNvPr id="1049647" name="Line 47">
            <a:extLst>
              <a:ext uri="{FF2B5EF4-FFF2-40B4-BE49-F238E27FC236}">
                <a16:creationId xmlns:a16="http://schemas.microsoft.com/office/drawing/2014/main" xmlns="" id="{2A69EB9A-01C5-4872-8C76-D174798F4F18}"/>
              </a:ext>
            </a:extLst>
          </p:cNvPr>
          <p:cNvSpPr>
            <a:spLocks noChangeShapeType="1"/>
          </p:cNvSpPr>
          <p:nvPr/>
        </p:nvSpPr>
        <p:spPr bwMode="auto">
          <a:xfrm flipH="1">
            <a:off x="1981200" y="1447800"/>
            <a:ext cx="2590800" cy="68580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649" name="Line 49">
            <a:extLst>
              <a:ext uri="{FF2B5EF4-FFF2-40B4-BE49-F238E27FC236}">
                <a16:creationId xmlns:a16="http://schemas.microsoft.com/office/drawing/2014/main" xmlns="" id="{685277EE-C323-4381-B859-1AF247C98494}"/>
              </a:ext>
            </a:extLst>
          </p:cNvPr>
          <p:cNvSpPr>
            <a:spLocks noChangeShapeType="1"/>
          </p:cNvSpPr>
          <p:nvPr/>
        </p:nvSpPr>
        <p:spPr bwMode="auto">
          <a:xfrm>
            <a:off x="4572000" y="1447800"/>
            <a:ext cx="2438400" cy="68580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651" name="Line 51">
            <a:extLst>
              <a:ext uri="{FF2B5EF4-FFF2-40B4-BE49-F238E27FC236}">
                <a16:creationId xmlns:a16="http://schemas.microsoft.com/office/drawing/2014/main" xmlns="" id="{2062C09D-00BF-4D4D-8AA1-C7B803D975E3}"/>
              </a:ext>
            </a:extLst>
          </p:cNvPr>
          <p:cNvSpPr>
            <a:spLocks noChangeShapeType="1"/>
          </p:cNvSpPr>
          <p:nvPr/>
        </p:nvSpPr>
        <p:spPr bwMode="auto">
          <a:xfrm flipH="1">
            <a:off x="3810000" y="3429000"/>
            <a:ext cx="2971800" cy="30480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653" name="Line 53">
            <a:extLst>
              <a:ext uri="{FF2B5EF4-FFF2-40B4-BE49-F238E27FC236}">
                <a16:creationId xmlns:a16="http://schemas.microsoft.com/office/drawing/2014/main" xmlns="" id="{1287FD24-457E-4185-8A74-49B3E49CDD34}"/>
              </a:ext>
            </a:extLst>
          </p:cNvPr>
          <p:cNvSpPr>
            <a:spLocks noChangeShapeType="1"/>
          </p:cNvSpPr>
          <p:nvPr/>
        </p:nvSpPr>
        <p:spPr bwMode="auto">
          <a:xfrm flipH="1">
            <a:off x="5257800" y="3429000"/>
            <a:ext cx="1524000" cy="30480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655" name="Line 55">
            <a:extLst>
              <a:ext uri="{FF2B5EF4-FFF2-40B4-BE49-F238E27FC236}">
                <a16:creationId xmlns:a16="http://schemas.microsoft.com/office/drawing/2014/main" xmlns="" id="{244F96EC-8045-4423-A0CD-B82FE406C604}"/>
              </a:ext>
            </a:extLst>
          </p:cNvPr>
          <p:cNvSpPr>
            <a:spLocks noChangeShapeType="1"/>
          </p:cNvSpPr>
          <p:nvPr/>
        </p:nvSpPr>
        <p:spPr bwMode="auto">
          <a:xfrm>
            <a:off x="6781800" y="3429000"/>
            <a:ext cx="0" cy="30480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657" name="Line 57">
            <a:extLst>
              <a:ext uri="{FF2B5EF4-FFF2-40B4-BE49-F238E27FC236}">
                <a16:creationId xmlns:a16="http://schemas.microsoft.com/office/drawing/2014/main" xmlns="" id="{4D590BB2-FEDF-4D51-9AF5-C497A2B1E699}"/>
              </a:ext>
            </a:extLst>
          </p:cNvPr>
          <p:cNvSpPr>
            <a:spLocks noChangeShapeType="1"/>
          </p:cNvSpPr>
          <p:nvPr/>
        </p:nvSpPr>
        <p:spPr bwMode="auto">
          <a:xfrm>
            <a:off x="6781800" y="3429000"/>
            <a:ext cx="1447800" cy="304800"/>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9659" name="Line 59">
            <a:extLst>
              <a:ext uri="{FF2B5EF4-FFF2-40B4-BE49-F238E27FC236}">
                <a16:creationId xmlns:a16="http://schemas.microsoft.com/office/drawing/2014/main" xmlns="" id="{97AE9237-D00F-4985-AC9B-5522BEC1BBA9}"/>
              </a:ext>
            </a:extLst>
          </p:cNvPr>
          <p:cNvSpPr>
            <a:spLocks noChangeShapeType="1"/>
          </p:cNvSpPr>
          <p:nvPr/>
        </p:nvSpPr>
        <p:spPr bwMode="auto">
          <a:xfrm>
            <a:off x="4572000" y="1447800"/>
            <a:ext cx="0" cy="685800"/>
          </a:xfrm>
          <a:prstGeom prst="line">
            <a:avLst/>
          </a:prstGeom>
          <a:noFill/>
          <a:ln w="28575">
            <a:solidFill>
              <a:srgbClr val="000000"/>
            </a:solidFill>
            <a:round/>
            <a:headEnd/>
            <a:tailEnd type="triangle" w="med" len="med"/>
          </a:ln>
          <a:effectLst>
            <a:prstShdw prst="shdw13" dist="53882" dir="13500000">
              <a:srgbClr val="808080">
                <a:alpha val="50000"/>
              </a:srgbClr>
            </a:prstShdw>
          </a:effectLst>
          <a:extLst>
            <a:ext uri="{909E8E84-426E-40DD-AFC4-6F175D3DCCD1}">
              <a14:hiddenFill xmlns:a14="http://schemas.microsoft.com/office/drawing/2010/main">
                <a:noFill/>
              </a14:hiddenFill>
            </a:ext>
          </a:extLst>
        </p:spPr>
        <p:txBody>
          <a:bodyPr/>
          <a:lstStyle/>
          <a:p>
            <a:endParaRPr lang="en-US"/>
          </a:p>
        </p:txBody>
      </p:sp>
      <p:sp>
        <p:nvSpPr>
          <p:cNvPr id="1049661" name="Rectangle 61">
            <a:extLst>
              <a:ext uri="{FF2B5EF4-FFF2-40B4-BE49-F238E27FC236}">
                <a16:creationId xmlns:a16="http://schemas.microsoft.com/office/drawing/2014/main" xmlns="" id="{EA6A0777-0571-43B7-9650-1708EA4A98F1}"/>
              </a:ext>
            </a:extLst>
          </p:cNvPr>
          <p:cNvSpPr>
            <a:spLocks/>
          </p:cNvSpPr>
          <p:nvPr/>
        </p:nvSpPr>
        <p:spPr bwMode="auto">
          <a:xfrm>
            <a:off x="304800" y="2209800"/>
            <a:ext cx="2514600" cy="4114800"/>
          </a:xfrm>
          <a:prstGeom prst="rect">
            <a:avLst/>
          </a:prstGeom>
          <a:solidFill>
            <a:srgbClr val="FFFFFF"/>
          </a:solidFill>
          <a:ln w="12700">
            <a:solidFill>
              <a:srgbClr val="000000"/>
            </a:solidFill>
            <a:miter lim="800000"/>
            <a:headEnd/>
            <a:tailEnd/>
          </a:ln>
          <a:effectLst>
            <a:prstShdw prst="shdw13" dist="53882" dir="13500000">
              <a:srgbClr val="808080">
                <a:alpha val="50000"/>
              </a:srgbClr>
            </a:prstShdw>
          </a:effectLst>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800" b="1">
                <a:solidFill>
                  <a:srgbClr val="333399"/>
                </a:solidFill>
                <a:latin typeface="Times New Roman" panose="02020603050405020304" pitchFamily="18" charset="0"/>
              </a:rPr>
              <a:t>Nghệ thuật</a:t>
            </a:r>
            <a:endParaRPr lang="en-US" altLang="en-US"/>
          </a:p>
          <a:p>
            <a:pPr algn="ctr"/>
            <a:r>
              <a:rPr lang="en-US" altLang="en-US" sz="2800" b="1">
                <a:solidFill>
                  <a:srgbClr val="333399"/>
                </a:solidFill>
                <a:latin typeface="Times New Roman" panose="02020603050405020304" pitchFamily="18" charset="0"/>
              </a:rPr>
              <a:t>Đậm chất hiện </a:t>
            </a:r>
            <a:endParaRPr lang="en-US" altLang="en-US"/>
          </a:p>
          <a:p>
            <a:pPr algn="ctr"/>
            <a:r>
              <a:rPr lang="en-US" altLang="en-US" sz="2800" b="1">
                <a:solidFill>
                  <a:srgbClr val="333399"/>
                </a:solidFill>
                <a:latin typeface="Times New Roman" panose="02020603050405020304" pitchFamily="18" charset="0"/>
              </a:rPr>
              <a:t>thực, nhiều câu</a:t>
            </a:r>
            <a:endParaRPr lang="en-US" altLang="en-US"/>
          </a:p>
          <a:p>
            <a:pPr algn="ctr"/>
            <a:r>
              <a:rPr lang="en-US" altLang="en-US" sz="2800" b="1">
                <a:solidFill>
                  <a:srgbClr val="333399"/>
                </a:solidFill>
                <a:latin typeface="Times New Roman" panose="02020603050405020304" pitchFamily="18" charset="0"/>
              </a:rPr>
              <a:t> văn xuôi, giọng </a:t>
            </a:r>
            <a:endParaRPr lang="en-US" altLang="en-US"/>
          </a:p>
          <a:p>
            <a:pPr algn="ctr"/>
            <a:r>
              <a:rPr lang="en-US" altLang="en-US" sz="2800" b="1">
                <a:solidFill>
                  <a:srgbClr val="333399"/>
                </a:solidFill>
                <a:latin typeface="Times New Roman" panose="02020603050405020304" pitchFamily="18" charset="0"/>
              </a:rPr>
              <a:t>điệu ngang tàng, </a:t>
            </a:r>
            <a:endParaRPr lang="en-US" altLang="en-US"/>
          </a:p>
          <a:p>
            <a:pPr algn="ctr"/>
            <a:r>
              <a:rPr lang="en-US" altLang="en-US" sz="2800" b="1">
                <a:solidFill>
                  <a:srgbClr val="333399"/>
                </a:solidFill>
                <a:latin typeface="Times New Roman" panose="02020603050405020304" pitchFamily="18" charset="0"/>
              </a:rPr>
              <a:t>tinh nghịch, </a:t>
            </a:r>
            <a:endParaRPr lang="en-US" altLang="en-US"/>
          </a:p>
          <a:p>
            <a:pPr algn="ctr"/>
            <a:r>
              <a:rPr lang="en-US" altLang="en-US" sz="2800" b="1">
                <a:solidFill>
                  <a:srgbClr val="333399"/>
                </a:solidFill>
                <a:latin typeface="Times New Roman" panose="02020603050405020304" pitchFamily="18" charset="0"/>
              </a:rPr>
              <a:t>hình ảnh</a:t>
            </a:r>
            <a:endParaRPr lang="en-US" altLang="en-US"/>
          </a:p>
          <a:p>
            <a:pPr algn="ctr"/>
            <a:r>
              <a:rPr lang="en-US" altLang="en-US" sz="2800" b="1">
                <a:solidFill>
                  <a:srgbClr val="333399"/>
                </a:solidFill>
                <a:latin typeface="Times New Roman" panose="02020603050405020304" pitchFamily="18" charset="0"/>
              </a:rPr>
              <a:t>thơ độc đáo</a:t>
            </a:r>
            <a:endParaRPr lang="en-US" altLang="en-US"/>
          </a:p>
        </p:txBody>
      </p:sp>
      <p:pic>
        <p:nvPicPr>
          <p:cNvPr id="2097326" name="Picture 174">
            <a:extLst>
              <a:ext uri="{FF2B5EF4-FFF2-40B4-BE49-F238E27FC236}">
                <a16:creationId xmlns:a16="http://schemas.microsoft.com/office/drawing/2014/main" xmlns="" id="{833AF08A-683B-4D3F-AD70-0EC14F75649F}"/>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 y="5791200"/>
            <a:ext cx="1244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9" name="Group -795">
            <a:extLst>
              <a:ext uri="{FF2B5EF4-FFF2-40B4-BE49-F238E27FC236}">
                <a16:creationId xmlns:a16="http://schemas.microsoft.com/office/drawing/2014/main" xmlns="" id="{5EFA732F-4885-4EFC-98FD-4F9528B774CD}"/>
              </a:ext>
            </a:extLst>
          </p:cNvPr>
          <p:cNvGrpSpPr>
            <a:grpSpLocks/>
          </p:cNvGrpSpPr>
          <p:nvPr/>
        </p:nvGrpSpPr>
        <p:grpSpPr bwMode="auto">
          <a:xfrm>
            <a:off x="0" y="0"/>
            <a:ext cx="7705725" cy="5183188"/>
            <a:chOff x="158" y="164"/>
            <a:chExt cx="4854" cy="3265"/>
          </a:xfrm>
        </p:grpSpPr>
        <p:sp>
          <p:nvSpPr>
            <p:cNvPr id="1049663" name="Line 63">
              <a:extLst>
                <a:ext uri="{FF2B5EF4-FFF2-40B4-BE49-F238E27FC236}">
                  <a16:creationId xmlns:a16="http://schemas.microsoft.com/office/drawing/2014/main" xmlns="" id="{3CCB5BD8-F07E-4D29-839C-484C9F957175}"/>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65" name="Line 65">
              <a:extLst>
                <a:ext uri="{FF2B5EF4-FFF2-40B4-BE49-F238E27FC236}">
                  <a16:creationId xmlns:a16="http://schemas.microsoft.com/office/drawing/2014/main" xmlns="" id="{C7EFF03D-18C6-456D-8DE0-6809DDA4EB97}"/>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67" name="Line 67">
              <a:extLst>
                <a:ext uri="{FF2B5EF4-FFF2-40B4-BE49-F238E27FC236}">
                  <a16:creationId xmlns:a16="http://schemas.microsoft.com/office/drawing/2014/main" xmlns="" id="{B4E341AE-0A7C-4CE2-8D9D-7ED158F2E886}"/>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69" name="Line 69">
              <a:extLst>
                <a:ext uri="{FF2B5EF4-FFF2-40B4-BE49-F238E27FC236}">
                  <a16:creationId xmlns:a16="http://schemas.microsoft.com/office/drawing/2014/main" xmlns="" id="{58FEBFFA-9315-441B-9B9C-B3E9083FBAF2}"/>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31" name="Group -793">
            <a:extLst>
              <a:ext uri="{FF2B5EF4-FFF2-40B4-BE49-F238E27FC236}">
                <a16:creationId xmlns:a16="http://schemas.microsoft.com/office/drawing/2014/main" xmlns="" id="{30739186-BEA8-4EB8-BB43-ADCE9B1A66CC}"/>
              </a:ext>
            </a:extLst>
          </p:cNvPr>
          <p:cNvGrpSpPr>
            <a:grpSpLocks/>
          </p:cNvGrpSpPr>
          <p:nvPr/>
        </p:nvGrpSpPr>
        <p:grpSpPr bwMode="auto">
          <a:xfrm>
            <a:off x="1524000" y="1674813"/>
            <a:ext cx="7705725" cy="5183187"/>
            <a:chOff x="748" y="845"/>
            <a:chExt cx="4854" cy="3265"/>
          </a:xfrm>
        </p:grpSpPr>
        <p:sp>
          <p:nvSpPr>
            <p:cNvPr id="1049671" name="Line 71">
              <a:extLst>
                <a:ext uri="{FF2B5EF4-FFF2-40B4-BE49-F238E27FC236}">
                  <a16:creationId xmlns:a16="http://schemas.microsoft.com/office/drawing/2014/main" xmlns="" id="{1E225F00-BF36-4BC4-9EAC-7F77F6A16164}"/>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73" name="Line 73">
              <a:extLst>
                <a:ext uri="{FF2B5EF4-FFF2-40B4-BE49-F238E27FC236}">
                  <a16:creationId xmlns:a16="http://schemas.microsoft.com/office/drawing/2014/main" xmlns="" id="{5F5B1939-563E-461F-9DE0-856AAAEFA27C}"/>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75" name="Line 75">
              <a:extLst>
                <a:ext uri="{FF2B5EF4-FFF2-40B4-BE49-F238E27FC236}">
                  <a16:creationId xmlns:a16="http://schemas.microsoft.com/office/drawing/2014/main" xmlns="" id="{24A49D17-491E-40F6-99FD-09B1CE517568}"/>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77" name="Line 77">
              <a:extLst>
                <a:ext uri="{FF2B5EF4-FFF2-40B4-BE49-F238E27FC236}">
                  <a16:creationId xmlns:a16="http://schemas.microsoft.com/office/drawing/2014/main" xmlns="" id="{A5052969-365A-4E7C-A02C-58CC319563FA}"/>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328" name="Picture 176">
            <a:extLst>
              <a:ext uri="{FF2B5EF4-FFF2-40B4-BE49-F238E27FC236}">
                <a16:creationId xmlns:a16="http://schemas.microsoft.com/office/drawing/2014/main" xmlns="" id="{24AE24F2-0E78-4C64-BC7F-A3F03AE14B5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75600" y="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633"/>
                                        </p:tgtEl>
                                        <p:attrNameLst>
                                          <p:attrName>style.visibility</p:attrName>
                                        </p:attrNameLst>
                                      </p:cBhvr>
                                      <p:to>
                                        <p:strVal val="visible"/>
                                      </p:to>
                                    </p:set>
                                    <p:animEffect transition="in" filter="blinds(horizontal)">
                                      <p:cBhvr>
                                        <p:cTn id="7" dur="500"/>
                                        <p:tgtEl>
                                          <p:spTgt spid="10496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049659"/>
                                        </p:tgtEl>
                                        <p:attrNameLst>
                                          <p:attrName>style.visibility</p:attrName>
                                        </p:attrNameLst>
                                      </p:cBhvr>
                                      <p:to>
                                        <p:strVal val="visible"/>
                                      </p:to>
                                    </p:set>
                                    <p:animEffect transition="in" filter="box(in)">
                                      <p:cBhvr>
                                        <p:cTn id="12" dur="500"/>
                                        <p:tgtEl>
                                          <p:spTgt spid="10496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049635"/>
                                        </p:tgtEl>
                                        <p:attrNameLst>
                                          <p:attrName>style.visibility</p:attrName>
                                        </p:attrNameLst>
                                      </p:cBhvr>
                                      <p:to>
                                        <p:strVal val="visible"/>
                                      </p:to>
                                    </p:set>
                                    <p:animEffect transition="in" filter="box(in)">
                                      <p:cBhvr>
                                        <p:cTn id="17" dur="500"/>
                                        <p:tgtEl>
                                          <p:spTgt spid="104963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049649"/>
                                        </p:tgtEl>
                                        <p:attrNameLst>
                                          <p:attrName>style.visibility</p:attrName>
                                        </p:attrNameLst>
                                      </p:cBhvr>
                                      <p:to>
                                        <p:strVal val="visible"/>
                                      </p:to>
                                    </p:set>
                                    <p:animEffect transition="in" filter="dissolve">
                                      <p:cBhvr>
                                        <p:cTn id="22" dur="500"/>
                                        <p:tgtEl>
                                          <p:spTgt spid="104964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049637"/>
                                        </p:tgtEl>
                                        <p:attrNameLst>
                                          <p:attrName>style.visibility</p:attrName>
                                        </p:attrNameLst>
                                      </p:cBhvr>
                                      <p:to>
                                        <p:strVal val="visible"/>
                                      </p:to>
                                    </p:set>
                                    <p:animEffect transition="in" filter="blinds(horizontal)">
                                      <p:cBhvr>
                                        <p:cTn id="27" dur="500"/>
                                        <p:tgtEl>
                                          <p:spTgt spid="104963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1049651"/>
                                        </p:tgtEl>
                                        <p:attrNameLst>
                                          <p:attrName>style.visibility</p:attrName>
                                        </p:attrNameLst>
                                      </p:cBhvr>
                                      <p:to>
                                        <p:strVal val="visible"/>
                                      </p:to>
                                    </p:set>
                                    <p:animEffect transition="in" filter="checkerboard(across)">
                                      <p:cBhvr>
                                        <p:cTn id="32" dur="500"/>
                                        <p:tgtEl>
                                          <p:spTgt spid="104965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nodeType="clickEffect">
                                  <p:stCondLst>
                                    <p:cond delay="0"/>
                                  </p:stCondLst>
                                  <p:childTnLst>
                                    <p:set>
                                      <p:cBhvr>
                                        <p:cTn id="36" dur="1" fill="hold">
                                          <p:stCondLst>
                                            <p:cond delay="0"/>
                                          </p:stCondLst>
                                        </p:cTn>
                                        <p:tgtEl>
                                          <p:spTgt spid="1049639"/>
                                        </p:tgtEl>
                                        <p:attrNameLst>
                                          <p:attrName>style.visibility</p:attrName>
                                        </p:attrNameLst>
                                      </p:cBhvr>
                                      <p:to>
                                        <p:strVal val="visible"/>
                                      </p:to>
                                    </p:set>
                                    <p:animEffect transition="in" filter="circle(in)">
                                      <p:cBhvr>
                                        <p:cTn id="37" dur="2000"/>
                                        <p:tgtEl>
                                          <p:spTgt spid="104963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049653"/>
                                        </p:tgtEl>
                                        <p:attrNameLst>
                                          <p:attrName>style.visibility</p:attrName>
                                        </p:attrNameLst>
                                      </p:cBhvr>
                                      <p:to>
                                        <p:strVal val="visible"/>
                                      </p:to>
                                    </p:set>
                                    <p:animEffect transition="in" filter="blinds(horizontal)">
                                      <p:cBhvr>
                                        <p:cTn id="42" dur="500"/>
                                        <p:tgtEl>
                                          <p:spTgt spid="104965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1049641"/>
                                        </p:tgtEl>
                                        <p:attrNameLst>
                                          <p:attrName>style.visibility</p:attrName>
                                        </p:attrNameLst>
                                      </p:cBhvr>
                                      <p:to>
                                        <p:strVal val="visible"/>
                                      </p:to>
                                    </p:set>
                                    <p:animEffect transition="in" filter="box(in)">
                                      <p:cBhvr>
                                        <p:cTn id="47" dur="500"/>
                                        <p:tgtEl>
                                          <p:spTgt spid="104964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1049655"/>
                                        </p:tgtEl>
                                        <p:attrNameLst>
                                          <p:attrName>style.visibility</p:attrName>
                                        </p:attrNameLst>
                                      </p:cBhvr>
                                      <p:to>
                                        <p:strVal val="visible"/>
                                      </p:to>
                                    </p:set>
                                    <p:animEffect transition="in" filter="box(in)">
                                      <p:cBhvr>
                                        <p:cTn id="52" dur="500"/>
                                        <p:tgtEl>
                                          <p:spTgt spid="104965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1049643"/>
                                        </p:tgtEl>
                                        <p:attrNameLst>
                                          <p:attrName>style.visibility</p:attrName>
                                        </p:attrNameLst>
                                      </p:cBhvr>
                                      <p:to>
                                        <p:strVal val="visible"/>
                                      </p:to>
                                    </p:set>
                                    <p:animEffect transition="in" filter="box(in)">
                                      <p:cBhvr>
                                        <p:cTn id="57" dur="500"/>
                                        <p:tgtEl>
                                          <p:spTgt spid="104964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6" presetClass="entr" presetSubtype="16" fill="hold" nodeType="clickEffect">
                                  <p:stCondLst>
                                    <p:cond delay="0"/>
                                  </p:stCondLst>
                                  <p:childTnLst>
                                    <p:set>
                                      <p:cBhvr>
                                        <p:cTn id="61" dur="1" fill="hold">
                                          <p:stCondLst>
                                            <p:cond delay="0"/>
                                          </p:stCondLst>
                                        </p:cTn>
                                        <p:tgtEl>
                                          <p:spTgt spid="1049657"/>
                                        </p:tgtEl>
                                        <p:attrNameLst>
                                          <p:attrName>style.visibility</p:attrName>
                                        </p:attrNameLst>
                                      </p:cBhvr>
                                      <p:to>
                                        <p:strVal val="visible"/>
                                      </p:to>
                                    </p:set>
                                    <p:animEffect transition="in" filter="circle(in)">
                                      <p:cBhvr>
                                        <p:cTn id="62" dur="2000"/>
                                        <p:tgtEl>
                                          <p:spTgt spid="104965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nodeType="clickEffect">
                                  <p:stCondLst>
                                    <p:cond delay="0"/>
                                  </p:stCondLst>
                                  <p:childTnLst>
                                    <p:set>
                                      <p:cBhvr>
                                        <p:cTn id="66" dur="1" fill="hold">
                                          <p:stCondLst>
                                            <p:cond delay="0"/>
                                          </p:stCondLst>
                                        </p:cTn>
                                        <p:tgtEl>
                                          <p:spTgt spid="1049645"/>
                                        </p:tgtEl>
                                        <p:attrNameLst>
                                          <p:attrName>style.visibility</p:attrName>
                                        </p:attrNameLst>
                                      </p:cBhvr>
                                      <p:to>
                                        <p:strVal val="visible"/>
                                      </p:to>
                                    </p:set>
                                    <p:animEffect transition="in" filter="dissolve">
                                      <p:cBhvr>
                                        <p:cTn id="67" dur="500"/>
                                        <p:tgtEl>
                                          <p:spTgt spid="104964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6" presetClass="entr" presetSubtype="16" fill="hold" nodeType="clickEffect">
                                  <p:stCondLst>
                                    <p:cond delay="0"/>
                                  </p:stCondLst>
                                  <p:childTnLst>
                                    <p:set>
                                      <p:cBhvr>
                                        <p:cTn id="71" dur="1" fill="hold">
                                          <p:stCondLst>
                                            <p:cond delay="0"/>
                                          </p:stCondLst>
                                        </p:cTn>
                                        <p:tgtEl>
                                          <p:spTgt spid="1049647"/>
                                        </p:tgtEl>
                                        <p:attrNameLst>
                                          <p:attrName>style.visibility</p:attrName>
                                        </p:attrNameLst>
                                      </p:cBhvr>
                                      <p:to>
                                        <p:strVal val="visible"/>
                                      </p:to>
                                    </p:set>
                                    <p:animEffect transition="in" filter="circle(in)">
                                      <p:cBhvr>
                                        <p:cTn id="72" dur="2000"/>
                                        <p:tgtEl>
                                          <p:spTgt spid="104964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nodeType="clickEffect">
                                  <p:stCondLst>
                                    <p:cond delay="0"/>
                                  </p:stCondLst>
                                  <p:childTnLst>
                                    <p:set>
                                      <p:cBhvr>
                                        <p:cTn id="76" dur="1" fill="hold">
                                          <p:stCondLst>
                                            <p:cond delay="0"/>
                                          </p:stCondLst>
                                        </p:cTn>
                                        <p:tgtEl>
                                          <p:spTgt spid="1049661"/>
                                        </p:tgtEl>
                                        <p:attrNameLst>
                                          <p:attrName>style.visibility</p:attrName>
                                        </p:attrNameLst>
                                      </p:cBhvr>
                                      <p:to>
                                        <p:strVal val="visible"/>
                                      </p:to>
                                    </p:set>
                                    <p:animEffect transition="in" filter="blinds(horizontal)">
                                      <p:cBhvr>
                                        <p:cTn id="77" dur="500"/>
                                        <p:tgtEl>
                                          <p:spTgt spid="10496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79" name="Rectangle 79">
            <a:extLst>
              <a:ext uri="{FF2B5EF4-FFF2-40B4-BE49-F238E27FC236}">
                <a16:creationId xmlns:a16="http://schemas.microsoft.com/office/drawing/2014/main" xmlns="" id="{9E169FCC-42DB-4871-BE0B-9E5F37DBDD47}"/>
              </a:ext>
            </a:extLst>
          </p:cNvPr>
          <p:cNvSpPr>
            <a:spLocks noChangeArrowheads="1"/>
          </p:cNvSpPr>
          <p:nvPr/>
        </p:nvSpPr>
        <p:spPr bwMode="auto">
          <a:xfrm>
            <a:off x="6324600" y="4572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681" name="Line 81">
            <a:extLst>
              <a:ext uri="{FF2B5EF4-FFF2-40B4-BE49-F238E27FC236}">
                <a16:creationId xmlns:a16="http://schemas.microsoft.com/office/drawing/2014/main" xmlns="" id="{691E57DD-D788-41E5-87EE-2350084E9901}"/>
              </a:ext>
            </a:extLst>
          </p:cNvPr>
          <p:cNvSpPr>
            <a:spLocks noChangeShapeType="1"/>
          </p:cNvSpPr>
          <p:nvPr/>
        </p:nvSpPr>
        <p:spPr bwMode="auto">
          <a:xfrm>
            <a:off x="49530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683" name="Rectangle 83">
            <a:extLst>
              <a:ext uri="{FF2B5EF4-FFF2-40B4-BE49-F238E27FC236}">
                <a16:creationId xmlns:a16="http://schemas.microsoft.com/office/drawing/2014/main" xmlns="" id="{BD0F71CB-D4BB-4D54-8DC2-052E2DAE2E9B}"/>
              </a:ext>
            </a:extLst>
          </p:cNvPr>
          <p:cNvSpPr>
            <a:spLocks noChangeArrowheads="1"/>
          </p:cNvSpPr>
          <p:nvPr/>
        </p:nvSpPr>
        <p:spPr bwMode="auto">
          <a:xfrm>
            <a:off x="381000" y="2971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a.</a:t>
            </a:r>
            <a:r>
              <a:rPr lang="en-US" altLang="en-US" sz="2400" b="1" u="sng">
                <a:latin typeface="Times New Roman" panose="02020603050405020304" pitchFamily="18" charset="0"/>
              </a:rPr>
              <a:t> Tư thế </a:t>
            </a:r>
            <a:r>
              <a:rPr lang="en-US" altLang="en-US" sz="2400" b="1">
                <a:latin typeface="Times New Roman" panose="02020603050405020304" pitchFamily="18" charset="0"/>
              </a:rPr>
              <a:t>:</a:t>
            </a:r>
            <a:endParaRPr lang="en-US" altLang="en-US"/>
          </a:p>
        </p:txBody>
      </p:sp>
      <p:sp>
        <p:nvSpPr>
          <p:cNvPr id="1049685" name="Rectangle 85">
            <a:extLst>
              <a:ext uri="{FF2B5EF4-FFF2-40B4-BE49-F238E27FC236}">
                <a16:creationId xmlns:a16="http://schemas.microsoft.com/office/drawing/2014/main" xmlns="" id="{E31EEB08-B903-42B6-A84C-B02FA7253FD4}"/>
              </a:ext>
            </a:extLst>
          </p:cNvPr>
          <p:cNvSpPr>
            <a:spLocks noChangeArrowheads="1"/>
          </p:cNvSpPr>
          <p:nvPr/>
        </p:nvSpPr>
        <p:spPr bwMode="auto">
          <a:xfrm>
            <a:off x="76200" y="2514600"/>
            <a:ext cx="487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a:latin typeface="Times New Roman" panose="02020603050405020304" pitchFamily="18" charset="0"/>
              </a:rPr>
              <a:t>   </a:t>
            </a:r>
            <a:r>
              <a:rPr lang="en-US" altLang="en-US" sz="2400" b="1">
                <a:latin typeface="Times New Roman" panose="02020603050405020304" pitchFamily="18" charset="0"/>
              </a:rPr>
              <a:t>3. </a:t>
            </a:r>
            <a:r>
              <a:rPr lang="en-US" altLang="en-US" sz="2400" b="1" u="sng">
                <a:latin typeface="Times New Roman" panose="02020603050405020304" pitchFamily="18" charset="0"/>
              </a:rPr>
              <a:t>Hình ảnh những chiến sĩ lái xe:</a:t>
            </a:r>
            <a:endParaRPr lang="en-US" altLang="en-US"/>
          </a:p>
        </p:txBody>
      </p:sp>
      <p:sp>
        <p:nvSpPr>
          <p:cNvPr id="1049687" name="Rectangle 87">
            <a:extLst>
              <a:ext uri="{FF2B5EF4-FFF2-40B4-BE49-F238E27FC236}">
                <a16:creationId xmlns:a16="http://schemas.microsoft.com/office/drawing/2014/main" xmlns="" id="{5F4CCA12-9ABD-4B65-930F-380506D50D10}"/>
              </a:ext>
            </a:extLst>
          </p:cNvPr>
          <p:cNvSpPr>
            <a:spLocks noChangeArrowheads="1"/>
          </p:cNvSpPr>
          <p:nvPr/>
        </p:nvSpPr>
        <p:spPr bwMode="auto">
          <a:xfrm>
            <a:off x="228600" y="533400"/>
            <a:ext cx="36147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a:t>
            </a:r>
            <a:r>
              <a:rPr lang="en-US" altLang="en-US" sz="2800" b="1" u="sng">
                <a:solidFill>
                  <a:srgbClr val="FF0000"/>
                </a:solidFill>
                <a:latin typeface="Times New Roman" panose="02020603050405020304" pitchFamily="18" charset="0"/>
                <a:cs typeface="Times New Roman" panose="02020603050405020304" pitchFamily="18" charset="0"/>
              </a:rPr>
              <a:t>Tìm hiểu chung</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689" name="Rectangle 89">
            <a:extLst>
              <a:ext uri="{FF2B5EF4-FFF2-40B4-BE49-F238E27FC236}">
                <a16:creationId xmlns:a16="http://schemas.microsoft.com/office/drawing/2014/main" xmlns="" id="{30A05412-5814-4B45-8F4E-35C1F8F717B5}"/>
              </a:ext>
            </a:extLst>
          </p:cNvPr>
          <p:cNvSpPr>
            <a:spLocks noChangeArrowheads="1"/>
          </p:cNvSpPr>
          <p:nvPr/>
        </p:nvSpPr>
        <p:spPr bwMode="auto">
          <a:xfrm>
            <a:off x="152400" y="914400"/>
            <a:ext cx="48847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a:t>
            </a:r>
            <a:r>
              <a:rPr lang="en-US" altLang="en-US" sz="2800" b="1" u="sng" dirty="0" smtClean="0">
                <a:solidFill>
                  <a:srgbClr val="FF0000"/>
                </a:solidFill>
                <a:latin typeface="Times New Roman" panose="02020603050405020304" pitchFamily="18" charset="0"/>
                <a:cs typeface="Times New Roman" panose="02020603050405020304" pitchFamily="18" charset="0"/>
              </a:rPr>
              <a:t>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691" name="Rectangle 91">
            <a:extLst>
              <a:ext uri="{FF2B5EF4-FFF2-40B4-BE49-F238E27FC236}">
                <a16:creationId xmlns:a16="http://schemas.microsoft.com/office/drawing/2014/main" xmlns="" id="{0F8E6F4E-440E-4E0C-B94D-08B79AC1B774}"/>
              </a:ext>
            </a:extLst>
          </p:cNvPr>
          <p:cNvSpPr>
            <a:spLocks noChangeArrowheads="1"/>
          </p:cNvSpPr>
          <p:nvPr/>
        </p:nvSpPr>
        <p:spPr bwMode="auto">
          <a:xfrm>
            <a:off x="457200" y="35052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b. </a:t>
            </a:r>
            <a:r>
              <a:rPr lang="en-US" altLang="en-US" sz="2400" b="1" u="sng">
                <a:latin typeface="Times New Roman" panose="02020603050405020304" pitchFamily="18" charset="0"/>
              </a:rPr>
              <a:t>Tinh thần, thái độ</a:t>
            </a:r>
            <a:r>
              <a:rPr lang="en-US" altLang="en-US" sz="2400" b="1">
                <a:latin typeface="Times New Roman" panose="02020603050405020304" pitchFamily="18" charset="0"/>
              </a:rPr>
              <a:t> :</a:t>
            </a:r>
            <a:endParaRPr lang="en-US" altLang="en-US"/>
          </a:p>
        </p:txBody>
      </p:sp>
      <p:sp>
        <p:nvSpPr>
          <p:cNvPr id="1049693" name="Rectangle 93">
            <a:extLst>
              <a:ext uri="{FF2B5EF4-FFF2-40B4-BE49-F238E27FC236}">
                <a16:creationId xmlns:a16="http://schemas.microsoft.com/office/drawing/2014/main" xmlns="" id="{3BA9729C-AA21-4AE0-9D6D-AABA2EF5F3C8}"/>
              </a:ext>
            </a:extLst>
          </p:cNvPr>
          <p:cNvSpPr>
            <a:spLocks noChangeArrowheads="1"/>
          </p:cNvSpPr>
          <p:nvPr/>
        </p:nvSpPr>
        <p:spPr bwMode="auto">
          <a:xfrm>
            <a:off x="457200" y="4038600"/>
            <a:ext cx="32766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en-US" altLang="en-US" sz="2400" b="1">
                <a:latin typeface="Times New Roman" panose="02020603050405020304" pitchFamily="18" charset="0"/>
              </a:rPr>
              <a:t>c. </a:t>
            </a:r>
            <a:r>
              <a:rPr lang="en-US" altLang="en-US" sz="2400" b="1" u="sng">
                <a:latin typeface="Times New Roman" panose="02020603050405020304" pitchFamily="18" charset="0"/>
              </a:rPr>
              <a:t>Tình đồng đội</a:t>
            </a:r>
            <a:r>
              <a:rPr lang="en-US" altLang="en-US" sz="2400" b="1">
                <a:latin typeface="Times New Roman" panose="02020603050405020304" pitchFamily="18" charset="0"/>
              </a:rPr>
              <a:t> :</a:t>
            </a:r>
            <a:r>
              <a:rPr lang="en-US" altLang="en-US" sz="2000" b="1">
                <a:latin typeface="VNI-Times" pitchFamily="2" charset="0"/>
              </a:rPr>
              <a:t> </a:t>
            </a:r>
            <a:endParaRPr lang="en-US" altLang="en-US"/>
          </a:p>
        </p:txBody>
      </p:sp>
      <p:sp>
        <p:nvSpPr>
          <p:cNvPr id="1049695" name="Rectangle 95">
            <a:extLst>
              <a:ext uri="{FF2B5EF4-FFF2-40B4-BE49-F238E27FC236}">
                <a16:creationId xmlns:a16="http://schemas.microsoft.com/office/drawing/2014/main" xmlns="" id="{6C761708-DAC0-4099-B3C7-24FB60BC9D6A}"/>
              </a:ext>
            </a:extLst>
          </p:cNvPr>
          <p:cNvSpPr>
            <a:spLocks noChangeArrowheads="1"/>
          </p:cNvSpPr>
          <p:nvPr/>
        </p:nvSpPr>
        <p:spPr bwMode="auto">
          <a:xfrm>
            <a:off x="457200" y="4572000"/>
            <a:ext cx="3886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fr-FR" altLang="en-US" sz="2400" b="1">
                <a:latin typeface="Times New Roman" panose="02020603050405020304" pitchFamily="18" charset="0"/>
              </a:rPr>
              <a:t>d. </a:t>
            </a:r>
            <a:r>
              <a:rPr lang="fr-FR" altLang="en-US" sz="2400" b="1" u="sng">
                <a:latin typeface="Times New Roman" panose="02020603050405020304" pitchFamily="18" charset="0"/>
              </a:rPr>
              <a:t>Ý chí chiến đấu </a:t>
            </a:r>
            <a:endParaRPr lang="en-US" altLang="en-US"/>
          </a:p>
        </p:txBody>
      </p:sp>
      <p:sp>
        <p:nvSpPr>
          <p:cNvPr id="1049697" name="WordArt 97">
            <a:extLst>
              <a:ext uri="{FF2B5EF4-FFF2-40B4-BE49-F238E27FC236}">
                <a16:creationId xmlns:a16="http://schemas.microsoft.com/office/drawing/2014/main" xmlns="" id="{A4DCAFC3-691D-47AB-8746-B0B6BE834043}"/>
              </a:ext>
            </a:extLst>
          </p:cNvPr>
          <p:cNvSpPr>
            <a:spLocks noChangeShapeType="1" noTextEdit="1"/>
          </p:cNvSpPr>
          <p:nvPr/>
        </p:nvSpPr>
        <p:spPr bwMode="auto">
          <a:xfrm>
            <a:off x="1495425" y="152400"/>
            <a:ext cx="7496175" cy="381000"/>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sp>
        <p:nvSpPr>
          <p:cNvPr id="1049699" name="Rectangle 99">
            <a:extLst>
              <a:ext uri="{FF2B5EF4-FFF2-40B4-BE49-F238E27FC236}">
                <a16:creationId xmlns:a16="http://schemas.microsoft.com/office/drawing/2014/main" xmlns="" id="{6C3E71C5-019E-4623-A53D-B2103007C2EB}"/>
              </a:ext>
            </a:extLst>
          </p:cNvPr>
          <p:cNvSpPr>
            <a:spLocks noChangeArrowheads="1"/>
          </p:cNvSpPr>
          <p:nvPr/>
        </p:nvSpPr>
        <p:spPr bwMode="auto">
          <a:xfrm>
            <a:off x="304800" y="13716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1. </a:t>
            </a:r>
            <a:r>
              <a:rPr lang="en-US" altLang="en-US" sz="2400" b="1" u="sng">
                <a:latin typeface="Times New Roman" panose="02020603050405020304" pitchFamily="18" charset="0"/>
              </a:rPr>
              <a:t>Nhan đề bài thơ</a:t>
            </a:r>
            <a:r>
              <a:rPr lang="en-US" altLang="en-US" sz="2400" b="1">
                <a:latin typeface="Times New Roman" panose="02020603050405020304" pitchFamily="18" charset="0"/>
              </a:rPr>
              <a:t>:</a:t>
            </a:r>
            <a:endParaRPr lang="en-US" altLang="en-US"/>
          </a:p>
        </p:txBody>
      </p:sp>
      <p:sp>
        <p:nvSpPr>
          <p:cNvPr id="1049701" name="Rectangle 101">
            <a:extLst>
              <a:ext uri="{FF2B5EF4-FFF2-40B4-BE49-F238E27FC236}">
                <a16:creationId xmlns:a16="http://schemas.microsoft.com/office/drawing/2014/main" xmlns="" id="{82C0C8B2-EEE6-440B-80E2-490027184505}"/>
              </a:ext>
            </a:extLst>
          </p:cNvPr>
          <p:cNvSpPr>
            <a:spLocks noChangeArrowheads="1"/>
          </p:cNvSpPr>
          <p:nvPr/>
        </p:nvSpPr>
        <p:spPr bwMode="auto">
          <a:xfrm>
            <a:off x="304800" y="1703388"/>
            <a:ext cx="472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20000"/>
              </a:spcBef>
            </a:pPr>
            <a:r>
              <a:rPr lang="en-US" altLang="en-US" sz="2400" b="1">
                <a:latin typeface="Times New Roman" panose="02020603050405020304" pitchFamily="18" charset="0"/>
              </a:rPr>
              <a:t>2.</a:t>
            </a:r>
            <a:r>
              <a:rPr lang="en-US" altLang="en-US" sz="2400" b="1" u="sng">
                <a:latin typeface="Times New Roman" panose="02020603050405020304" pitchFamily="18" charset="0"/>
              </a:rPr>
              <a:t> Hình ảnh những chiếc xe không kính</a:t>
            </a:r>
            <a:r>
              <a:rPr lang="en-US" altLang="en-US" sz="2400" b="1">
                <a:latin typeface="Times New Roman" panose="02020603050405020304" pitchFamily="18" charset="0"/>
              </a:rPr>
              <a:t> :</a:t>
            </a:r>
            <a:endParaRPr lang="en-US" altLang="en-US"/>
          </a:p>
        </p:txBody>
      </p:sp>
      <p:sp>
        <p:nvSpPr>
          <p:cNvPr id="1049703" name="Rectangle 103">
            <a:extLst>
              <a:ext uri="{FF2B5EF4-FFF2-40B4-BE49-F238E27FC236}">
                <a16:creationId xmlns:a16="http://schemas.microsoft.com/office/drawing/2014/main" xmlns="" id="{BA13DB92-F7C6-4371-B911-808E4E2A96AE}"/>
              </a:ext>
            </a:extLst>
          </p:cNvPr>
          <p:cNvSpPr>
            <a:spLocks noChangeArrowheads="1"/>
          </p:cNvSpPr>
          <p:nvPr/>
        </p:nvSpPr>
        <p:spPr bwMode="auto">
          <a:xfrm>
            <a:off x="685800" y="5065713"/>
            <a:ext cx="3886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fr-FR" altLang="en-US" sz="2800" b="1">
                <a:latin typeface="Times New Roman" panose="02020603050405020304" pitchFamily="18" charset="0"/>
              </a:rPr>
              <a:t>* Ghi nhớ: Sgk/133</a:t>
            </a:r>
            <a:endParaRPr lang="en-US" altLang="en-US"/>
          </a:p>
        </p:txBody>
      </p:sp>
      <p:sp>
        <p:nvSpPr>
          <p:cNvPr id="1049705" name="Rectangle 105">
            <a:extLst>
              <a:ext uri="{FF2B5EF4-FFF2-40B4-BE49-F238E27FC236}">
                <a16:creationId xmlns:a16="http://schemas.microsoft.com/office/drawing/2014/main" xmlns="" id="{76D4052E-C1B2-4AC0-9899-F27F96260BCE}"/>
              </a:ext>
            </a:extLst>
          </p:cNvPr>
          <p:cNvSpPr>
            <a:spLocks noChangeArrowheads="1"/>
          </p:cNvSpPr>
          <p:nvPr/>
        </p:nvSpPr>
        <p:spPr bwMode="auto">
          <a:xfrm>
            <a:off x="152400" y="5562600"/>
            <a:ext cx="3886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fr-FR" altLang="en-US" sz="2800" b="1">
                <a:solidFill>
                  <a:srgbClr val="FF0000"/>
                </a:solidFill>
                <a:effectLst>
                  <a:outerShdw blurRad="38100" dist="38100" dir="2700000" algn="tl">
                    <a:srgbClr val="C0C0C0"/>
                  </a:outerShdw>
                </a:effectLst>
                <a:latin typeface="Times New Roman" panose="02020603050405020304" pitchFamily="18" charset="0"/>
              </a:rPr>
              <a:t>III. Luyện tập:</a:t>
            </a:r>
            <a:endParaRPr lang="en-US" altLang="en-US"/>
          </a:p>
        </p:txBody>
      </p:sp>
      <p:sp>
        <p:nvSpPr>
          <p:cNvPr id="1049707" name="Rectangle 107">
            <a:extLst>
              <a:ext uri="{FF2B5EF4-FFF2-40B4-BE49-F238E27FC236}">
                <a16:creationId xmlns:a16="http://schemas.microsoft.com/office/drawing/2014/main" xmlns="" id="{B547C0EE-1FEF-49D2-B9C3-13324513928D}"/>
              </a:ext>
            </a:extLst>
          </p:cNvPr>
          <p:cNvSpPr>
            <a:spLocks noChangeArrowheads="1"/>
          </p:cNvSpPr>
          <p:nvPr/>
        </p:nvSpPr>
        <p:spPr bwMode="auto">
          <a:xfrm>
            <a:off x="533400" y="6096000"/>
            <a:ext cx="17526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buClr>
                <a:srgbClr val="009999"/>
              </a:buClr>
            </a:pPr>
            <a:r>
              <a:rPr lang="fr-FR" altLang="en-US" sz="2400" b="1">
                <a:latin typeface="Times New Roman" panose="02020603050405020304" pitchFamily="18" charset="0"/>
              </a:rPr>
              <a:t>Bài tập:</a:t>
            </a:r>
            <a:endParaRPr lang="en-US" altLang="en-US"/>
          </a:p>
        </p:txBody>
      </p:sp>
      <p:grpSp>
        <p:nvGrpSpPr>
          <p:cNvPr id="235" name="Group -789">
            <a:extLst>
              <a:ext uri="{FF2B5EF4-FFF2-40B4-BE49-F238E27FC236}">
                <a16:creationId xmlns:a16="http://schemas.microsoft.com/office/drawing/2014/main" xmlns="" id="{400B6B57-FFA6-4355-8C38-C02B1D56AA1D}"/>
              </a:ext>
            </a:extLst>
          </p:cNvPr>
          <p:cNvGrpSpPr>
            <a:grpSpLocks/>
          </p:cNvGrpSpPr>
          <p:nvPr/>
        </p:nvGrpSpPr>
        <p:grpSpPr bwMode="auto">
          <a:xfrm>
            <a:off x="1435100" y="1674813"/>
            <a:ext cx="7785100" cy="5183187"/>
            <a:chOff x="748" y="845"/>
            <a:chExt cx="4854" cy="3265"/>
          </a:xfrm>
        </p:grpSpPr>
        <p:sp>
          <p:nvSpPr>
            <p:cNvPr id="1049709" name="Line 109">
              <a:extLst>
                <a:ext uri="{FF2B5EF4-FFF2-40B4-BE49-F238E27FC236}">
                  <a16:creationId xmlns:a16="http://schemas.microsoft.com/office/drawing/2014/main" xmlns="" id="{F37A4291-2F11-4DFE-8C7B-7D84C27163A8}"/>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11" name="Line 111">
              <a:extLst>
                <a:ext uri="{FF2B5EF4-FFF2-40B4-BE49-F238E27FC236}">
                  <a16:creationId xmlns:a16="http://schemas.microsoft.com/office/drawing/2014/main" xmlns="" id="{D22AA03C-0A50-4DF5-97CD-A4AD8E77D8F6}"/>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13" name="Line 113">
              <a:extLst>
                <a:ext uri="{FF2B5EF4-FFF2-40B4-BE49-F238E27FC236}">
                  <a16:creationId xmlns:a16="http://schemas.microsoft.com/office/drawing/2014/main" xmlns="" id="{F6BB817F-6EDC-4EF5-8477-2A9B494FB944}"/>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15" name="Line 115">
              <a:extLst>
                <a:ext uri="{FF2B5EF4-FFF2-40B4-BE49-F238E27FC236}">
                  <a16:creationId xmlns:a16="http://schemas.microsoft.com/office/drawing/2014/main" xmlns="" id="{E4FABCE8-2F09-40D9-ACE0-FAEFC29F8F76}"/>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37" name="Group -787">
            <a:extLst>
              <a:ext uri="{FF2B5EF4-FFF2-40B4-BE49-F238E27FC236}">
                <a16:creationId xmlns:a16="http://schemas.microsoft.com/office/drawing/2014/main" xmlns="" id="{DC1CBF71-D394-4B64-B165-3596CA3E8B20}"/>
              </a:ext>
            </a:extLst>
          </p:cNvPr>
          <p:cNvGrpSpPr>
            <a:grpSpLocks/>
          </p:cNvGrpSpPr>
          <p:nvPr/>
        </p:nvGrpSpPr>
        <p:grpSpPr bwMode="auto">
          <a:xfrm>
            <a:off x="0" y="0"/>
            <a:ext cx="7556500" cy="5183188"/>
            <a:chOff x="158" y="164"/>
            <a:chExt cx="4854" cy="3265"/>
          </a:xfrm>
        </p:grpSpPr>
        <p:sp>
          <p:nvSpPr>
            <p:cNvPr id="1049717" name="Line 117">
              <a:extLst>
                <a:ext uri="{FF2B5EF4-FFF2-40B4-BE49-F238E27FC236}">
                  <a16:creationId xmlns:a16="http://schemas.microsoft.com/office/drawing/2014/main" xmlns="" id="{FB530CFF-BC65-4AFE-8003-BEFD50D60E02}"/>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19" name="Line 119">
              <a:extLst>
                <a:ext uri="{FF2B5EF4-FFF2-40B4-BE49-F238E27FC236}">
                  <a16:creationId xmlns:a16="http://schemas.microsoft.com/office/drawing/2014/main" xmlns="" id="{CEE75EDF-A003-443F-B4D8-C625F7B4E3D8}"/>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21" name="Line 121">
              <a:extLst>
                <a:ext uri="{FF2B5EF4-FFF2-40B4-BE49-F238E27FC236}">
                  <a16:creationId xmlns:a16="http://schemas.microsoft.com/office/drawing/2014/main" xmlns="" id="{3F9EA05E-9EAE-47E1-8622-D2B05B53D496}"/>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23" name="Line 123">
              <a:extLst>
                <a:ext uri="{FF2B5EF4-FFF2-40B4-BE49-F238E27FC236}">
                  <a16:creationId xmlns:a16="http://schemas.microsoft.com/office/drawing/2014/main" xmlns="" id="{C32E8E2E-707D-4605-B87D-A524C8F357E9}"/>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703"/>
                                        </p:tgtEl>
                                        <p:attrNameLst>
                                          <p:attrName>style.visibility</p:attrName>
                                        </p:attrNameLst>
                                      </p:cBhvr>
                                      <p:to>
                                        <p:strVal val="visible"/>
                                      </p:to>
                                    </p:set>
                                    <p:animEffect transition="in" filter="blinds(horizontal)">
                                      <p:cBhvr>
                                        <p:cTn id="7" dur="500"/>
                                        <p:tgtEl>
                                          <p:spTgt spid="10497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49705"/>
                                        </p:tgtEl>
                                        <p:attrNameLst>
                                          <p:attrName>style.visibility</p:attrName>
                                        </p:attrNameLst>
                                      </p:cBhvr>
                                      <p:to>
                                        <p:strVal val="visible"/>
                                      </p:to>
                                    </p:set>
                                    <p:animEffect transition="in" filter="blinds(horizontal)">
                                      <p:cBhvr>
                                        <p:cTn id="12" dur="500"/>
                                        <p:tgtEl>
                                          <p:spTgt spid="10497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49707"/>
                                        </p:tgtEl>
                                        <p:attrNameLst>
                                          <p:attrName>style.visibility</p:attrName>
                                        </p:attrNameLst>
                                      </p:cBhvr>
                                      <p:to>
                                        <p:strVal val="visible"/>
                                      </p:to>
                                    </p:set>
                                    <p:animEffect transition="in" filter="blinds(horizontal)">
                                      <p:cBhvr>
                                        <p:cTn id="17" dur="500"/>
                                        <p:tgtEl>
                                          <p:spTgt spid="1049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236" name="Picture 84">
            <a:extLst>
              <a:ext uri="{FF2B5EF4-FFF2-40B4-BE49-F238E27FC236}">
                <a16:creationId xmlns:a16="http://schemas.microsoft.com/office/drawing/2014/main" xmlns="" id="{65122B39-2AC9-49BE-A673-0B4B2A00A5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82550"/>
            <a:ext cx="4749800" cy="6553200"/>
          </a:xfrm>
          <a:prstGeom prst="rect">
            <a:avLst/>
          </a:prstGeom>
          <a:solidFill>
            <a:srgbClr val="FF0000">
              <a:alpha val="9700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49059" name="Freeform 483">
            <a:extLst>
              <a:ext uri="{FF2B5EF4-FFF2-40B4-BE49-F238E27FC236}">
                <a16:creationId xmlns:a16="http://schemas.microsoft.com/office/drawing/2014/main" xmlns="" id="{917E4789-B10C-469B-A752-0497DA047881}"/>
              </a:ext>
            </a:extLst>
          </p:cNvPr>
          <p:cNvSpPr>
            <a:spLocks/>
          </p:cNvSpPr>
          <p:nvPr/>
        </p:nvSpPr>
        <p:spPr bwMode="auto">
          <a:xfrm>
            <a:off x="1720850" y="1828800"/>
            <a:ext cx="1892300" cy="3441700"/>
          </a:xfrm>
          <a:custGeom>
            <a:avLst/>
            <a:gdLst>
              <a:gd name="T0" fmla="*/ 0 w 1192"/>
              <a:gd name="T1" fmla="*/ 0 h 2168"/>
              <a:gd name="T2" fmla="*/ 8 w 1192"/>
              <a:gd name="T3" fmla="*/ 56 h 2168"/>
              <a:gd name="T4" fmla="*/ 96 w 1192"/>
              <a:gd name="T5" fmla="*/ 136 h 2168"/>
              <a:gd name="T6" fmla="*/ 128 w 1192"/>
              <a:gd name="T7" fmla="*/ 176 h 2168"/>
              <a:gd name="T8" fmla="*/ 144 w 1192"/>
              <a:gd name="T9" fmla="*/ 248 h 2168"/>
              <a:gd name="T10" fmla="*/ 248 w 1192"/>
              <a:gd name="T11" fmla="*/ 328 h 2168"/>
              <a:gd name="T12" fmla="*/ 264 w 1192"/>
              <a:gd name="T13" fmla="*/ 352 h 2168"/>
              <a:gd name="T14" fmla="*/ 288 w 1192"/>
              <a:gd name="T15" fmla="*/ 360 h 2168"/>
              <a:gd name="T16" fmla="*/ 296 w 1192"/>
              <a:gd name="T17" fmla="*/ 384 h 2168"/>
              <a:gd name="T18" fmla="*/ 320 w 1192"/>
              <a:gd name="T19" fmla="*/ 400 h 2168"/>
              <a:gd name="T20" fmla="*/ 328 w 1192"/>
              <a:gd name="T21" fmla="*/ 424 h 2168"/>
              <a:gd name="T22" fmla="*/ 352 w 1192"/>
              <a:gd name="T23" fmla="*/ 432 h 2168"/>
              <a:gd name="T24" fmla="*/ 368 w 1192"/>
              <a:gd name="T25" fmla="*/ 480 h 2168"/>
              <a:gd name="T26" fmla="*/ 416 w 1192"/>
              <a:gd name="T27" fmla="*/ 512 h 2168"/>
              <a:gd name="T28" fmla="*/ 448 w 1192"/>
              <a:gd name="T29" fmla="*/ 552 h 2168"/>
              <a:gd name="T30" fmla="*/ 480 w 1192"/>
              <a:gd name="T31" fmla="*/ 584 h 2168"/>
              <a:gd name="T32" fmla="*/ 512 w 1192"/>
              <a:gd name="T33" fmla="*/ 624 h 2168"/>
              <a:gd name="T34" fmla="*/ 552 w 1192"/>
              <a:gd name="T35" fmla="*/ 672 h 2168"/>
              <a:gd name="T36" fmla="*/ 632 w 1192"/>
              <a:gd name="T37" fmla="*/ 744 h 2168"/>
              <a:gd name="T38" fmla="*/ 672 w 1192"/>
              <a:gd name="T39" fmla="*/ 776 h 2168"/>
              <a:gd name="T40" fmla="*/ 712 w 1192"/>
              <a:gd name="T41" fmla="*/ 808 h 2168"/>
              <a:gd name="T42" fmla="*/ 776 w 1192"/>
              <a:gd name="T43" fmla="*/ 896 h 2168"/>
              <a:gd name="T44" fmla="*/ 808 w 1192"/>
              <a:gd name="T45" fmla="*/ 928 h 2168"/>
              <a:gd name="T46" fmla="*/ 840 w 1192"/>
              <a:gd name="T47" fmla="*/ 976 h 2168"/>
              <a:gd name="T48" fmla="*/ 888 w 1192"/>
              <a:gd name="T49" fmla="*/ 1008 h 2168"/>
              <a:gd name="T50" fmla="*/ 960 w 1192"/>
              <a:gd name="T51" fmla="*/ 1128 h 2168"/>
              <a:gd name="T52" fmla="*/ 1032 w 1192"/>
              <a:gd name="T53" fmla="*/ 1240 h 2168"/>
              <a:gd name="T54" fmla="*/ 1048 w 1192"/>
              <a:gd name="T55" fmla="*/ 1288 h 2168"/>
              <a:gd name="T56" fmla="*/ 1056 w 1192"/>
              <a:gd name="T57" fmla="*/ 1352 h 2168"/>
              <a:gd name="T58" fmla="*/ 1072 w 1192"/>
              <a:gd name="T59" fmla="*/ 1376 h 2168"/>
              <a:gd name="T60" fmla="*/ 1088 w 1192"/>
              <a:gd name="T61" fmla="*/ 1432 h 2168"/>
              <a:gd name="T62" fmla="*/ 1096 w 1192"/>
              <a:gd name="T63" fmla="*/ 1544 h 2168"/>
              <a:gd name="T64" fmla="*/ 1144 w 1192"/>
              <a:gd name="T65" fmla="*/ 1640 h 2168"/>
              <a:gd name="T66" fmla="*/ 1160 w 1192"/>
              <a:gd name="T67" fmla="*/ 1856 h 2168"/>
              <a:gd name="T68" fmla="*/ 1192 w 1192"/>
              <a:gd name="T69" fmla="*/ 1904 h 2168"/>
              <a:gd name="T70" fmla="*/ 1128 w 1192"/>
              <a:gd name="T71" fmla="*/ 2096 h 2168"/>
              <a:gd name="T72" fmla="*/ 1080 w 1192"/>
              <a:gd name="T73" fmla="*/ 2104 h 2168"/>
              <a:gd name="T74" fmla="*/ 1040 w 1192"/>
              <a:gd name="T75" fmla="*/ 2168 h 2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92" h="2168">
                <a:moveTo>
                  <a:pt x="0" y="0"/>
                </a:moveTo>
                <a:cubicBezTo>
                  <a:pt x="3" y="19"/>
                  <a:pt x="3" y="38"/>
                  <a:pt x="8" y="56"/>
                </a:cubicBezTo>
                <a:cubicBezTo>
                  <a:pt x="19" y="91"/>
                  <a:pt x="70" y="110"/>
                  <a:pt x="96" y="136"/>
                </a:cubicBezTo>
                <a:cubicBezTo>
                  <a:pt x="116" y="196"/>
                  <a:pt x="87" y="124"/>
                  <a:pt x="128" y="176"/>
                </a:cubicBezTo>
                <a:cubicBezTo>
                  <a:pt x="136" y="186"/>
                  <a:pt x="144" y="247"/>
                  <a:pt x="144" y="248"/>
                </a:cubicBezTo>
                <a:cubicBezTo>
                  <a:pt x="157" y="306"/>
                  <a:pt x="199" y="312"/>
                  <a:pt x="248" y="328"/>
                </a:cubicBezTo>
                <a:cubicBezTo>
                  <a:pt x="253" y="336"/>
                  <a:pt x="256" y="346"/>
                  <a:pt x="264" y="352"/>
                </a:cubicBezTo>
                <a:cubicBezTo>
                  <a:pt x="271" y="357"/>
                  <a:pt x="282" y="354"/>
                  <a:pt x="288" y="360"/>
                </a:cubicBezTo>
                <a:cubicBezTo>
                  <a:pt x="294" y="366"/>
                  <a:pt x="291" y="377"/>
                  <a:pt x="296" y="384"/>
                </a:cubicBezTo>
                <a:cubicBezTo>
                  <a:pt x="302" y="392"/>
                  <a:pt x="312" y="395"/>
                  <a:pt x="320" y="400"/>
                </a:cubicBezTo>
                <a:cubicBezTo>
                  <a:pt x="323" y="408"/>
                  <a:pt x="322" y="418"/>
                  <a:pt x="328" y="424"/>
                </a:cubicBezTo>
                <a:cubicBezTo>
                  <a:pt x="334" y="430"/>
                  <a:pt x="347" y="425"/>
                  <a:pt x="352" y="432"/>
                </a:cubicBezTo>
                <a:cubicBezTo>
                  <a:pt x="362" y="446"/>
                  <a:pt x="354" y="471"/>
                  <a:pt x="368" y="480"/>
                </a:cubicBezTo>
                <a:cubicBezTo>
                  <a:pt x="384" y="491"/>
                  <a:pt x="416" y="512"/>
                  <a:pt x="416" y="512"/>
                </a:cubicBezTo>
                <a:cubicBezTo>
                  <a:pt x="436" y="572"/>
                  <a:pt x="407" y="500"/>
                  <a:pt x="448" y="552"/>
                </a:cubicBezTo>
                <a:cubicBezTo>
                  <a:pt x="479" y="591"/>
                  <a:pt x="428" y="567"/>
                  <a:pt x="480" y="584"/>
                </a:cubicBezTo>
                <a:cubicBezTo>
                  <a:pt x="499" y="641"/>
                  <a:pt x="472" y="576"/>
                  <a:pt x="512" y="624"/>
                </a:cubicBezTo>
                <a:cubicBezTo>
                  <a:pt x="563" y="685"/>
                  <a:pt x="494" y="633"/>
                  <a:pt x="552" y="672"/>
                </a:cubicBezTo>
                <a:cubicBezTo>
                  <a:pt x="569" y="698"/>
                  <a:pt x="603" y="734"/>
                  <a:pt x="632" y="744"/>
                </a:cubicBezTo>
                <a:cubicBezTo>
                  <a:pt x="678" y="813"/>
                  <a:pt x="617" y="732"/>
                  <a:pt x="672" y="776"/>
                </a:cubicBezTo>
                <a:cubicBezTo>
                  <a:pt x="724" y="817"/>
                  <a:pt x="652" y="788"/>
                  <a:pt x="712" y="808"/>
                </a:cubicBezTo>
                <a:cubicBezTo>
                  <a:pt x="725" y="847"/>
                  <a:pt x="743" y="874"/>
                  <a:pt x="776" y="896"/>
                </a:cubicBezTo>
                <a:cubicBezTo>
                  <a:pt x="797" y="960"/>
                  <a:pt x="765" y="885"/>
                  <a:pt x="808" y="928"/>
                </a:cubicBezTo>
                <a:cubicBezTo>
                  <a:pt x="822" y="942"/>
                  <a:pt x="824" y="965"/>
                  <a:pt x="840" y="976"/>
                </a:cubicBezTo>
                <a:cubicBezTo>
                  <a:pt x="856" y="987"/>
                  <a:pt x="888" y="1008"/>
                  <a:pt x="888" y="1008"/>
                </a:cubicBezTo>
                <a:cubicBezTo>
                  <a:pt x="917" y="1052"/>
                  <a:pt x="912" y="1096"/>
                  <a:pt x="960" y="1128"/>
                </a:cubicBezTo>
                <a:cubicBezTo>
                  <a:pt x="972" y="1164"/>
                  <a:pt x="1000" y="1219"/>
                  <a:pt x="1032" y="1240"/>
                </a:cubicBezTo>
                <a:cubicBezTo>
                  <a:pt x="1037" y="1256"/>
                  <a:pt x="1046" y="1271"/>
                  <a:pt x="1048" y="1288"/>
                </a:cubicBezTo>
                <a:cubicBezTo>
                  <a:pt x="1051" y="1309"/>
                  <a:pt x="1050" y="1331"/>
                  <a:pt x="1056" y="1352"/>
                </a:cubicBezTo>
                <a:cubicBezTo>
                  <a:pt x="1059" y="1361"/>
                  <a:pt x="1068" y="1367"/>
                  <a:pt x="1072" y="1376"/>
                </a:cubicBezTo>
                <a:cubicBezTo>
                  <a:pt x="1078" y="1387"/>
                  <a:pt x="1085" y="1422"/>
                  <a:pt x="1088" y="1432"/>
                </a:cubicBezTo>
                <a:cubicBezTo>
                  <a:pt x="1091" y="1469"/>
                  <a:pt x="1092" y="1507"/>
                  <a:pt x="1096" y="1544"/>
                </a:cubicBezTo>
                <a:cubicBezTo>
                  <a:pt x="1100" y="1580"/>
                  <a:pt x="1133" y="1606"/>
                  <a:pt x="1144" y="1640"/>
                </a:cubicBezTo>
                <a:cubicBezTo>
                  <a:pt x="1150" y="1712"/>
                  <a:pt x="1143" y="1786"/>
                  <a:pt x="1160" y="1856"/>
                </a:cubicBezTo>
                <a:cubicBezTo>
                  <a:pt x="1164" y="1875"/>
                  <a:pt x="1192" y="1904"/>
                  <a:pt x="1192" y="1904"/>
                </a:cubicBezTo>
                <a:cubicBezTo>
                  <a:pt x="1182" y="1974"/>
                  <a:pt x="1167" y="2038"/>
                  <a:pt x="1128" y="2096"/>
                </a:cubicBezTo>
                <a:cubicBezTo>
                  <a:pt x="1119" y="2109"/>
                  <a:pt x="1096" y="2101"/>
                  <a:pt x="1080" y="2104"/>
                </a:cubicBezTo>
                <a:cubicBezTo>
                  <a:pt x="1071" y="2131"/>
                  <a:pt x="1060" y="2148"/>
                  <a:pt x="1040" y="2168"/>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9061" name="Freeform 485">
            <a:extLst>
              <a:ext uri="{FF2B5EF4-FFF2-40B4-BE49-F238E27FC236}">
                <a16:creationId xmlns:a16="http://schemas.microsoft.com/office/drawing/2014/main" xmlns="" id="{42CB1AAA-36BE-4D1C-9596-C6FD8CD3E21C}"/>
              </a:ext>
            </a:extLst>
          </p:cNvPr>
          <p:cNvSpPr>
            <a:spLocks/>
          </p:cNvSpPr>
          <p:nvPr/>
        </p:nvSpPr>
        <p:spPr bwMode="auto">
          <a:xfrm>
            <a:off x="1709738" y="1524000"/>
            <a:ext cx="322262" cy="293688"/>
          </a:xfrm>
          <a:custGeom>
            <a:avLst/>
            <a:gdLst>
              <a:gd name="T0" fmla="*/ 0 w 203"/>
              <a:gd name="T1" fmla="*/ 185 h 185"/>
              <a:gd name="T2" fmla="*/ 40 w 203"/>
              <a:gd name="T3" fmla="*/ 113 h 185"/>
              <a:gd name="T4" fmla="*/ 48 w 203"/>
              <a:gd name="T5" fmla="*/ 89 h 185"/>
              <a:gd name="T6" fmla="*/ 136 w 203"/>
              <a:gd name="T7" fmla="*/ 57 h 185"/>
              <a:gd name="T8" fmla="*/ 168 w 203"/>
              <a:gd name="T9" fmla="*/ 9 h 185"/>
              <a:gd name="T10" fmla="*/ 200 w 203"/>
              <a:gd name="T11" fmla="*/ 17 h 185"/>
              <a:gd name="T12" fmla="*/ 200 w 203"/>
              <a:gd name="T13" fmla="*/ 9 h 185"/>
            </a:gdLst>
            <a:ahLst/>
            <a:cxnLst>
              <a:cxn ang="0">
                <a:pos x="T0" y="T1"/>
              </a:cxn>
              <a:cxn ang="0">
                <a:pos x="T2" y="T3"/>
              </a:cxn>
              <a:cxn ang="0">
                <a:pos x="T4" y="T5"/>
              </a:cxn>
              <a:cxn ang="0">
                <a:pos x="T6" y="T7"/>
              </a:cxn>
              <a:cxn ang="0">
                <a:pos x="T8" y="T9"/>
              </a:cxn>
              <a:cxn ang="0">
                <a:pos x="T10" y="T11"/>
              </a:cxn>
              <a:cxn ang="0">
                <a:pos x="T12" y="T13"/>
              </a:cxn>
            </a:cxnLst>
            <a:rect l="0" t="0" r="r" b="b"/>
            <a:pathLst>
              <a:path w="203" h="185">
                <a:moveTo>
                  <a:pt x="0" y="185"/>
                </a:moveTo>
                <a:cubicBezTo>
                  <a:pt x="15" y="162"/>
                  <a:pt x="28" y="137"/>
                  <a:pt x="40" y="113"/>
                </a:cubicBezTo>
                <a:cubicBezTo>
                  <a:pt x="44" y="105"/>
                  <a:pt x="43" y="96"/>
                  <a:pt x="48" y="89"/>
                </a:cubicBezTo>
                <a:cubicBezTo>
                  <a:pt x="67" y="65"/>
                  <a:pt x="136" y="57"/>
                  <a:pt x="136" y="57"/>
                </a:cubicBezTo>
                <a:cubicBezTo>
                  <a:pt x="147" y="41"/>
                  <a:pt x="157" y="25"/>
                  <a:pt x="168" y="9"/>
                </a:cubicBezTo>
                <a:cubicBezTo>
                  <a:pt x="174" y="0"/>
                  <a:pt x="189" y="17"/>
                  <a:pt x="200" y="17"/>
                </a:cubicBezTo>
                <a:cubicBezTo>
                  <a:pt x="203" y="17"/>
                  <a:pt x="200" y="12"/>
                  <a:pt x="200" y="9"/>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9063" name="AutoShape 487">
            <a:extLst>
              <a:ext uri="{FF2B5EF4-FFF2-40B4-BE49-F238E27FC236}">
                <a16:creationId xmlns:a16="http://schemas.microsoft.com/office/drawing/2014/main" xmlns="" id="{7E08EBFE-5A8A-4D05-BC9E-3DAE831F2A73}"/>
              </a:ext>
            </a:extLst>
          </p:cNvPr>
          <p:cNvSpPr>
            <a:spLocks/>
          </p:cNvSpPr>
          <p:nvPr/>
        </p:nvSpPr>
        <p:spPr bwMode="auto">
          <a:xfrm rot="262095">
            <a:off x="1727200" y="2057400"/>
            <a:ext cx="685800" cy="455613"/>
          </a:xfrm>
          <a:prstGeom prst="star8">
            <a:avLst>
              <a:gd name="adj" fmla="val 22144"/>
            </a:avLst>
          </a:prstGeom>
          <a:pattFill prst="lgConfetti">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65" name="AutoShape 489">
            <a:extLst>
              <a:ext uri="{FF2B5EF4-FFF2-40B4-BE49-F238E27FC236}">
                <a16:creationId xmlns:a16="http://schemas.microsoft.com/office/drawing/2014/main" xmlns="" id="{FAAC9BAB-462B-49B3-9D00-B5E3F560DB68}"/>
              </a:ext>
            </a:extLst>
          </p:cNvPr>
          <p:cNvSpPr>
            <a:spLocks/>
          </p:cNvSpPr>
          <p:nvPr/>
        </p:nvSpPr>
        <p:spPr bwMode="auto">
          <a:xfrm rot="262095">
            <a:off x="1924050" y="2406650"/>
            <a:ext cx="685800" cy="455613"/>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67" name="AutoShape 491">
            <a:extLst>
              <a:ext uri="{FF2B5EF4-FFF2-40B4-BE49-F238E27FC236}">
                <a16:creationId xmlns:a16="http://schemas.microsoft.com/office/drawing/2014/main" xmlns="" id="{A2688847-5BC0-4415-8B57-B62571FA72DC}"/>
              </a:ext>
            </a:extLst>
          </p:cNvPr>
          <p:cNvSpPr>
            <a:spLocks/>
          </p:cNvSpPr>
          <p:nvPr/>
        </p:nvSpPr>
        <p:spPr bwMode="auto">
          <a:xfrm rot="262095">
            <a:off x="1498600" y="1676400"/>
            <a:ext cx="609600" cy="455613"/>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69" name="AutoShape 493">
            <a:extLst>
              <a:ext uri="{FF2B5EF4-FFF2-40B4-BE49-F238E27FC236}">
                <a16:creationId xmlns:a16="http://schemas.microsoft.com/office/drawing/2014/main" xmlns="" id="{A260C561-DDE1-45B8-B48B-ED68D37217A6}"/>
              </a:ext>
            </a:extLst>
          </p:cNvPr>
          <p:cNvSpPr>
            <a:spLocks/>
          </p:cNvSpPr>
          <p:nvPr/>
        </p:nvSpPr>
        <p:spPr bwMode="auto">
          <a:xfrm rot="262095">
            <a:off x="3098800" y="3505200"/>
            <a:ext cx="609600" cy="455613"/>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71" name="AutoShape 495">
            <a:extLst>
              <a:ext uri="{FF2B5EF4-FFF2-40B4-BE49-F238E27FC236}">
                <a16:creationId xmlns:a16="http://schemas.microsoft.com/office/drawing/2014/main" xmlns="" id="{4B69D848-C1EC-4C93-BA60-22D22BDFAAE3}"/>
              </a:ext>
            </a:extLst>
          </p:cNvPr>
          <p:cNvSpPr>
            <a:spLocks/>
          </p:cNvSpPr>
          <p:nvPr/>
        </p:nvSpPr>
        <p:spPr bwMode="auto">
          <a:xfrm rot="262095">
            <a:off x="3022600" y="4114800"/>
            <a:ext cx="685800" cy="455613"/>
          </a:xfrm>
          <a:prstGeom prst="star8">
            <a:avLst>
              <a:gd name="adj" fmla="val 22144"/>
            </a:avLst>
          </a:prstGeom>
          <a:pattFill prst="lgConfetti">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73" name="AutoShape 497">
            <a:extLst>
              <a:ext uri="{FF2B5EF4-FFF2-40B4-BE49-F238E27FC236}">
                <a16:creationId xmlns:a16="http://schemas.microsoft.com/office/drawing/2014/main" xmlns="" id="{EFF6B694-62A6-4C91-9412-ECCD875EC593}"/>
              </a:ext>
            </a:extLst>
          </p:cNvPr>
          <p:cNvSpPr>
            <a:spLocks/>
          </p:cNvSpPr>
          <p:nvPr/>
        </p:nvSpPr>
        <p:spPr bwMode="auto">
          <a:xfrm rot="262095">
            <a:off x="3124200" y="3886200"/>
            <a:ext cx="685800" cy="455613"/>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75" name="AutoShape 499">
            <a:extLst>
              <a:ext uri="{FF2B5EF4-FFF2-40B4-BE49-F238E27FC236}">
                <a16:creationId xmlns:a16="http://schemas.microsoft.com/office/drawing/2014/main" xmlns="" id="{73E35D63-8E27-4E2F-A3D4-360F524C176E}"/>
              </a:ext>
            </a:extLst>
          </p:cNvPr>
          <p:cNvSpPr>
            <a:spLocks/>
          </p:cNvSpPr>
          <p:nvPr/>
        </p:nvSpPr>
        <p:spPr bwMode="auto">
          <a:xfrm rot="262095">
            <a:off x="3175000" y="4421188"/>
            <a:ext cx="685800" cy="455612"/>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77" name="AutoShape 501">
            <a:extLst>
              <a:ext uri="{FF2B5EF4-FFF2-40B4-BE49-F238E27FC236}">
                <a16:creationId xmlns:a16="http://schemas.microsoft.com/office/drawing/2014/main" xmlns="" id="{33796A3A-4886-4194-8D49-BD443D60BA47}"/>
              </a:ext>
            </a:extLst>
          </p:cNvPr>
          <p:cNvSpPr>
            <a:spLocks/>
          </p:cNvSpPr>
          <p:nvPr/>
        </p:nvSpPr>
        <p:spPr bwMode="auto">
          <a:xfrm rot="262095">
            <a:off x="2794000" y="3276600"/>
            <a:ext cx="685800" cy="455613"/>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79" name="AutoShape 503">
            <a:extLst>
              <a:ext uri="{FF2B5EF4-FFF2-40B4-BE49-F238E27FC236}">
                <a16:creationId xmlns:a16="http://schemas.microsoft.com/office/drawing/2014/main" xmlns="" id="{523EB6ED-3499-48F2-8FF6-A9D4FB70C6B8}"/>
              </a:ext>
            </a:extLst>
          </p:cNvPr>
          <p:cNvSpPr>
            <a:spLocks/>
          </p:cNvSpPr>
          <p:nvPr/>
        </p:nvSpPr>
        <p:spPr bwMode="auto">
          <a:xfrm rot="262095">
            <a:off x="1600200" y="1371600"/>
            <a:ext cx="609600" cy="455613"/>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81" name="AutoShape 505">
            <a:extLst>
              <a:ext uri="{FF2B5EF4-FFF2-40B4-BE49-F238E27FC236}">
                <a16:creationId xmlns:a16="http://schemas.microsoft.com/office/drawing/2014/main" xmlns="" id="{7C989EF0-8C4F-4B1D-AD0F-A3E9C2C843FC}"/>
              </a:ext>
            </a:extLst>
          </p:cNvPr>
          <p:cNvSpPr>
            <a:spLocks/>
          </p:cNvSpPr>
          <p:nvPr/>
        </p:nvSpPr>
        <p:spPr bwMode="auto">
          <a:xfrm rot="739801">
            <a:off x="3124200" y="4876800"/>
            <a:ext cx="685800" cy="455613"/>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sp>
        <p:nvSpPr>
          <p:cNvPr id="1049083" name="AutoShape 507">
            <a:extLst>
              <a:ext uri="{FF2B5EF4-FFF2-40B4-BE49-F238E27FC236}">
                <a16:creationId xmlns:a16="http://schemas.microsoft.com/office/drawing/2014/main" xmlns="" id="{CD0FD2DE-7048-4261-81E7-FC8C2E01CDD8}"/>
              </a:ext>
            </a:extLst>
          </p:cNvPr>
          <p:cNvSpPr>
            <a:spLocks/>
          </p:cNvSpPr>
          <p:nvPr/>
        </p:nvSpPr>
        <p:spPr bwMode="auto">
          <a:xfrm rot="262095">
            <a:off x="2362200" y="2743200"/>
            <a:ext cx="685800" cy="455613"/>
          </a:xfrm>
          <a:prstGeom prst="star8">
            <a:avLst>
              <a:gd name="adj" fmla="val 19662"/>
            </a:avLst>
          </a:prstGeom>
          <a:pattFill prst="sphere">
            <a:fgClr>
              <a:srgbClr val="FF6600"/>
            </a:fgClr>
            <a:bgClr>
              <a:srgbClr val="FFFFFF"/>
            </a:bgClr>
          </a:pattFill>
          <a:ln w="9525">
            <a:solidFill>
              <a:srgbClr val="0000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a:p>
        </p:txBody>
      </p:sp>
      <p:pic>
        <p:nvPicPr>
          <p:cNvPr id="2097238" name="Picture 86">
            <a:extLst>
              <a:ext uri="{FF2B5EF4-FFF2-40B4-BE49-F238E27FC236}">
                <a16:creationId xmlns:a16="http://schemas.microsoft.com/office/drawing/2014/main" xmlns="" id="{FE0C52C6-2B0B-4E20-A590-A7C59BED6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7596"/>
          <a:stretch>
            <a:fillRect/>
          </a:stretch>
        </p:blipFill>
        <p:spPr bwMode="auto">
          <a:xfrm>
            <a:off x="5029200" y="1447800"/>
            <a:ext cx="38862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085" name="Rectangle 509">
            <a:extLst>
              <a:ext uri="{FF2B5EF4-FFF2-40B4-BE49-F238E27FC236}">
                <a16:creationId xmlns:a16="http://schemas.microsoft.com/office/drawing/2014/main" xmlns="" id="{3463601C-6EFF-4521-81E7-C02567D3A798}"/>
              </a:ext>
            </a:extLst>
          </p:cNvPr>
          <p:cNvSpPr>
            <a:spLocks/>
          </p:cNvSpPr>
          <p:nvPr/>
        </p:nvSpPr>
        <p:spPr bwMode="auto">
          <a:xfrm>
            <a:off x="5029200" y="226138"/>
            <a:ext cx="3886200" cy="1015663"/>
          </a:xfrm>
          <a:prstGeom prst="rect">
            <a:avLst/>
          </a:prstGeom>
          <a:noFill/>
          <a:ln w="571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dirty="0" err="1">
                <a:solidFill>
                  <a:srgbClr val="FF0000"/>
                </a:solidFill>
                <a:latin typeface="Chiller" pitchFamily="82" charset="0"/>
                <a:ea typeface="Chiller" panose="02000000000000000000" pitchFamily="2" charset="0"/>
                <a:cs typeface="Aldhabi" pitchFamily="2" charset="-78"/>
              </a:rPr>
              <a:t>Tr­ên</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err="1">
                <a:solidFill>
                  <a:srgbClr val="FF0000"/>
                </a:solidFill>
                <a:latin typeface="Chiller" pitchFamily="82" charset="0"/>
                <a:ea typeface="Chiller" panose="02000000000000000000" pitchFamily="2" charset="0"/>
                <a:cs typeface="Aldhabi" pitchFamily="2" charset="-78"/>
              </a:rPr>
              <a:t>Sơn</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err="1">
                <a:solidFill>
                  <a:srgbClr val="0000FF"/>
                </a:solidFill>
                <a:latin typeface="Chiller" pitchFamily="82" charset="0"/>
                <a:ea typeface="Chiller" panose="02000000000000000000" pitchFamily="2" charset="0"/>
                <a:cs typeface="Aldhabi" pitchFamily="2" charset="-78"/>
              </a:rPr>
              <a:t>Đông</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err="1">
                <a:solidFill>
                  <a:srgbClr val="FF0000"/>
                </a:solidFill>
                <a:latin typeface="Chiller" pitchFamily="82" charset="0"/>
                <a:ea typeface="Chiller" panose="02000000000000000000" pitchFamily="2" charset="0"/>
                <a:cs typeface="Aldhabi" pitchFamily="2" charset="-78"/>
              </a:rPr>
              <a:t>nắng</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a:solidFill>
                  <a:srgbClr val="0000FF"/>
                </a:solidFill>
                <a:latin typeface="Chiller" pitchFamily="82" charset="0"/>
                <a:ea typeface="Chiller" panose="02000000000000000000" pitchFamily="2" charset="0"/>
                <a:cs typeface="Aldhabi" pitchFamily="2" charset="-78"/>
              </a:rPr>
              <a:t>– </a:t>
            </a:r>
            <a:r>
              <a:rPr lang="en-US" altLang="en-US" sz="2400" b="1" dirty="0" err="1">
                <a:solidFill>
                  <a:srgbClr val="0000FF"/>
                </a:solidFill>
                <a:latin typeface="Chiller" pitchFamily="82" charset="0"/>
                <a:ea typeface="Chiller" panose="02000000000000000000" pitchFamily="2" charset="0"/>
                <a:cs typeface="Aldhabi" pitchFamily="2" charset="-78"/>
              </a:rPr>
              <a:t>Tây</a:t>
            </a:r>
            <a:r>
              <a:rPr lang="en-US" altLang="en-US" sz="2400" b="1" dirty="0">
                <a:solidFill>
                  <a:srgbClr val="0000FF"/>
                </a:solidFill>
                <a:latin typeface="Chiller" pitchFamily="82" charset="0"/>
                <a:ea typeface="Chiller" panose="02000000000000000000" pitchFamily="2" charset="0"/>
                <a:cs typeface="Aldhabi" pitchFamily="2" charset="-78"/>
              </a:rPr>
              <a:t> </a:t>
            </a:r>
            <a:r>
              <a:rPr lang="en-US" altLang="en-US" sz="2400" b="1" dirty="0" err="1">
                <a:solidFill>
                  <a:srgbClr val="FF0000"/>
                </a:solidFill>
                <a:latin typeface="Chiller" pitchFamily="82" charset="0"/>
                <a:ea typeface="Chiller" panose="02000000000000000000" pitchFamily="2" charset="0"/>
                <a:cs typeface="Aldhabi" pitchFamily="2" charset="-78"/>
              </a:rPr>
              <a:t>mưa</a:t>
            </a:r>
            <a:endParaRPr lang="zh-CN" altLang="en-US" sz="2400" b="1" dirty="0">
              <a:latin typeface="Chiller" pitchFamily="82" charset="0"/>
              <a:ea typeface="宋体" panose="02010600030101010101" pitchFamily="2" charset="-122"/>
              <a:cs typeface="Aldhabi" pitchFamily="2" charset="-78"/>
            </a:endParaRPr>
          </a:p>
          <a:p>
            <a:pPr>
              <a:spcBef>
                <a:spcPct val="50000"/>
              </a:spcBef>
            </a:pPr>
            <a:r>
              <a:rPr lang="en-US" altLang="en-US" sz="2400" b="1" dirty="0">
                <a:solidFill>
                  <a:srgbClr val="FF0000"/>
                </a:solidFill>
                <a:latin typeface="Chiller" pitchFamily="82" charset="0"/>
                <a:ea typeface="Chiller" panose="02000000000000000000" pitchFamily="2" charset="0"/>
                <a:cs typeface="Aldhabi" pitchFamily="2" charset="-78"/>
              </a:rPr>
              <a:t>Ai </a:t>
            </a:r>
            <a:r>
              <a:rPr lang="en-US" altLang="en-US" sz="2400" b="1" dirty="0" err="1">
                <a:solidFill>
                  <a:srgbClr val="FF0000"/>
                </a:solidFill>
                <a:latin typeface="Chiller" pitchFamily="82" charset="0"/>
                <a:ea typeface="Chiller" panose="02000000000000000000" pitchFamily="2" charset="0"/>
                <a:cs typeface="Aldhabi" pitchFamily="2" charset="-78"/>
              </a:rPr>
              <a:t>chưa</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err="1">
                <a:solidFill>
                  <a:srgbClr val="FF0000"/>
                </a:solidFill>
                <a:latin typeface="Chiller" pitchFamily="82" charset="0"/>
                <a:ea typeface="Chiller" panose="02000000000000000000" pitchFamily="2" charset="0"/>
                <a:cs typeface="Aldhabi" pitchFamily="2" charset="-78"/>
              </a:rPr>
              <a:t>đến</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err="1">
                <a:solidFill>
                  <a:srgbClr val="FF0000"/>
                </a:solidFill>
                <a:latin typeface="Chiller" pitchFamily="82" charset="0"/>
                <a:ea typeface="Chiller" panose="02000000000000000000" pitchFamily="2" charset="0"/>
                <a:cs typeface="Aldhabi" pitchFamily="2" charset="-78"/>
              </a:rPr>
              <a:t>đó</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err="1">
                <a:solidFill>
                  <a:srgbClr val="FF0000"/>
                </a:solidFill>
                <a:latin typeface="Chiller" pitchFamily="82" charset="0"/>
                <a:ea typeface="Chiller" panose="02000000000000000000" pitchFamily="2" charset="0"/>
                <a:cs typeface="Aldhabi" pitchFamily="2" charset="-78"/>
              </a:rPr>
              <a:t>như</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err="1" smtClean="0">
                <a:solidFill>
                  <a:srgbClr val="FF0000"/>
                </a:solidFill>
                <a:latin typeface="Chiller" pitchFamily="82" charset="0"/>
                <a:ea typeface="Chiller" panose="02000000000000000000" pitchFamily="2" charset="0"/>
                <a:cs typeface="Aldhabi" pitchFamily="2" charset="-78"/>
              </a:rPr>
              <a:t>chưa</a:t>
            </a:r>
            <a:r>
              <a:rPr lang="en-US" altLang="en-US" sz="2400" b="1" dirty="0" smtClean="0">
                <a:solidFill>
                  <a:srgbClr val="FF0000"/>
                </a:solidFill>
                <a:latin typeface="Chiller" pitchFamily="82" charset="0"/>
                <a:ea typeface="Chiller" panose="02000000000000000000" pitchFamily="2" charset="0"/>
                <a:cs typeface="Aldhabi" pitchFamily="2" charset="-78"/>
              </a:rPr>
              <a:t> </a:t>
            </a:r>
            <a:r>
              <a:rPr lang="en-US" altLang="en-US" sz="2400" b="1" dirty="0" err="1">
                <a:solidFill>
                  <a:srgbClr val="FF0000"/>
                </a:solidFill>
                <a:latin typeface="Chiller" pitchFamily="82" charset="0"/>
                <a:ea typeface="Chiller" panose="02000000000000000000" pitchFamily="2" charset="0"/>
                <a:cs typeface="Aldhabi" pitchFamily="2" charset="-78"/>
              </a:rPr>
              <a:t>rõ</a:t>
            </a:r>
            <a:r>
              <a:rPr lang="en-US" altLang="en-US" sz="2400" b="1" dirty="0">
                <a:solidFill>
                  <a:srgbClr val="FF0000"/>
                </a:solidFill>
                <a:latin typeface="Chiller" pitchFamily="82" charset="0"/>
                <a:ea typeface="Chiller" panose="02000000000000000000" pitchFamily="2" charset="0"/>
                <a:cs typeface="Aldhabi" pitchFamily="2" charset="-78"/>
              </a:rPr>
              <a:t> </a:t>
            </a:r>
            <a:r>
              <a:rPr lang="en-US" altLang="en-US" sz="2400" b="1" dirty="0" err="1">
                <a:solidFill>
                  <a:srgbClr val="FF0000"/>
                </a:solidFill>
                <a:latin typeface="Chiller" pitchFamily="82" charset="0"/>
                <a:ea typeface="Chiller" panose="02000000000000000000" pitchFamily="2" charset="0"/>
                <a:cs typeface="Aldhabi" pitchFamily="2" charset="-78"/>
              </a:rPr>
              <a:t>mình</a:t>
            </a:r>
            <a:endParaRPr lang="zh-CN" altLang="en-US" sz="2400" b="1" dirty="0">
              <a:latin typeface="Chiller" pitchFamily="82" charset="0"/>
              <a:ea typeface="宋体" panose="02010600030101010101" pitchFamily="2" charset="-122"/>
              <a:cs typeface="Aldhab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2097236"/>
                                        </p:tgtEl>
                                        <p:attrNameLst>
                                          <p:attrName>style.visibility</p:attrName>
                                        </p:attrNameLst>
                                      </p:cBhvr>
                                      <p:to>
                                        <p:strVal val="visible"/>
                                      </p:to>
                                    </p:set>
                                    <p:animEffect transition="in" filter="wheel(4)">
                                      <p:cBhvr>
                                        <p:cTn id="7" dur="2000"/>
                                        <p:tgtEl>
                                          <p:spTgt spid="20972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repeatCount="indefinite" fill="hold" nodeType="clickEffect">
                                  <p:stCondLst>
                                    <p:cond delay="0"/>
                                  </p:stCondLst>
                                  <p:endCondLst>
                                    <p:cond evt="onNext" delay="0">
                                      <p:tgtEl>
                                        <p:sldTgt/>
                                      </p:tgtEl>
                                    </p:cond>
                                  </p:endCondLst>
                                  <p:childTnLst>
                                    <p:set>
                                      <p:cBhvr>
                                        <p:cTn id="11" dur="1" fill="hold">
                                          <p:stCondLst>
                                            <p:cond delay="0"/>
                                          </p:stCondLst>
                                        </p:cTn>
                                        <p:tgtEl>
                                          <p:spTgt spid="1049059"/>
                                        </p:tgtEl>
                                        <p:attrNameLst>
                                          <p:attrName>style.visibility</p:attrName>
                                        </p:attrNameLst>
                                      </p:cBhvr>
                                      <p:to>
                                        <p:strVal val="visible"/>
                                      </p:to>
                                    </p:set>
                                    <p:animEffect transition="in" filter="box(in)">
                                      <p:cBhvr>
                                        <p:cTn id="12" dur="500"/>
                                        <p:tgtEl>
                                          <p:spTgt spid="1049059"/>
                                        </p:tgtEl>
                                      </p:cBhvr>
                                    </p:animEffect>
                                  </p:childTnLst>
                                </p:cTn>
                              </p:par>
                              <p:par>
                                <p:cTn id="13" presetID="4" presetClass="entr" presetSubtype="16" repeatCount="indefinite" fill="hold" nodeType="withEffect">
                                  <p:stCondLst>
                                    <p:cond delay="0"/>
                                  </p:stCondLst>
                                  <p:endCondLst>
                                    <p:cond evt="onNext" delay="0">
                                      <p:tgtEl>
                                        <p:sldTgt/>
                                      </p:tgtEl>
                                    </p:cond>
                                  </p:endCondLst>
                                  <p:childTnLst>
                                    <p:set>
                                      <p:cBhvr>
                                        <p:cTn id="14" dur="1" fill="hold">
                                          <p:stCondLst>
                                            <p:cond delay="0"/>
                                          </p:stCondLst>
                                        </p:cTn>
                                        <p:tgtEl>
                                          <p:spTgt spid="1049061"/>
                                        </p:tgtEl>
                                        <p:attrNameLst>
                                          <p:attrName>style.visibility</p:attrName>
                                        </p:attrNameLst>
                                      </p:cBhvr>
                                      <p:to>
                                        <p:strVal val="visible"/>
                                      </p:to>
                                    </p:set>
                                    <p:animEffect transition="in" filter="box(in)">
                                      <p:cBhvr>
                                        <p:cTn id="15" dur="500"/>
                                        <p:tgtEl>
                                          <p:spTgt spid="1049061"/>
                                        </p:tgtEl>
                                      </p:cBhvr>
                                    </p:animEffect>
                                  </p:childTnLst>
                                </p:cTn>
                              </p:par>
                              <p:par>
                                <p:cTn id="16" presetID="4" presetClass="entr" presetSubtype="16" repeatCount="indefinite" fill="hold" nodeType="withEffect">
                                  <p:stCondLst>
                                    <p:cond delay="0"/>
                                  </p:stCondLst>
                                  <p:endCondLst>
                                    <p:cond evt="onNext" delay="0">
                                      <p:tgtEl>
                                        <p:sldTgt/>
                                      </p:tgtEl>
                                    </p:cond>
                                  </p:endCondLst>
                                  <p:childTnLst>
                                    <p:set>
                                      <p:cBhvr>
                                        <p:cTn id="17" dur="1" fill="hold">
                                          <p:stCondLst>
                                            <p:cond delay="0"/>
                                          </p:stCondLst>
                                        </p:cTn>
                                        <p:tgtEl>
                                          <p:spTgt spid="1049063"/>
                                        </p:tgtEl>
                                        <p:attrNameLst>
                                          <p:attrName>style.visibility</p:attrName>
                                        </p:attrNameLst>
                                      </p:cBhvr>
                                      <p:to>
                                        <p:strVal val="visible"/>
                                      </p:to>
                                    </p:set>
                                    <p:animEffect transition="in" filter="box(in)">
                                      <p:cBhvr>
                                        <p:cTn id="18" dur="500"/>
                                        <p:tgtEl>
                                          <p:spTgt spid="1049063"/>
                                        </p:tgtEl>
                                      </p:cBhvr>
                                    </p:animEffect>
                                  </p:childTnLst>
                                </p:cTn>
                              </p:par>
                              <p:par>
                                <p:cTn id="19" presetID="4" presetClass="entr" presetSubtype="16" repeatCount="indefinite" fill="hold" nodeType="withEffect">
                                  <p:stCondLst>
                                    <p:cond delay="0"/>
                                  </p:stCondLst>
                                  <p:endCondLst>
                                    <p:cond evt="onNext" delay="0">
                                      <p:tgtEl>
                                        <p:sldTgt/>
                                      </p:tgtEl>
                                    </p:cond>
                                  </p:endCondLst>
                                  <p:childTnLst>
                                    <p:set>
                                      <p:cBhvr>
                                        <p:cTn id="20" dur="1" fill="hold">
                                          <p:stCondLst>
                                            <p:cond delay="0"/>
                                          </p:stCondLst>
                                        </p:cTn>
                                        <p:tgtEl>
                                          <p:spTgt spid="1049065"/>
                                        </p:tgtEl>
                                        <p:attrNameLst>
                                          <p:attrName>style.visibility</p:attrName>
                                        </p:attrNameLst>
                                      </p:cBhvr>
                                      <p:to>
                                        <p:strVal val="visible"/>
                                      </p:to>
                                    </p:set>
                                    <p:animEffect transition="in" filter="box(in)">
                                      <p:cBhvr>
                                        <p:cTn id="21" dur="500"/>
                                        <p:tgtEl>
                                          <p:spTgt spid="1049065"/>
                                        </p:tgtEl>
                                      </p:cBhvr>
                                    </p:animEffect>
                                  </p:childTnLst>
                                </p:cTn>
                              </p:par>
                              <p:par>
                                <p:cTn id="22" presetID="4" presetClass="entr" presetSubtype="16" repeatCount="indefinite" fill="hold" nodeType="withEffect">
                                  <p:stCondLst>
                                    <p:cond delay="0"/>
                                  </p:stCondLst>
                                  <p:endCondLst>
                                    <p:cond evt="onNext" delay="0">
                                      <p:tgtEl>
                                        <p:sldTgt/>
                                      </p:tgtEl>
                                    </p:cond>
                                  </p:endCondLst>
                                  <p:childTnLst>
                                    <p:set>
                                      <p:cBhvr>
                                        <p:cTn id="23" dur="1" fill="hold">
                                          <p:stCondLst>
                                            <p:cond delay="0"/>
                                          </p:stCondLst>
                                        </p:cTn>
                                        <p:tgtEl>
                                          <p:spTgt spid="1049067"/>
                                        </p:tgtEl>
                                        <p:attrNameLst>
                                          <p:attrName>style.visibility</p:attrName>
                                        </p:attrNameLst>
                                      </p:cBhvr>
                                      <p:to>
                                        <p:strVal val="visible"/>
                                      </p:to>
                                    </p:set>
                                    <p:animEffect transition="in" filter="box(in)">
                                      <p:cBhvr>
                                        <p:cTn id="24" dur="500"/>
                                        <p:tgtEl>
                                          <p:spTgt spid="1049067"/>
                                        </p:tgtEl>
                                      </p:cBhvr>
                                    </p:animEffect>
                                  </p:childTnLst>
                                </p:cTn>
                              </p:par>
                              <p:par>
                                <p:cTn id="25" presetID="4" presetClass="entr" presetSubtype="16" repeatCount="indefinite" fill="hold" nodeType="withEffect">
                                  <p:stCondLst>
                                    <p:cond delay="0"/>
                                  </p:stCondLst>
                                  <p:endCondLst>
                                    <p:cond evt="onNext" delay="0">
                                      <p:tgtEl>
                                        <p:sldTgt/>
                                      </p:tgtEl>
                                    </p:cond>
                                  </p:endCondLst>
                                  <p:childTnLst>
                                    <p:set>
                                      <p:cBhvr>
                                        <p:cTn id="26" dur="1" fill="hold">
                                          <p:stCondLst>
                                            <p:cond delay="0"/>
                                          </p:stCondLst>
                                        </p:cTn>
                                        <p:tgtEl>
                                          <p:spTgt spid="1049069"/>
                                        </p:tgtEl>
                                        <p:attrNameLst>
                                          <p:attrName>style.visibility</p:attrName>
                                        </p:attrNameLst>
                                      </p:cBhvr>
                                      <p:to>
                                        <p:strVal val="visible"/>
                                      </p:to>
                                    </p:set>
                                    <p:animEffect transition="in" filter="box(in)">
                                      <p:cBhvr>
                                        <p:cTn id="27" dur="500"/>
                                        <p:tgtEl>
                                          <p:spTgt spid="1049069"/>
                                        </p:tgtEl>
                                      </p:cBhvr>
                                    </p:animEffect>
                                  </p:childTnLst>
                                </p:cTn>
                              </p:par>
                              <p:par>
                                <p:cTn id="28" presetID="4" presetClass="entr" presetSubtype="16" repeatCount="indefinite" fill="hold" nodeType="withEffect">
                                  <p:stCondLst>
                                    <p:cond delay="0"/>
                                  </p:stCondLst>
                                  <p:endCondLst>
                                    <p:cond evt="onNext" delay="0">
                                      <p:tgtEl>
                                        <p:sldTgt/>
                                      </p:tgtEl>
                                    </p:cond>
                                  </p:endCondLst>
                                  <p:childTnLst>
                                    <p:set>
                                      <p:cBhvr>
                                        <p:cTn id="29" dur="1" fill="hold">
                                          <p:stCondLst>
                                            <p:cond delay="0"/>
                                          </p:stCondLst>
                                        </p:cTn>
                                        <p:tgtEl>
                                          <p:spTgt spid="1049071"/>
                                        </p:tgtEl>
                                        <p:attrNameLst>
                                          <p:attrName>style.visibility</p:attrName>
                                        </p:attrNameLst>
                                      </p:cBhvr>
                                      <p:to>
                                        <p:strVal val="visible"/>
                                      </p:to>
                                    </p:set>
                                    <p:animEffect transition="in" filter="box(in)">
                                      <p:cBhvr>
                                        <p:cTn id="30" dur="500"/>
                                        <p:tgtEl>
                                          <p:spTgt spid="1049071"/>
                                        </p:tgtEl>
                                      </p:cBhvr>
                                    </p:animEffect>
                                  </p:childTnLst>
                                </p:cTn>
                              </p:par>
                              <p:par>
                                <p:cTn id="31" presetID="4" presetClass="entr" presetSubtype="16" repeatCount="indefinite" fill="hold" nodeType="withEffect">
                                  <p:stCondLst>
                                    <p:cond delay="0"/>
                                  </p:stCondLst>
                                  <p:endCondLst>
                                    <p:cond evt="onNext" delay="0">
                                      <p:tgtEl>
                                        <p:sldTgt/>
                                      </p:tgtEl>
                                    </p:cond>
                                  </p:endCondLst>
                                  <p:childTnLst>
                                    <p:set>
                                      <p:cBhvr>
                                        <p:cTn id="32" dur="1" fill="hold">
                                          <p:stCondLst>
                                            <p:cond delay="0"/>
                                          </p:stCondLst>
                                        </p:cTn>
                                        <p:tgtEl>
                                          <p:spTgt spid="1049073"/>
                                        </p:tgtEl>
                                        <p:attrNameLst>
                                          <p:attrName>style.visibility</p:attrName>
                                        </p:attrNameLst>
                                      </p:cBhvr>
                                      <p:to>
                                        <p:strVal val="visible"/>
                                      </p:to>
                                    </p:set>
                                    <p:animEffect transition="in" filter="box(in)">
                                      <p:cBhvr>
                                        <p:cTn id="33" dur="500"/>
                                        <p:tgtEl>
                                          <p:spTgt spid="1049073"/>
                                        </p:tgtEl>
                                      </p:cBhvr>
                                    </p:animEffect>
                                  </p:childTnLst>
                                </p:cTn>
                              </p:par>
                              <p:par>
                                <p:cTn id="34" presetID="4" presetClass="entr" presetSubtype="16" repeatCount="indefinite" fill="hold" nodeType="withEffect">
                                  <p:stCondLst>
                                    <p:cond delay="0"/>
                                  </p:stCondLst>
                                  <p:endCondLst>
                                    <p:cond evt="onNext" delay="0">
                                      <p:tgtEl>
                                        <p:sldTgt/>
                                      </p:tgtEl>
                                    </p:cond>
                                  </p:endCondLst>
                                  <p:childTnLst>
                                    <p:set>
                                      <p:cBhvr>
                                        <p:cTn id="35" dur="1" fill="hold">
                                          <p:stCondLst>
                                            <p:cond delay="0"/>
                                          </p:stCondLst>
                                        </p:cTn>
                                        <p:tgtEl>
                                          <p:spTgt spid="1049075"/>
                                        </p:tgtEl>
                                        <p:attrNameLst>
                                          <p:attrName>style.visibility</p:attrName>
                                        </p:attrNameLst>
                                      </p:cBhvr>
                                      <p:to>
                                        <p:strVal val="visible"/>
                                      </p:to>
                                    </p:set>
                                    <p:animEffect transition="in" filter="box(in)">
                                      <p:cBhvr>
                                        <p:cTn id="36" dur="500"/>
                                        <p:tgtEl>
                                          <p:spTgt spid="1049075"/>
                                        </p:tgtEl>
                                      </p:cBhvr>
                                    </p:animEffect>
                                  </p:childTnLst>
                                </p:cTn>
                              </p:par>
                              <p:par>
                                <p:cTn id="37" presetID="4" presetClass="entr" presetSubtype="16" repeatCount="indefinite" fill="hold" nodeType="withEffect">
                                  <p:stCondLst>
                                    <p:cond delay="0"/>
                                  </p:stCondLst>
                                  <p:endCondLst>
                                    <p:cond evt="onNext" delay="0">
                                      <p:tgtEl>
                                        <p:sldTgt/>
                                      </p:tgtEl>
                                    </p:cond>
                                  </p:endCondLst>
                                  <p:childTnLst>
                                    <p:set>
                                      <p:cBhvr>
                                        <p:cTn id="38" dur="1" fill="hold">
                                          <p:stCondLst>
                                            <p:cond delay="0"/>
                                          </p:stCondLst>
                                        </p:cTn>
                                        <p:tgtEl>
                                          <p:spTgt spid="1049077"/>
                                        </p:tgtEl>
                                        <p:attrNameLst>
                                          <p:attrName>style.visibility</p:attrName>
                                        </p:attrNameLst>
                                      </p:cBhvr>
                                      <p:to>
                                        <p:strVal val="visible"/>
                                      </p:to>
                                    </p:set>
                                    <p:animEffect transition="in" filter="box(in)">
                                      <p:cBhvr>
                                        <p:cTn id="39" dur="500"/>
                                        <p:tgtEl>
                                          <p:spTgt spid="1049077"/>
                                        </p:tgtEl>
                                      </p:cBhvr>
                                    </p:animEffect>
                                  </p:childTnLst>
                                </p:cTn>
                              </p:par>
                              <p:par>
                                <p:cTn id="40" presetID="4" presetClass="entr" presetSubtype="16" repeatCount="indefinite" fill="hold" nodeType="withEffect">
                                  <p:stCondLst>
                                    <p:cond delay="0"/>
                                  </p:stCondLst>
                                  <p:endCondLst>
                                    <p:cond evt="onNext" delay="0">
                                      <p:tgtEl>
                                        <p:sldTgt/>
                                      </p:tgtEl>
                                    </p:cond>
                                  </p:endCondLst>
                                  <p:childTnLst>
                                    <p:set>
                                      <p:cBhvr>
                                        <p:cTn id="41" dur="1" fill="hold">
                                          <p:stCondLst>
                                            <p:cond delay="0"/>
                                          </p:stCondLst>
                                        </p:cTn>
                                        <p:tgtEl>
                                          <p:spTgt spid="1049079"/>
                                        </p:tgtEl>
                                        <p:attrNameLst>
                                          <p:attrName>style.visibility</p:attrName>
                                        </p:attrNameLst>
                                      </p:cBhvr>
                                      <p:to>
                                        <p:strVal val="visible"/>
                                      </p:to>
                                    </p:set>
                                    <p:animEffect transition="in" filter="box(in)">
                                      <p:cBhvr>
                                        <p:cTn id="42" dur="500"/>
                                        <p:tgtEl>
                                          <p:spTgt spid="1049079"/>
                                        </p:tgtEl>
                                      </p:cBhvr>
                                    </p:animEffect>
                                  </p:childTnLst>
                                </p:cTn>
                              </p:par>
                              <p:par>
                                <p:cTn id="43" presetID="4" presetClass="entr" presetSubtype="16" repeatCount="indefinite" fill="hold" nodeType="withEffect">
                                  <p:stCondLst>
                                    <p:cond delay="0"/>
                                  </p:stCondLst>
                                  <p:endCondLst>
                                    <p:cond evt="onNext" delay="0">
                                      <p:tgtEl>
                                        <p:sldTgt/>
                                      </p:tgtEl>
                                    </p:cond>
                                  </p:endCondLst>
                                  <p:childTnLst>
                                    <p:set>
                                      <p:cBhvr>
                                        <p:cTn id="44" dur="1" fill="hold">
                                          <p:stCondLst>
                                            <p:cond delay="0"/>
                                          </p:stCondLst>
                                        </p:cTn>
                                        <p:tgtEl>
                                          <p:spTgt spid="1049081"/>
                                        </p:tgtEl>
                                        <p:attrNameLst>
                                          <p:attrName>style.visibility</p:attrName>
                                        </p:attrNameLst>
                                      </p:cBhvr>
                                      <p:to>
                                        <p:strVal val="visible"/>
                                      </p:to>
                                    </p:set>
                                    <p:animEffect transition="in" filter="box(in)">
                                      <p:cBhvr>
                                        <p:cTn id="45" dur="500"/>
                                        <p:tgtEl>
                                          <p:spTgt spid="1049081"/>
                                        </p:tgtEl>
                                      </p:cBhvr>
                                    </p:animEffect>
                                  </p:childTnLst>
                                </p:cTn>
                              </p:par>
                              <p:par>
                                <p:cTn id="46" presetID="4" presetClass="entr" presetSubtype="16" repeatCount="indefinite" fill="hold" nodeType="withEffect">
                                  <p:stCondLst>
                                    <p:cond delay="0"/>
                                  </p:stCondLst>
                                  <p:endCondLst>
                                    <p:cond evt="onNext" delay="0">
                                      <p:tgtEl>
                                        <p:sldTgt/>
                                      </p:tgtEl>
                                    </p:cond>
                                  </p:endCondLst>
                                  <p:childTnLst>
                                    <p:set>
                                      <p:cBhvr>
                                        <p:cTn id="47" dur="1" fill="hold">
                                          <p:stCondLst>
                                            <p:cond delay="0"/>
                                          </p:stCondLst>
                                        </p:cTn>
                                        <p:tgtEl>
                                          <p:spTgt spid="1049083"/>
                                        </p:tgtEl>
                                        <p:attrNameLst>
                                          <p:attrName>style.visibility</p:attrName>
                                        </p:attrNameLst>
                                      </p:cBhvr>
                                      <p:to>
                                        <p:strVal val="visible"/>
                                      </p:to>
                                    </p:set>
                                    <p:animEffect transition="in" filter="box(in)">
                                      <p:cBhvr>
                                        <p:cTn id="48" dur="500"/>
                                        <p:tgtEl>
                                          <p:spTgt spid="1049083"/>
                                        </p:tgtEl>
                                      </p:cBhvr>
                                    </p:animEffect>
                                  </p:childTnLst>
                                </p:cTn>
                              </p:par>
                              <p:par>
                                <p:cTn id="49" presetID="13" presetClass="entr" presetSubtype="16" fill="hold" nodeType="withEffect">
                                  <p:stCondLst>
                                    <p:cond delay="0"/>
                                  </p:stCondLst>
                                  <p:childTnLst>
                                    <p:set>
                                      <p:cBhvr>
                                        <p:cTn id="50" dur="1" fill="hold">
                                          <p:stCondLst>
                                            <p:cond delay="0"/>
                                          </p:stCondLst>
                                        </p:cTn>
                                        <p:tgtEl>
                                          <p:spTgt spid="2097238"/>
                                        </p:tgtEl>
                                        <p:attrNameLst>
                                          <p:attrName>style.visibility</p:attrName>
                                        </p:attrNameLst>
                                      </p:cBhvr>
                                      <p:to>
                                        <p:strVal val="visible"/>
                                      </p:to>
                                    </p:set>
                                    <p:animEffect transition="in" filter="plus(in)">
                                      <p:cBhvr>
                                        <p:cTn id="51" dur="2000"/>
                                        <p:tgtEl>
                                          <p:spTgt spid="2097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1" name="Group -783">
            <a:extLst>
              <a:ext uri="{FF2B5EF4-FFF2-40B4-BE49-F238E27FC236}">
                <a16:creationId xmlns:a16="http://schemas.microsoft.com/office/drawing/2014/main" xmlns="" id="{A2468B08-03DD-486D-995E-956D843825A5}"/>
              </a:ext>
            </a:extLst>
          </p:cNvPr>
          <p:cNvGrpSpPr>
            <a:grpSpLocks/>
          </p:cNvGrpSpPr>
          <p:nvPr/>
        </p:nvGrpSpPr>
        <p:grpSpPr bwMode="auto">
          <a:xfrm>
            <a:off x="79375" y="88900"/>
            <a:ext cx="7705725" cy="5183188"/>
            <a:chOff x="158" y="164"/>
            <a:chExt cx="4854" cy="3265"/>
          </a:xfrm>
        </p:grpSpPr>
        <p:sp>
          <p:nvSpPr>
            <p:cNvPr id="1049725" name="Line 125">
              <a:extLst>
                <a:ext uri="{FF2B5EF4-FFF2-40B4-BE49-F238E27FC236}">
                  <a16:creationId xmlns:a16="http://schemas.microsoft.com/office/drawing/2014/main" xmlns="" id="{3CA7A59B-A2B2-4A99-886F-8CEC185B748A}"/>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27" name="Line 127">
              <a:extLst>
                <a:ext uri="{FF2B5EF4-FFF2-40B4-BE49-F238E27FC236}">
                  <a16:creationId xmlns:a16="http://schemas.microsoft.com/office/drawing/2014/main" xmlns="" id="{8C537AB7-0BBE-418A-84D7-5AF92ADF9908}"/>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29" name="Line 129">
              <a:extLst>
                <a:ext uri="{FF2B5EF4-FFF2-40B4-BE49-F238E27FC236}">
                  <a16:creationId xmlns:a16="http://schemas.microsoft.com/office/drawing/2014/main" xmlns="" id="{BBA8E515-A3FF-4E31-9E02-0773C69D0C85}"/>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31" name="Line 131">
              <a:extLst>
                <a:ext uri="{FF2B5EF4-FFF2-40B4-BE49-F238E27FC236}">
                  <a16:creationId xmlns:a16="http://schemas.microsoft.com/office/drawing/2014/main" xmlns="" id="{29DEAB03-5D82-4628-9C56-CD56BE665BC0}"/>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3" name="Group -781">
            <a:extLst>
              <a:ext uri="{FF2B5EF4-FFF2-40B4-BE49-F238E27FC236}">
                <a16:creationId xmlns:a16="http://schemas.microsoft.com/office/drawing/2014/main" xmlns="" id="{10128BD9-77D3-46BC-A26E-33BCF1DA2AB6}"/>
              </a:ext>
            </a:extLst>
          </p:cNvPr>
          <p:cNvGrpSpPr>
            <a:grpSpLocks/>
          </p:cNvGrpSpPr>
          <p:nvPr/>
        </p:nvGrpSpPr>
        <p:grpSpPr bwMode="auto">
          <a:xfrm>
            <a:off x="1358900" y="1589088"/>
            <a:ext cx="7705725" cy="5183187"/>
            <a:chOff x="748" y="845"/>
            <a:chExt cx="4854" cy="3265"/>
          </a:xfrm>
        </p:grpSpPr>
        <p:sp>
          <p:nvSpPr>
            <p:cNvPr id="1049733" name="Line 133">
              <a:extLst>
                <a:ext uri="{FF2B5EF4-FFF2-40B4-BE49-F238E27FC236}">
                  <a16:creationId xmlns:a16="http://schemas.microsoft.com/office/drawing/2014/main" xmlns="" id="{D3CE5B1A-A461-48E4-A642-541B0145D876}"/>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35" name="Line 135">
              <a:extLst>
                <a:ext uri="{FF2B5EF4-FFF2-40B4-BE49-F238E27FC236}">
                  <a16:creationId xmlns:a16="http://schemas.microsoft.com/office/drawing/2014/main" xmlns="" id="{A5E006BD-F96B-4E31-8C0B-B1FAF556B54C}"/>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37" name="Line 137">
              <a:extLst>
                <a:ext uri="{FF2B5EF4-FFF2-40B4-BE49-F238E27FC236}">
                  <a16:creationId xmlns:a16="http://schemas.microsoft.com/office/drawing/2014/main" xmlns="" id="{1B64D8DA-AEC3-4F52-BFAF-C1BD583D73FB}"/>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39" name="Line 139">
              <a:extLst>
                <a:ext uri="{FF2B5EF4-FFF2-40B4-BE49-F238E27FC236}">
                  <a16:creationId xmlns:a16="http://schemas.microsoft.com/office/drawing/2014/main" xmlns="" id="{A930AD4F-41AF-4E98-96D3-99277EC69D9B}"/>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330" name="Picture 178">
            <a:extLst>
              <a:ext uri="{FF2B5EF4-FFF2-40B4-BE49-F238E27FC236}">
                <a16:creationId xmlns:a16="http://schemas.microsoft.com/office/drawing/2014/main" xmlns="" id="{083210EB-4602-41EE-8F57-6405FA12D5D2}"/>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057900"/>
            <a:ext cx="838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741" name="Rectangle 141">
            <a:extLst>
              <a:ext uri="{FF2B5EF4-FFF2-40B4-BE49-F238E27FC236}">
                <a16:creationId xmlns:a16="http://schemas.microsoft.com/office/drawing/2014/main" xmlns="" id="{25ABB77D-8B7C-4940-A0BC-E6D578876664}"/>
              </a:ext>
            </a:extLst>
          </p:cNvPr>
          <p:cNvSpPr>
            <a:spLocks noChangeArrowheads="1"/>
          </p:cNvSpPr>
          <p:nvPr/>
        </p:nvSpPr>
        <p:spPr bwMode="auto">
          <a:xfrm>
            <a:off x="228600" y="1116013"/>
            <a:ext cx="8763000" cy="241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FF0000"/>
                </a:solidFill>
                <a:latin typeface="Times New Roman" panose="02020603050405020304" pitchFamily="18" charset="0"/>
              </a:rPr>
              <a:t>  </a:t>
            </a:r>
            <a:r>
              <a:rPr lang="en-US" altLang="en-US" sz="2400" b="1">
                <a:solidFill>
                  <a:srgbClr val="0000FF"/>
                </a:solidFill>
                <a:latin typeface="Times New Roman" panose="02020603050405020304" pitchFamily="18" charset="0"/>
              </a:rPr>
              <a:t>1/ Hai tác phẩm </a:t>
            </a:r>
            <a:r>
              <a:rPr lang="en-US" altLang="en-US" sz="2400" b="1" i="1" u="sng">
                <a:solidFill>
                  <a:srgbClr val="0000FF"/>
                </a:solidFill>
                <a:latin typeface="Times New Roman" panose="02020603050405020304" pitchFamily="18" charset="0"/>
              </a:rPr>
              <a:t>Đồng chí</a:t>
            </a:r>
            <a:r>
              <a:rPr lang="en-US" altLang="en-US" sz="2400" b="1" i="1">
                <a:solidFill>
                  <a:srgbClr val="0000FF"/>
                </a:solidFill>
                <a:latin typeface="Times New Roman" panose="02020603050405020304" pitchFamily="18" charset="0"/>
              </a:rPr>
              <a:t> </a:t>
            </a:r>
            <a:r>
              <a:rPr lang="en-US" altLang="en-US" sz="2400" b="1">
                <a:solidFill>
                  <a:srgbClr val="0000FF"/>
                </a:solidFill>
                <a:latin typeface="Times New Roman" panose="02020603050405020304" pitchFamily="18" charset="0"/>
              </a:rPr>
              <a:t>và </a:t>
            </a:r>
            <a:r>
              <a:rPr lang="en-US" altLang="en-US" sz="2400" b="1" i="1" u="sng">
                <a:solidFill>
                  <a:srgbClr val="0000FF"/>
                </a:solidFill>
                <a:latin typeface="Times New Roman" panose="02020603050405020304" pitchFamily="18" charset="0"/>
              </a:rPr>
              <a:t>Bài thơ tiểu đội xe không kính</a:t>
            </a:r>
            <a:r>
              <a:rPr lang="en-US" altLang="en-US" sz="2400" b="1">
                <a:solidFill>
                  <a:srgbClr val="0000FF"/>
                </a:solidFill>
                <a:latin typeface="Times New Roman" panose="02020603050405020304" pitchFamily="18" charset="0"/>
              </a:rPr>
              <a:t> giống nhau ở điểm nào?</a:t>
            </a:r>
            <a:endParaRPr lang="en-US" altLang="en-US"/>
          </a:p>
          <a:p>
            <a:pPr>
              <a:spcBef>
                <a:spcPct val="50000"/>
              </a:spcBef>
            </a:pPr>
            <a:r>
              <a:rPr lang="en-US" altLang="en-US" sz="2400" b="1">
                <a:solidFill>
                  <a:srgbClr val="0000FF"/>
                </a:solidFill>
                <a:latin typeface="Times New Roman" panose="02020603050405020304" pitchFamily="18" charset="0"/>
              </a:rPr>
              <a:t>    </a:t>
            </a:r>
            <a:r>
              <a:rPr lang="en-US" altLang="en-US" sz="2400" b="1">
                <a:latin typeface="Times New Roman" panose="02020603050405020304" pitchFamily="18" charset="0"/>
              </a:rPr>
              <a:t>A/ Cùng viết về đề tài người lính.</a:t>
            </a:r>
            <a:endParaRPr lang="en-US" altLang="en-US"/>
          </a:p>
          <a:p>
            <a:pPr>
              <a:spcBef>
                <a:spcPct val="50000"/>
              </a:spcBef>
            </a:pPr>
            <a:r>
              <a:rPr lang="en-US" altLang="en-US" sz="2400" b="1">
                <a:latin typeface="Times New Roman" panose="02020603050405020304" pitchFamily="18" charset="0"/>
              </a:rPr>
              <a:t>    B/ Cùng viết theo thể thơ tự do.</a:t>
            </a:r>
            <a:endParaRPr lang="en-US" altLang="en-US"/>
          </a:p>
          <a:p>
            <a:pPr>
              <a:spcBef>
                <a:spcPct val="50000"/>
              </a:spcBef>
            </a:pPr>
            <a:r>
              <a:rPr lang="en-US" altLang="en-US" sz="2400" b="1">
                <a:latin typeface="Times New Roman" panose="02020603050405020304" pitchFamily="18" charset="0"/>
              </a:rPr>
              <a:t>    C/    Cả A và B đều đúng.</a:t>
            </a:r>
            <a:endParaRPr lang="en-US" altLang="en-US"/>
          </a:p>
        </p:txBody>
      </p:sp>
      <p:sp>
        <p:nvSpPr>
          <p:cNvPr id="1049743" name="Rectangle 143">
            <a:extLst>
              <a:ext uri="{FF2B5EF4-FFF2-40B4-BE49-F238E27FC236}">
                <a16:creationId xmlns:a16="http://schemas.microsoft.com/office/drawing/2014/main" xmlns="" id="{8955D125-BCEC-49CA-BE9D-4412666C5645}"/>
              </a:ext>
            </a:extLst>
          </p:cNvPr>
          <p:cNvSpPr>
            <a:spLocks noChangeArrowheads="1"/>
          </p:cNvSpPr>
          <p:nvPr/>
        </p:nvSpPr>
        <p:spPr bwMode="auto">
          <a:xfrm>
            <a:off x="228600" y="3886200"/>
            <a:ext cx="87630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FF0000"/>
                </a:solidFill>
                <a:latin typeface="Times New Roman" panose="02020603050405020304" pitchFamily="18" charset="0"/>
              </a:rPr>
              <a:t> </a:t>
            </a:r>
            <a:r>
              <a:rPr lang="en-US" altLang="en-US" sz="2400" b="1">
                <a:solidFill>
                  <a:srgbClr val="0000FF"/>
                </a:solidFill>
                <a:latin typeface="Times New Roman" panose="02020603050405020304" pitchFamily="18" charset="0"/>
              </a:rPr>
              <a:t>2/ Những chiến sĩ lái xe Trường Sơn có phẩm chất gì?</a:t>
            </a:r>
            <a:endParaRPr lang="en-US" altLang="en-US"/>
          </a:p>
          <a:p>
            <a:pPr>
              <a:spcBef>
                <a:spcPct val="50000"/>
              </a:spcBef>
            </a:pPr>
            <a:r>
              <a:rPr lang="en-US" altLang="en-US" sz="2400" b="1">
                <a:solidFill>
                  <a:srgbClr val="0000FF"/>
                </a:solidFill>
                <a:latin typeface="Times New Roman" panose="02020603050405020304" pitchFamily="18" charset="0"/>
              </a:rPr>
              <a:t>   </a:t>
            </a:r>
            <a:r>
              <a:rPr lang="en-US" altLang="en-US" sz="2400" b="1">
                <a:latin typeface="Times New Roman" panose="02020603050405020304" pitchFamily="18" charset="0"/>
              </a:rPr>
              <a:t>A/ Lạc quan, dũng cảm,tinh thần đồng đội sâu sắc</a:t>
            </a:r>
            <a:endParaRPr lang="en-US" altLang="en-US"/>
          </a:p>
          <a:p>
            <a:pPr>
              <a:spcBef>
                <a:spcPct val="50000"/>
              </a:spcBef>
            </a:pPr>
            <a:r>
              <a:rPr lang="en-US" altLang="en-US" sz="2400" b="1">
                <a:latin typeface="Times New Roman" panose="02020603050405020304" pitchFamily="18" charset="0"/>
              </a:rPr>
              <a:t>   B/ Lạc quan, coi thường hiểm nguy, liều lĩnh</a:t>
            </a:r>
            <a:endParaRPr lang="en-US" altLang="en-US"/>
          </a:p>
          <a:p>
            <a:pPr>
              <a:spcBef>
                <a:spcPct val="50000"/>
              </a:spcBef>
            </a:pPr>
            <a:r>
              <a:rPr lang="en-US" altLang="en-US" sz="2400" b="1">
                <a:latin typeface="Times New Roman" panose="02020603050405020304" pitchFamily="18" charset="0"/>
              </a:rPr>
              <a:t>   C/ Vui nhộn ,tinh nghịch, dũng cảm</a:t>
            </a:r>
            <a:endParaRPr lang="en-US" altLang="en-US"/>
          </a:p>
        </p:txBody>
      </p:sp>
      <p:sp>
        <p:nvSpPr>
          <p:cNvPr id="1049745" name="WordArt 145">
            <a:extLst>
              <a:ext uri="{FF2B5EF4-FFF2-40B4-BE49-F238E27FC236}">
                <a16:creationId xmlns:a16="http://schemas.microsoft.com/office/drawing/2014/main" xmlns="" id="{0620FB86-28B0-4992-8B08-D80F19F606BC}"/>
              </a:ext>
            </a:extLst>
          </p:cNvPr>
          <p:cNvSpPr>
            <a:spLocks noChangeShapeType="1" noTextEdit="1"/>
          </p:cNvSpPr>
          <p:nvPr/>
        </p:nvSpPr>
        <p:spPr bwMode="auto">
          <a:xfrm>
            <a:off x="1600200" y="381000"/>
            <a:ext cx="5715000" cy="685800"/>
          </a:xfrm>
          <a:prstGeom prst="rect">
            <a:avLst/>
          </a:prstGeom>
        </p:spPr>
        <p:txBody>
          <a:bodyPr wrap="none" fromWordArt="1">
            <a:prstTxWarp prst="textPlain">
              <a:avLst>
                <a:gd name="adj" fmla="val 50000"/>
              </a:avLst>
            </a:prstTxWarp>
          </a:bodyPr>
          <a:lstStyle/>
          <a:p>
            <a:pPr algn="ctr"/>
            <a:r>
              <a:rPr lang="en-US" sz="3600" b="1"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9400ED"/>
                    </a:gs>
                    <a:gs pos="100000">
                      <a:srgbClr val="A603AB"/>
                    </a:gs>
                  </a:gsLst>
                  <a:lin ang="0" scaled="1"/>
                </a:gradFill>
                <a:effectLst>
                  <a:outerShdw dist="35920" dir="2700068" sy="50000" kx="2115795" algn="bl" rotWithShape="0">
                    <a:srgbClr val="C0C0C0">
                      <a:alpha val="80000"/>
                    </a:srgbClr>
                  </a:outerShdw>
                </a:effectLst>
                <a:cs typeface="Arial" panose="020B0604020202020204" pitchFamily="34" charset="0"/>
              </a:rPr>
              <a:t>BÀI TẬP TRẮC NGHIỆM</a:t>
            </a:r>
          </a:p>
        </p:txBody>
      </p:sp>
      <p:sp>
        <p:nvSpPr>
          <p:cNvPr id="1049747" name="Oval 147">
            <a:extLst>
              <a:ext uri="{FF2B5EF4-FFF2-40B4-BE49-F238E27FC236}">
                <a16:creationId xmlns:a16="http://schemas.microsoft.com/office/drawing/2014/main" xmlns="" id="{BEF657F3-1458-40F9-8FAA-618ED7ACB736}"/>
              </a:ext>
            </a:extLst>
          </p:cNvPr>
          <p:cNvSpPr>
            <a:spLocks/>
          </p:cNvSpPr>
          <p:nvPr/>
        </p:nvSpPr>
        <p:spPr bwMode="auto">
          <a:xfrm>
            <a:off x="381000" y="4343400"/>
            <a:ext cx="609600" cy="609600"/>
          </a:xfrm>
          <a:prstGeom prst="ellipse">
            <a:avLst/>
          </a:pr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9749" name="Oval 149">
            <a:extLst>
              <a:ext uri="{FF2B5EF4-FFF2-40B4-BE49-F238E27FC236}">
                <a16:creationId xmlns:a16="http://schemas.microsoft.com/office/drawing/2014/main" xmlns="" id="{41CB60EE-196B-4B9B-A183-A4A4D3D0FC1E}"/>
              </a:ext>
            </a:extLst>
          </p:cNvPr>
          <p:cNvSpPr>
            <a:spLocks/>
          </p:cNvSpPr>
          <p:nvPr/>
        </p:nvSpPr>
        <p:spPr bwMode="auto">
          <a:xfrm>
            <a:off x="457200" y="3124200"/>
            <a:ext cx="609600" cy="533400"/>
          </a:xfrm>
          <a:prstGeom prst="ellipse">
            <a:avLst/>
          </a:pr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2097332" name="Picture 180">
            <a:extLst>
              <a:ext uri="{FF2B5EF4-FFF2-40B4-BE49-F238E27FC236}">
                <a16:creationId xmlns:a16="http://schemas.microsoft.com/office/drawing/2014/main" xmlns="" id="{EC9CE8D4-BBB6-4118-9CF7-03D3A44933A3}"/>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51800" y="-444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741">
                                            <p:txEl>
                                              <p:pRg st="0" end="0"/>
                                            </p:txEl>
                                          </p:spTgt>
                                        </p:tgtEl>
                                        <p:attrNameLst>
                                          <p:attrName>style.visibility</p:attrName>
                                        </p:attrNameLst>
                                      </p:cBhvr>
                                      <p:to>
                                        <p:strVal val="visible"/>
                                      </p:to>
                                    </p:set>
                                    <p:animEffect transition="in" filter="blinds(horizontal)">
                                      <p:cBhvr>
                                        <p:cTn id="7" dur="500"/>
                                        <p:tgtEl>
                                          <p:spTgt spid="1049741">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049741">
                                            <p:txEl>
                                              <p:pRg st="1" end="1"/>
                                            </p:txEl>
                                          </p:spTgt>
                                        </p:tgtEl>
                                        <p:attrNameLst>
                                          <p:attrName>style.visibility</p:attrName>
                                        </p:attrNameLst>
                                      </p:cBhvr>
                                      <p:to>
                                        <p:strVal val="visible"/>
                                      </p:to>
                                    </p:set>
                                    <p:animEffect transition="in" filter="blinds(horizontal)">
                                      <p:cBhvr>
                                        <p:cTn id="10" dur="500"/>
                                        <p:tgtEl>
                                          <p:spTgt spid="1049741">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049741">
                                            <p:txEl>
                                              <p:pRg st="2" end="2"/>
                                            </p:txEl>
                                          </p:spTgt>
                                        </p:tgtEl>
                                        <p:attrNameLst>
                                          <p:attrName>style.visibility</p:attrName>
                                        </p:attrNameLst>
                                      </p:cBhvr>
                                      <p:to>
                                        <p:strVal val="visible"/>
                                      </p:to>
                                    </p:set>
                                    <p:animEffect transition="in" filter="blinds(horizontal)">
                                      <p:cBhvr>
                                        <p:cTn id="13" dur="500"/>
                                        <p:tgtEl>
                                          <p:spTgt spid="1049741">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1049741">
                                            <p:txEl>
                                              <p:pRg st="3" end="3"/>
                                            </p:txEl>
                                          </p:spTgt>
                                        </p:tgtEl>
                                        <p:attrNameLst>
                                          <p:attrName>style.visibility</p:attrName>
                                        </p:attrNameLst>
                                      </p:cBhvr>
                                      <p:to>
                                        <p:strVal val="visible"/>
                                      </p:to>
                                    </p:set>
                                    <p:animEffect transition="in" filter="diamond(in)">
                                      <p:cBhvr>
                                        <p:cTn id="16" dur="2000"/>
                                        <p:tgtEl>
                                          <p:spTgt spid="104974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1049743">
                                            <p:txEl>
                                              <p:pRg st="0" end="0"/>
                                            </p:txEl>
                                          </p:spTgt>
                                        </p:tgtEl>
                                        <p:attrNameLst>
                                          <p:attrName>style.visibility</p:attrName>
                                        </p:attrNameLst>
                                      </p:cBhvr>
                                      <p:to>
                                        <p:strVal val="visible"/>
                                      </p:to>
                                    </p:set>
                                    <p:animEffect transition="in" filter="blinds(horizontal)">
                                      <p:cBhvr>
                                        <p:cTn id="21" dur="500"/>
                                        <p:tgtEl>
                                          <p:spTgt spid="1049743">
                                            <p:txEl>
                                              <p:pRg st="0" end="0"/>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049743">
                                            <p:txEl>
                                              <p:pRg st="1" end="1"/>
                                            </p:txEl>
                                          </p:spTgt>
                                        </p:tgtEl>
                                        <p:attrNameLst>
                                          <p:attrName>style.visibility</p:attrName>
                                        </p:attrNameLst>
                                      </p:cBhvr>
                                      <p:to>
                                        <p:strVal val="visible"/>
                                      </p:to>
                                    </p:set>
                                    <p:animEffect transition="in" filter="blinds(horizontal)">
                                      <p:cBhvr>
                                        <p:cTn id="24" dur="500"/>
                                        <p:tgtEl>
                                          <p:spTgt spid="1049743">
                                            <p:txEl>
                                              <p:pRg st="1" end="1"/>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049743">
                                            <p:txEl>
                                              <p:pRg st="2" end="2"/>
                                            </p:txEl>
                                          </p:spTgt>
                                        </p:tgtEl>
                                        <p:attrNameLst>
                                          <p:attrName>style.visibility</p:attrName>
                                        </p:attrNameLst>
                                      </p:cBhvr>
                                      <p:to>
                                        <p:strVal val="visible"/>
                                      </p:to>
                                    </p:set>
                                    <p:animEffect transition="in" filter="blinds(horizontal)">
                                      <p:cBhvr>
                                        <p:cTn id="27" dur="500"/>
                                        <p:tgtEl>
                                          <p:spTgt spid="1049743">
                                            <p:txEl>
                                              <p:pRg st="2" end="2"/>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1049743">
                                            <p:txEl>
                                              <p:pRg st="3" end="3"/>
                                            </p:txEl>
                                          </p:spTgt>
                                        </p:tgtEl>
                                        <p:attrNameLst>
                                          <p:attrName>style.visibility</p:attrName>
                                        </p:attrNameLst>
                                      </p:cBhvr>
                                      <p:to>
                                        <p:strVal val="visible"/>
                                      </p:to>
                                    </p:set>
                                    <p:animEffect transition="in" filter="blinds(horizontal)">
                                      <p:cBhvr>
                                        <p:cTn id="30" dur="500"/>
                                        <p:tgtEl>
                                          <p:spTgt spid="1049743">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0" presetClass="entr" presetSubtype="0" fill="hold" nodeType="clickEffect">
                                  <p:stCondLst>
                                    <p:cond delay="0"/>
                                  </p:stCondLst>
                                  <p:childTnLst>
                                    <p:set>
                                      <p:cBhvr>
                                        <p:cTn id="34" dur="1" fill="hold">
                                          <p:stCondLst>
                                            <p:cond delay="0"/>
                                          </p:stCondLst>
                                        </p:cTn>
                                        <p:tgtEl>
                                          <p:spTgt spid="1049749"/>
                                        </p:tgtEl>
                                        <p:attrNameLst>
                                          <p:attrName>style.visibility</p:attrName>
                                        </p:attrNameLst>
                                      </p:cBhvr>
                                      <p:to>
                                        <p:strVal val="visible"/>
                                      </p:to>
                                    </p:set>
                                    <p:animEffect transition="in" filter="fade">
                                      <p:cBhvr>
                                        <p:cTn id="35" dur="800" decel="100000"/>
                                        <p:tgtEl>
                                          <p:spTgt spid="1049749"/>
                                        </p:tgtEl>
                                      </p:cBhvr>
                                    </p:animEffect>
                                    <p:anim calcmode="lin" valueType="num">
                                      <p:cBhvr>
                                        <p:cTn id="36" dur="800" decel="100000" fill="hold"/>
                                        <p:tgtEl>
                                          <p:spTgt spid="1049749"/>
                                        </p:tgtEl>
                                        <p:attrNameLst>
                                          <p:attrName>style.rotation</p:attrName>
                                        </p:attrNameLst>
                                      </p:cBhvr>
                                      <p:tavLst>
                                        <p:tav tm="100000">
                                          <p:val>
                                            <p:fltVal val="-90"/>
                                          </p:val>
                                        </p:tav>
                                        <p:tav>
                                          <p:val>
                                            <p:fltVal val="0"/>
                                          </p:val>
                                        </p:tav>
                                      </p:tavLst>
                                    </p:anim>
                                    <p:anim calcmode="lin" valueType="num">
                                      <p:cBhvr>
                                        <p:cTn id="37" dur="800" decel="100000" fill="hold"/>
                                        <p:tgtEl>
                                          <p:spTgt spid="1049749"/>
                                        </p:tgtEl>
                                        <p:attrNameLst>
                                          <p:attrName>ppt_x</p:attrName>
                                        </p:attrNameLst>
                                      </p:cBhvr>
                                      <p:tavLst>
                                        <p:tav tm="100000">
                                          <p:val>
                                            <p:strVal val="#ppt_x+0.4"/>
                                          </p:val>
                                        </p:tav>
                                        <p:tav>
                                          <p:val>
                                            <p:strVal val="#ppt_x-0.05"/>
                                          </p:val>
                                        </p:tav>
                                      </p:tavLst>
                                    </p:anim>
                                    <p:anim calcmode="lin" valueType="num">
                                      <p:cBhvr>
                                        <p:cTn id="38" dur="800" decel="100000" fill="hold"/>
                                        <p:tgtEl>
                                          <p:spTgt spid="1049749"/>
                                        </p:tgtEl>
                                        <p:attrNameLst>
                                          <p:attrName>ppt_y</p:attrName>
                                        </p:attrNameLst>
                                      </p:cBhvr>
                                      <p:tavLst>
                                        <p:tav tm="100000">
                                          <p:val>
                                            <p:strVal val="#ppt_y-0.4"/>
                                          </p:val>
                                        </p:tav>
                                        <p:tav>
                                          <p:val>
                                            <p:strVal val="#ppt_y+0.1"/>
                                          </p:val>
                                        </p:tav>
                                      </p:tavLst>
                                    </p:anim>
                                    <p:anim calcmode="lin" valueType="num">
                                      <p:cBhvr>
                                        <p:cTn id="39" dur="200" accel="100000" fill="hold">
                                          <p:stCondLst>
                                            <p:cond delay="800"/>
                                          </p:stCondLst>
                                        </p:cTn>
                                        <p:tgtEl>
                                          <p:spTgt spid="1049749"/>
                                        </p:tgtEl>
                                        <p:attrNameLst>
                                          <p:attrName>ppt_x</p:attrName>
                                        </p:attrNameLst>
                                      </p:cBhvr>
                                      <p:tavLst>
                                        <p:tav tm="100000">
                                          <p:val>
                                            <p:strVal val="#ppt_x-0.05"/>
                                          </p:val>
                                        </p:tav>
                                        <p:tav>
                                          <p:val>
                                            <p:strVal val="#ppt_x"/>
                                          </p:val>
                                        </p:tav>
                                      </p:tavLst>
                                    </p:anim>
                                    <p:anim calcmode="lin" valueType="num">
                                      <p:cBhvr>
                                        <p:cTn id="40" dur="200" accel="100000" fill="hold">
                                          <p:stCondLst>
                                            <p:cond delay="800"/>
                                          </p:stCondLst>
                                        </p:cTn>
                                        <p:tgtEl>
                                          <p:spTgt spid="1049749"/>
                                        </p:tgtEl>
                                        <p:attrNameLst>
                                          <p:attrName>ppt_y</p:attrName>
                                        </p:attrNameLst>
                                      </p:cBhvr>
                                      <p:tavLst>
                                        <p:tav tm="100000">
                                          <p:val>
                                            <p:strVal val="#ppt_y+0.1"/>
                                          </p:val>
                                        </p:tav>
                                        <p:tav>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4" fill="hold" nodeType="clickEffect">
                                  <p:stCondLst>
                                    <p:cond delay="0"/>
                                  </p:stCondLst>
                                  <p:childTnLst>
                                    <p:set>
                                      <p:cBhvr>
                                        <p:cTn id="44" dur="1" fill="hold">
                                          <p:stCondLst>
                                            <p:cond delay="0"/>
                                          </p:stCondLst>
                                        </p:cTn>
                                        <p:tgtEl>
                                          <p:spTgt spid="1049747"/>
                                        </p:tgtEl>
                                        <p:attrNameLst>
                                          <p:attrName>style.visibility</p:attrName>
                                        </p:attrNameLst>
                                      </p:cBhvr>
                                      <p:to>
                                        <p:strVal val="visible"/>
                                      </p:to>
                                    </p:set>
                                    <p:animEffect transition="in" filter="wipe(down)">
                                      <p:cBhvr>
                                        <p:cTn id="45" dur="500"/>
                                        <p:tgtEl>
                                          <p:spTgt spid="1049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751" name="Rectangle 151">
            <a:extLst>
              <a:ext uri="{FF2B5EF4-FFF2-40B4-BE49-F238E27FC236}">
                <a16:creationId xmlns:a16="http://schemas.microsoft.com/office/drawing/2014/main" xmlns="" id="{F185E01C-767A-4D9D-B7CD-39E789EE8A49}"/>
              </a:ext>
            </a:extLst>
          </p:cNvPr>
          <p:cNvSpPr>
            <a:spLocks noChangeArrowheads="1"/>
          </p:cNvSpPr>
          <p:nvPr/>
        </p:nvSpPr>
        <p:spPr bwMode="auto">
          <a:xfrm>
            <a:off x="228600" y="1447800"/>
            <a:ext cx="87630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FF0000"/>
                </a:solidFill>
                <a:latin typeface="Times New Roman" panose="02020603050405020304" pitchFamily="18" charset="0"/>
              </a:rPr>
              <a:t>  </a:t>
            </a:r>
            <a:r>
              <a:rPr lang="en-US" altLang="en-US" sz="2400" b="1">
                <a:solidFill>
                  <a:srgbClr val="0000FF"/>
                </a:solidFill>
                <a:latin typeface="Times New Roman" panose="02020603050405020304" pitchFamily="18" charset="0"/>
              </a:rPr>
              <a:t>1/ Nghệ thuật đặc sắc của bài thơ trên là gì?</a:t>
            </a:r>
            <a:endParaRPr lang="en-US" altLang="en-US"/>
          </a:p>
          <a:p>
            <a:pPr>
              <a:spcBef>
                <a:spcPct val="50000"/>
              </a:spcBef>
            </a:pPr>
            <a:r>
              <a:rPr lang="en-US" altLang="en-US" sz="2400" b="1">
                <a:solidFill>
                  <a:srgbClr val="FF0000"/>
                </a:solidFill>
                <a:latin typeface="Times New Roman" panose="02020603050405020304" pitchFamily="18" charset="0"/>
              </a:rPr>
              <a:t>   </a:t>
            </a:r>
            <a:r>
              <a:rPr lang="en-US" altLang="en-US" sz="2400" b="1">
                <a:latin typeface="Times New Roman" panose="02020603050405020304" pitchFamily="18" charset="0"/>
              </a:rPr>
              <a:t>A/ Ngôn ngữ chân thực, </a:t>
            </a:r>
            <a:r>
              <a:rPr lang="en-US" altLang="en-US" sz="2400" b="1">
                <a:latin typeface=".VnTime" pitchFamily="34" charset="0"/>
              </a:rPr>
              <a:t>tÝnh</a:t>
            </a:r>
            <a:r>
              <a:rPr lang="en-US" altLang="en-US" sz="2400" b="1">
                <a:latin typeface="Times New Roman" panose="02020603050405020304" pitchFamily="18" charset="0"/>
              </a:rPr>
              <a:t> khẩu ngữ, nhiều hình ảnh thơ đẹp</a:t>
            </a:r>
            <a:endParaRPr lang="en-US" altLang="en-US"/>
          </a:p>
          <a:p>
            <a:pPr>
              <a:spcBef>
                <a:spcPct val="50000"/>
              </a:spcBef>
            </a:pPr>
            <a:r>
              <a:rPr lang="en-US" altLang="en-US" sz="2400" b="1">
                <a:latin typeface="Times New Roman" panose="02020603050405020304" pitchFamily="18" charset="0"/>
              </a:rPr>
              <a:t>   B/ Giọng điệu trẻ trung, sôi nổi</a:t>
            </a:r>
            <a:endParaRPr lang="en-US" altLang="en-US"/>
          </a:p>
          <a:p>
            <a:pPr>
              <a:spcBef>
                <a:spcPct val="50000"/>
              </a:spcBef>
            </a:pPr>
            <a:r>
              <a:rPr lang="en-US" altLang="en-US" sz="2400" b="1">
                <a:latin typeface="Times New Roman" panose="02020603050405020304" pitchFamily="18" charset="0"/>
              </a:rPr>
              <a:t>   C/ Bao gồm cả A và B</a:t>
            </a:r>
            <a:endParaRPr lang="en-US" altLang="en-US"/>
          </a:p>
        </p:txBody>
      </p:sp>
      <p:sp>
        <p:nvSpPr>
          <p:cNvPr id="1049753" name="Rectangle 153">
            <a:extLst>
              <a:ext uri="{FF2B5EF4-FFF2-40B4-BE49-F238E27FC236}">
                <a16:creationId xmlns:a16="http://schemas.microsoft.com/office/drawing/2014/main" xmlns="" id="{5E5A7F7B-F5FB-48B0-B1EB-2A180AADC127}"/>
              </a:ext>
            </a:extLst>
          </p:cNvPr>
          <p:cNvSpPr>
            <a:spLocks noChangeArrowheads="1"/>
          </p:cNvSpPr>
          <p:nvPr/>
        </p:nvSpPr>
        <p:spPr bwMode="auto">
          <a:xfrm>
            <a:off x="381000" y="3810000"/>
            <a:ext cx="87630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solidFill>
                  <a:srgbClr val="0000FF"/>
                </a:solidFill>
                <a:latin typeface="Times New Roman" panose="02020603050405020304" pitchFamily="18" charset="0"/>
              </a:rPr>
              <a:t>2/Hình ảnh Những chiếc xe không kính nói lên điều gì? </a:t>
            </a:r>
            <a:endParaRPr lang="en-US" altLang="en-US"/>
          </a:p>
          <a:p>
            <a:pPr>
              <a:spcBef>
                <a:spcPct val="50000"/>
              </a:spcBef>
            </a:pPr>
            <a:r>
              <a:rPr lang="en-US" altLang="en-US" sz="2400" b="1">
                <a:solidFill>
                  <a:srgbClr val="0000FF"/>
                </a:solidFill>
                <a:latin typeface="Times New Roman" panose="02020603050405020304" pitchFamily="18" charset="0"/>
              </a:rPr>
              <a:t>   </a:t>
            </a:r>
            <a:r>
              <a:rPr lang="en-US" altLang="en-US" sz="2400" b="1">
                <a:latin typeface="Times New Roman" panose="02020603050405020304" pitchFamily="18" charset="0"/>
              </a:rPr>
              <a:t>A/ Tinh thần bất chấp khó khăn của người chiến sĩ lái xe</a:t>
            </a:r>
            <a:endParaRPr lang="en-US" altLang="en-US"/>
          </a:p>
          <a:p>
            <a:pPr>
              <a:spcBef>
                <a:spcPct val="50000"/>
              </a:spcBef>
            </a:pPr>
            <a:r>
              <a:rPr lang="en-US" altLang="en-US" sz="2400" b="1">
                <a:latin typeface="Times New Roman" panose="02020603050405020304" pitchFamily="18" charset="0"/>
              </a:rPr>
              <a:t>   B/ Sự khó khăn, thiếu thốn của bộ đội ta thời chống Mỹ</a:t>
            </a:r>
            <a:endParaRPr lang="en-US" altLang="en-US"/>
          </a:p>
          <a:p>
            <a:pPr>
              <a:spcBef>
                <a:spcPct val="50000"/>
              </a:spcBef>
            </a:pPr>
            <a:r>
              <a:rPr lang="en-US" altLang="en-US" sz="2400" b="1">
                <a:latin typeface="Times New Roman" panose="02020603050405020304" pitchFamily="18" charset="0"/>
              </a:rPr>
              <a:t>   C/ Sự  khốc liệt của chiến trường thời chống Mỹ</a:t>
            </a:r>
            <a:endParaRPr lang="en-US" altLang="en-US"/>
          </a:p>
        </p:txBody>
      </p:sp>
      <p:sp>
        <p:nvSpPr>
          <p:cNvPr id="1049755" name="WordArt 155">
            <a:extLst>
              <a:ext uri="{FF2B5EF4-FFF2-40B4-BE49-F238E27FC236}">
                <a16:creationId xmlns:a16="http://schemas.microsoft.com/office/drawing/2014/main" xmlns="" id="{797156C9-E6CA-430B-AC61-916C8DD6304A}"/>
              </a:ext>
            </a:extLst>
          </p:cNvPr>
          <p:cNvSpPr>
            <a:spLocks noChangeShapeType="1" noTextEdit="1"/>
          </p:cNvSpPr>
          <p:nvPr/>
        </p:nvSpPr>
        <p:spPr bwMode="auto">
          <a:xfrm>
            <a:off x="1600200" y="381000"/>
            <a:ext cx="5867400" cy="685800"/>
          </a:xfrm>
          <a:prstGeom prst="rect">
            <a:avLst/>
          </a:prstGeom>
        </p:spPr>
        <p:txBody>
          <a:bodyPr wrap="none" fromWordArt="1">
            <a:prstTxWarp prst="textPlain">
              <a:avLst>
                <a:gd name="adj" fmla="val 50000"/>
              </a:avLst>
            </a:prstTxWarp>
          </a:bodyPr>
          <a:lstStyle/>
          <a:p>
            <a:pPr algn="ctr"/>
            <a:r>
              <a:rPr lang="en-US" sz="3600" b="1"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9400ED"/>
                    </a:gs>
                    <a:gs pos="100000">
                      <a:srgbClr val="A603AB"/>
                    </a:gs>
                  </a:gsLst>
                  <a:lin ang="0" scaled="1"/>
                </a:gradFill>
                <a:effectLst>
                  <a:outerShdw dist="35920" dir="2700068" sy="50000" kx="2115795" algn="bl" rotWithShape="0">
                    <a:srgbClr val="C0C0C0">
                      <a:alpha val="80000"/>
                    </a:srgbClr>
                  </a:outerShdw>
                </a:effectLst>
                <a:cs typeface="Arial" panose="020B0604020202020204" pitchFamily="34" charset="0"/>
              </a:rPr>
              <a:t>BÀI TẬP TRẮC NGHIỆM</a:t>
            </a:r>
          </a:p>
        </p:txBody>
      </p:sp>
      <p:sp>
        <p:nvSpPr>
          <p:cNvPr id="1049757" name="Oval 157">
            <a:extLst>
              <a:ext uri="{FF2B5EF4-FFF2-40B4-BE49-F238E27FC236}">
                <a16:creationId xmlns:a16="http://schemas.microsoft.com/office/drawing/2014/main" xmlns="" id="{E6C4A70D-6BBD-4C23-9167-46FBBFE12348}"/>
              </a:ext>
            </a:extLst>
          </p:cNvPr>
          <p:cNvSpPr>
            <a:spLocks/>
          </p:cNvSpPr>
          <p:nvPr/>
        </p:nvSpPr>
        <p:spPr bwMode="auto">
          <a:xfrm>
            <a:off x="457200" y="3048000"/>
            <a:ext cx="457200" cy="533400"/>
          </a:xfrm>
          <a:prstGeom prst="ellipse">
            <a:avLst/>
          </a:pr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endParaRPr lang="vi-VN" altLang="en-US" sz="2000">
              <a:effectLst>
                <a:outerShdw blurRad="38100" dist="38100" dir="2700000" algn="tl">
                  <a:srgbClr val="C0C0C0"/>
                </a:outerShdw>
              </a:effectLst>
              <a:latin typeface="Times New Roman" panose="02020603050405020304" pitchFamily="18" charset="0"/>
            </a:endParaRPr>
          </a:p>
        </p:txBody>
      </p:sp>
      <p:sp>
        <p:nvSpPr>
          <p:cNvPr id="1049759" name="Oval 159">
            <a:extLst>
              <a:ext uri="{FF2B5EF4-FFF2-40B4-BE49-F238E27FC236}">
                <a16:creationId xmlns:a16="http://schemas.microsoft.com/office/drawing/2014/main" xmlns="" id="{69B073DA-E3F5-43D4-85E4-6BDAF25982C6}"/>
              </a:ext>
            </a:extLst>
          </p:cNvPr>
          <p:cNvSpPr>
            <a:spLocks/>
          </p:cNvSpPr>
          <p:nvPr/>
        </p:nvSpPr>
        <p:spPr bwMode="auto">
          <a:xfrm>
            <a:off x="533400" y="5410200"/>
            <a:ext cx="533400" cy="533400"/>
          </a:xfrm>
          <a:prstGeom prst="ellipse">
            <a:avLst/>
          </a:pr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2097334" name="Picture 182">
            <a:extLst>
              <a:ext uri="{FF2B5EF4-FFF2-40B4-BE49-F238E27FC236}">
                <a16:creationId xmlns:a16="http://schemas.microsoft.com/office/drawing/2014/main" xmlns="" id="{7DA9427A-86DE-4556-8A3D-D502CB933CDA}"/>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51800" y="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7" name="Group -777">
            <a:extLst>
              <a:ext uri="{FF2B5EF4-FFF2-40B4-BE49-F238E27FC236}">
                <a16:creationId xmlns:a16="http://schemas.microsoft.com/office/drawing/2014/main" xmlns="" id="{148DAD7E-2584-43F1-B886-446E78B75ED0}"/>
              </a:ext>
            </a:extLst>
          </p:cNvPr>
          <p:cNvGrpSpPr>
            <a:grpSpLocks/>
          </p:cNvGrpSpPr>
          <p:nvPr/>
        </p:nvGrpSpPr>
        <p:grpSpPr bwMode="auto">
          <a:xfrm>
            <a:off x="0" y="0"/>
            <a:ext cx="7705725" cy="5183188"/>
            <a:chOff x="158" y="164"/>
            <a:chExt cx="4854" cy="3265"/>
          </a:xfrm>
        </p:grpSpPr>
        <p:sp>
          <p:nvSpPr>
            <p:cNvPr id="1049761" name="Line 161">
              <a:extLst>
                <a:ext uri="{FF2B5EF4-FFF2-40B4-BE49-F238E27FC236}">
                  <a16:creationId xmlns:a16="http://schemas.microsoft.com/office/drawing/2014/main" xmlns="" id="{89497526-DB7C-4354-8527-4F9338B039C4}"/>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63" name="Line 163">
              <a:extLst>
                <a:ext uri="{FF2B5EF4-FFF2-40B4-BE49-F238E27FC236}">
                  <a16:creationId xmlns:a16="http://schemas.microsoft.com/office/drawing/2014/main" xmlns="" id="{1CFCF787-98A5-4AEA-B825-4B4E93CDF032}"/>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65" name="Line 165">
              <a:extLst>
                <a:ext uri="{FF2B5EF4-FFF2-40B4-BE49-F238E27FC236}">
                  <a16:creationId xmlns:a16="http://schemas.microsoft.com/office/drawing/2014/main" xmlns="" id="{24404AAF-AA78-447A-A56C-BE260E08F0DE}"/>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67" name="Line 167">
              <a:extLst>
                <a:ext uri="{FF2B5EF4-FFF2-40B4-BE49-F238E27FC236}">
                  <a16:creationId xmlns:a16="http://schemas.microsoft.com/office/drawing/2014/main" xmlns="" id="{7485BAB4-B19D-4455-A25C-B6942E8DE086}"/>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9" name="Group -775">
            <a:extLst>
              <a:ext uri="{FF2B5EF4-FFF2-40B4-BE49-F238E27FC236}">
                <a16:creationId xmlns:a16="http://schemas.microsoft.com/office/drawing/2014/main" xmlns="" id="{9478A06D-FF1D-4E0F-8A9A-0C2E18824AD7}"/>
              </a:ext>
            </a:extLst>
          </p:cNvPr>
          <p:cNvGrpSpPr>
            <a:grpSpLocks/>
          </p:cNvGrpSpPr>
          <p:nvPr/>
        </p:nvGrpSpPr>
        <p:grpSpPr bwMode="auto">
          <a:xfrm>
            <a:off x="1358900" y="1674813"/>
            <a:ext cx="7785100" cy="5183187"/>
            <a:chOff x="748" y="845"/>
            <a:chExt cx="4854" cy="3265"/>
          </a:xfrm>
        </p:grpSpPr>
        <p:sp>
          <p:nvSpPr>
            <p:cNvPr id="1049769" name="Line 169">
              <a:extLst>
                <a:ext uri="{FF2B5EF4-FFF2-40B4-BE49-F238E27FC236}">
                  <a16:creationId xmlns:a16="http://schemas.microsoft.com/office/drawing/2014/main" xmlns="" id="{DADF785E-F10B-4796-AD01-3DBF1FC807A3}"/>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71" name="Line 171">
              <a:extLst>
                <a:ext uri="{FF2B5EF4-FFF2-40B4-BE49-F238E27FC236}">
                  <a16:creationId xmlns:a16="http://schemas.microsoft.com/office/drawing/2014/main" xmlns="" id="{A8E4C131-CA18-497B-A054-92C1E3882808}"/>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73" name="Line 173">
              <a:extLst>
                <a:ext uri="{FF2B5EF4-FFF2-40B4-BE49-F238E27FC236}">
                  <a16:creationId xmlns:a16="http://schemas.microsoft.com/office/drawing/2014/main" xmlns="" id="{EF2A53D5-D480-44A8-AF41-CC113E98B462}"/>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775" name="Line 175">
              <a:extLst>
                <a:ext uri="{FF2B5EF4-FFF2-40B4-BE49-F238E27FC236}">
                  <a16:creationId xmlns:a16="http://schemas.microsoft.com/office/drawing/2014/main" xmlns="" id="{F0BDCF2A-EF6D-450C-879B-A60BDF944702}"/>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336" name="Picture 184">
            <a:extLst>
              <a:ext uri="{FF2B5EF4-FFF2-40B4-BE49-F238E27FC236}">
                <a16:creationId xmlns:a16="http://schemas.microsoft.com/office/drawing/2014/main" xmlns="" id="{4168E7D2-2730-4415-BA54-CB3479A626B8}"/>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 y="57467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751">
                                            <p:txEl>
                                              <p:pRg st="0" end="0"/>
                                            </p:txEl>
                                          </p:spTgt>
                                        </p:tgtEl>
                                        <p:attrNameLst>
                                          <p:attrName>style.visibility</p:attrName>
                                        </p:attrNameLst>
                                      </p:cBhvr>
                                      <p:to>
                                        <p:strVal val="visible"/>
                                      </p:to>
                                    </p:set>
                                    <p:animEffect transition="in" filter="blinds(horizontal)">
                                      <p:cBhvr>
                                        <p:cTn id="7" dur="500"/>
                                        <p:tgtEl>
                                          <p:spTgt spid="1049751">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049751">
                                            <p:txEl>
                                              <p:pRg st="1" end="1"/>
                                            </p:txEl>
                                          </p:spTgt>
                                        </p:tgtEl>
                                        <p:attrNameLst>
                                          <p:attrName>style.visibility</p:attrName>
                                        </p:attrNameLst>
                                      </p:cBhvr>
                                      <p:to>
                                        <p:strVal val="visible"/>
                                      </p:to>
                                    </p:set>
                                    <p:animEffect transition="in" filter="blinds(horizontal)">
                                      <p:cBhvr>
                                        <p:cTn id="10" dur="500"/>
                                        <p:tgtEl>
                                          <p:spTgt spid="1049751">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049751">
                                            <p:txEl>
                                              <p:pRg st="2" end="2"/>
                                            </p:txEl>
                                          </p:spTgt>
                                        </p:tgtEl>
                                        <p:attrNameLst>
                                          <p:attrName>style.visibility</p:attrName>
                                        </p:attrNameLst>
                                      </p:cBhvr>
                                      <p:to>
                                        <p:strVal val="visible"/>
                                      </p:to>
                                    </p:set>
                                    <p:animEffect transition="in" filter="blinds(horizontal)">
                                      <p:cBhvr>
                                        <p:cTn id="13" dur="500"/>
                                        <p:tgtEl>
                                          <p:spTgt spid="1049751">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1049751">
                                            <p:txEl>
                                              <p:pRg st="3" end="3"/>
                                            </p:txEl>
                                          </p:spTgt>
                                        </p:tgtEl>
                                        <p:attrNameLst>
                                          <p:attrName>style.visibility</p:attrName>
                                        </p:attrNameLst>
                                      </p:cBhvr>
                                      <p:to>
                                        <p:strVal val="visible"/>
                                      </p:to>
                                    </p:set>
                                    <p:animEffect transition="in" filter="blinds(horizontal)">
                                      <p:cBhvr>
                                        <p:cTn id="16" dur="500"/>
                                        <p:tgtEl>
                                          <p:spTgt spid="10497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1049753">
                                            <p:txEl>
                                              <p:pRg st="0" end="0"/>
                                            </p:txEl>
                                          </p:spTgt>
                                        </p:tgtEl>
                                        <p:attrNameLst>
                                          <p:attrName>style.visibility</p:attrName>
                                        </p:attrNameLst>
                                      </p:cBhvr>
                                      <p:to>
                                        <p:strVal val="visible"/>
                                      </p:to>
                                    </p:set>
                                    <p:animEffect transition="in" filter="blinds(horizontal)">
                                      <p:cBhvr>
                                        <p:cTn id="21" dur="500"/>
                                        <p:tgtEl>
                                          <p:spTgt spid="1049753">
                                            <p:txEl>
                                              <p:pRg st="0" end="0"/>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049753">
                                            <p:txEl>
                                              <p:pRg st="1" end="1"/>
                                            </p:txEl>
                                          </p:spTgt>
                                        </p:tgtEl>
                                        <p:attrNameLst>
                                          <p:attrName>style.visibility</p:attrName>
                                        </p:attrNameLst>
                                      </p:cBhvr>
                                      <p:to>
                                        <p:strVal val="visible"/>
                                      </p:to>
                                    </p:set>
                                    <p:animEffect transition="in" filter="blinds(horizontal)">
                                      <p:cBhvr>
                                        <p:cTn id="24" dur="500"/>
                                        <p:tgtEl>
                                          <p:spTgt spid="1049753">
                                            <p:txEl>
                                              <p:pRg st="1" end="1"/>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049753">
                                            <p:txEl>
                                              <p:pRg st="2" end="2"/>
                                            </p:txEl>
                                          </p:spTgt>
                                        </p:tgtEl>
                                        <p:attrNameLst>
                                          <p:attrName>style.visibility</p:attrName>
                                        </p:attrNameLst>
                                      </p:cBhvr>
                                      <p:to>
                                        <p:strVal val="visible"/>
                                      </p:to>
                                    </p:set>
                                    <p:animEffect transition="in" filter="blinds(horizontal)">
                                      <p:cBhvr>
                                        <p:cTn id="27" dur="500"/>
                                        <p:tgtEl>
                                          <p:spTgt spid="1049753">
                                            <p:txEl>
                                              <p:pRg st="2" end="2"/>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1049753">
                                            <p:txEl>
                                              <p:pRg st="3" end="3"/>
                                            </p:txEl>
                                          </p:spTgt>
                                        </p:tgtEl>
                                        <p:attrNameLst>
                                          <p:attrName>style.visibility</p:attrName>
                                        </p:attrNameLst>
                                      </p:cBhvr>
                                      <p:to>
                                        <p:strVal val="visible"/>
                                      </p:to>
                                    </p:set>
                                    <p:animEffect transition="in" filter="blinds(horizontal)">
                                      <p:cBhvr>
                                        <p:cTn id="30" dur="500"/>
                                        <p:tgtEl>
                                          <p:spTgt spid="1049753">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3" presetClass="entr" presetSubtype="16" fill="hold" nodeType="clickEffect">
                                  <p:stCondLst>
                                    <p:cond delay="0"/>
                                  </p:stCondLst>
                                  <p:childTnLst>
                                    <p:set>
                                      <p:cBhvr>
                                        <p:cTn id="34" dur="1" fill="hold">
                                          <p:stCondLst>
                                            <p:cond delay="0"/>
                                          </p:stCondLst>
                                        </p:cTn>
                                        <p:tgtEl>
                                          <p:spTgt spid="1049757"/>
                                        </p:tgtEl>
                                        <p:attrNameLst>
                                          <p:attrName>style.visibility</p:attrName>
                                        </p:attrNameLst>
                                      </p:cBhvr>
                                      <p:to>
                                        <p:strVal val="visible"/>
                                      </p:to>
                                    </p:set>
                                    <p:animEffect transition="in" filter="plus(in)">
                                      <p:cBhvr>
                                        <p:cTn id="35" dur="1000"/>
                                        <p:tgtEl>
                                          <p:spTgt spid="104975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9" presetClass="entr" presetSubtype="0" accel="100000" fill="hold" nodeType="clickEffect">
                                  <p:stCondLst>
                                    <p:cond delay="0"/>
                                  </p:stCondLst>
                                  <p:childTnLst>
                                    <p:set>
                                      <p:cBhvr>
                                        <p:cTn id="39" dur="1" fill="hold">
                                          <p:stCondLst>
                                            <p:cond delay="0"/>
                                          </p:stCondLst>
                                        </p:cTn>
                                        <p:tgtEl>
                                          <p:spTgt spid="1049759"/>
                                        </p:tgtEl>
                                        <p:attrNameLst>
                                          <p:attrName>style.visibility</p:attrName>
                                        </p:attrNameLst>
                                      </p:cBhvr>
                                      <p:to>
                                        <p:strVal val="visible"/>
                                      </p:to>
                                    </p:set>
                                    <p:anim calcmode="lin" valueType="num">
                                      <p:cBhvr>
                                        <p:cTn id="40" dur="500" fill="hold"/>
                                        <p:tgtEl>
                                          <p:spTgt spid="1049759"/>
                                        </p:tgtEl>
                                        <p:attrNameLst>
                                          <p:attrName>ppt_h</p:attrName>
                                        </p:attrNameLst>
                                      </p:cBhvr>
                                      <p:tavLst>
                                        <p:tav tm="50000">
                                          <p:val>
                                            <p:strVal val="#ppt_h/20"/>
                                          </p:val>
                                        </p:tav>
                                        <p:tav tm="100000">
                                          <p:val>
                                            <p:strVal val="#ppt_h/20"/>
                                          </p:val>
                                        </p:tav>
                                        <p:tav>
                                          <p:val>
                                            <p:strVal val="#ppt_h"/>
                                          </p:val>
                                        </p:tav>
                                      </p:tavLst>
                                    </p:anim>
                                    <p:anim calcmode="lin" valueType="num">
                                      <p:cBhvr>
                                        <p:cTn id="41" dur="500" fill="hold"/>
                                        <p:tgtEl>
                                          <p:spTgt spid="1049759"/>
                                        </p:tgtEl>
                                        <p:attrNameLst>
                                          <p:attrName>ppt_w</p:attrName>
                                        </p:attrNameLst>
                                      </p:cBhvr>
                                      <p:tavLst>
                                        <p:tav tm="50000">
                                          <p:val>
                                            <p:strVal val="#ppt_w+.3"/>
                                          </p:val>
                                        </p:tav>
                                        <p:tav tm="100000">
                                          <p:val>
                                            <p:strVal val="#ppt_w+.3"/>
                                          </p:val>
                                        </p:tav>
                                        <p:tav>
                                          <p:val>
                                            <p:strVal val="#ppt_w"/>
                                          </p:val>
                                        </p:tav>
                                      </p:tavLst>
                                    </p:anim>
                                    <p:anim calcmode="lin" valueType="num">
                                      <p:cBhvr>
                                        <p:cTn id="42" dur="500" fill="hold"/>
                                        <p:tgtEl>
                                          <p:spTgt spid="1049759"/>
                                        </p:tgtEl>
                                        <p:attrNameLst>
                                          <p:attrName>ppt_x</p:attrName>
                                        </p:attrNameLst>
                                      </p:cBhvr>
                                      <p:tavLst>
                                        <p:tav tm="50000">
                                          <p:val>
                                            <p:strVal val="#ppt_x-.3"/>
                                          </p:val>
                                        </p:tav>
                                        <p:tav tm="100000">
                                          <p:val>
                                            <p:strVal val="#ppt_x"/>
                                          </p:val>
                                        </p:tav>
                                        <p:tav>
                                          <p:val>
                                            <p:strVal val="#ppt_x"/>
                                          </p:val>
                                        </p:tav>
                                      </p:tavLst>
                                    </p:anim>
                                    <p:anim calcmode="lin" valueType="num">
                                      <p:cBhvr>
                                        <p:cTn id="43" dur="500" fill="hold"/>
                                        <p:tgtEl>
                                          <p:spTgt spid="1049759"/>
                                        </p:tgtEl>
                                        <p:attrNameLst>
                                          <p:attrName>ppt_y</p:attrName>
                                        </p:attrNameLst>
                                      </p:cBhvr>
                                      <p:tavLst>
                                        <p:tav tm="100000">
                                          <p:val>
                                            <p:strVal val="#ppt_y"/>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777" name="Rectangle 177">
            <a:extLst>
              <a:ext uri="{FF2B5EF4-FFF2-40B4-BE49-F238E27FC236}">
                <a16:creationId xmlns:a16="http://schemas.microsoft.com/office/drawing/2014/main" xmlns="" id="{2B778C3A-0352-4197-9664-1002C3AAC3C7}"/>
              </a:ext>
            </a:extLst>
          </p:cNvPr>
          <p:cNvSpPr>
            <a:spLocks noChangeArrowheads="1"/>
          </p:cNvSpPr>
          <p:nvPr/>
        </p:nvSpPr>
        <p:spPr bwMode="auto">
          <a:xfrm>
            <a:off x="2667000" y="762000"/>
            <a:ext cx="342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endParaRPr lang="vi-VN" altLang="en-US" sz="2800">
              <a:solidFill>
                <a:srgbClr val="FF0066"/>
              </a:solidFill>
              <a:latin typeface="Times New Roman" panose="02020603050405020304" pitchFamily="18" charset="0"/>
            </a:endParaRPr>
          </a:p>
        </p:txBody>
      </p:sp>
      <p:sp>
        <p:nvSpPr>
          <p:cNvPr id="1049779" name="Line 179">
            <a:extLst>
              <a:ext uri="{FF2B5EF4-FFF2-40B4-BE49-F238E27FC236}">
                <a16:creationId xmlns:a16="http://schemas.microsoft.com/office/drawing/2014/main" xmlns="" id="{EC10E0F6-F8CA-4E54-995D-45E94532F246}"/>
              </a:ext>
            </a:extLst>
          </p:cNvPr>
          <p:cNvSpPr>
            <a:spLocks noChangeArrowheads="1" noChangeShapeType="1"/>
          </p:cNvSpPr>
          <p:nvPr/>
        </p:nvSpPr>
        <p:spPr bwMode="auto">
          <a:xfrm>
            <a:off x="3962400" y="2362200"/>
            <a:ext cx="0" cy="27432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781" name="Line 181">
            <a:extLst>
              <a:ext uri="{FF2B5EF4-FFF2-40B4-BE49-F238E27FC236}">
                <a16:creationId xmlns:a16="http://schemas.microsoft.com/office/drawing/2014/main" xmlns="" id="{0AEDA191-94B6-4234-8717-07AE09004202}"/>
              </a:ext>
            </a:extLst>
          </p:cNvPr>
          <p:cNvSpPr>
            <a:spLocks noChangeArrowheads="1" noChangeShapeType="1"/>
          </p:cNvSpPr>
          <p:nvPr/>
        </p:nvSpPr>
        <p:spPr bwMode="auto">
          <a:xfrm>
            <a:off x="4800600" y="1600200"/>
            <a:ext cx="0" cy="3352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783" name="AutoShape 183">
            <a:extLst>
              <a:ext uri="{FF2B5EF4-FFF2-40B4-BE49-F238E27FC236}">
                <a16:creationId xmlns:a16="http://schemas.microsoft.com/office/drawing/2014/main" xmlns="" id="{AC367152-4CC8-45FF-825F-715E2FBB399A}"/>
              </a:ext>
            </a:extLst>
          </p:cNvPr>
          <p:cNvSpPr>
            <a:spLocks/>
          </p:cNvSpPr>
          <p:nvPr/>
        </p:nvSpPr>
        <p:spPr bwMode="auto">
          <a:xfrm>
            <a:off x="0" y="314326"/>
            <a:ext cx="9144000" cy="832044"/>
          </a:xfrm>
          <a:prstGeom prst="actionButtonBlank">
            <a:avLst/>
          </a:prstGeom>
          <a:solidFill>
            <a:srgbClr val="FFFFFF"/>
          </a:solidFill>
          <a:ln w="9525">
            <a:solidFill>
              <a:srgbClr val="0066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vi-VN" sz="2800" b="1" i="0">
                <a:solidFill>
                  <a:srgbClr val="252525"/>
                </a:solidFill>
                <a:effectLst/>
                <a:latin typeface="Times New Roman" panose="02020603050405020304" pitchFamily="18" charset="0"/>
                <a:cs typeface="Times New Roman" panose="02020603050405020304" pitchFamily="18" charset="0"/>
              </a:rPr>
              <a:t>So sánh hai bài thơ</a:t>
            </a:r>
            <a:r>
              <a:rPr lang="vi-VN" sz="2800" b="1">
                <a:latin typeface="Times New Roman" panose="02020603050405020304" pitchFamily="18" charset="0"/>
                <a:cs typeface="Times New Roman" panose="02020603050405020304" pitchFamily="18" charset="0"/>
              </a:rPr>
              <a:t/>
            </a:r>
            <a:br>
              <a:rPr lang="vi-VN" sz="2800" b="1">
                <a:latin typeface="Times New Roman" panose="02020603050405020304" pitchFamily="18" charset="0"/>
                <a:cs typeface="Times New Roman" panose="02020603050405020304" pitchFamily="18" charset="0"/>
              </a:rPr>
            </a:br>
            <a:r>
              <a:rPr lang="vi-VN" sz="2800" b="1" i="0">
                <a:solidFill>
                  <a:srgbClr val="252525"/>
                </a:solidFill>
                <a:effectLst/>
                <a:latin typeface="Times New Roman" panose="02020603050405020304" pitchFamily="18" charset="0"/>
                <a:cs typeface="Times New Roman" panose="02020603050405020304" pitchFamily="18" charset="0"/>
              </a:rPr>
              <a:t>Đồng chí và Bài thơ về tiểu đội xe không kính</a:t>
            </a:r>
            <a:r>
              <a:rPr lang="vi-VN" sz="2800" b="1">
                <a:latin typeface="Times New Roman" panose="02020603050405020304" pitchFamily="18" charset="0"/>
                <a:cs typeface="Times New Roman" panose="02020603050405020304" pitchFamily="18" charset="0"/>
              </a:rPr>
              <a:t/>
            </a:r>
            <a:br>
              <a:rPr lang="vi-VN" sz="2800" b="1">
                <a:latin typeface="Times New Roman" panose="02020603050405020304" pitchFamily="18" charset="0"/>
                <a:cs typeface="Times New Roman" panose="02020603050405020304" pitchFamily="18" charset="0"/>
              </a:rPr>
            </a:br>
            <a:endParaRPr lang="en-US" altLang="en-US" sz="2800" b="1">
              <a:latin typeface="Times New Roman" panose="02020603050405020304" pitchFamily="18" charset="0"/>
              <a:cs typeface="Times New Roman" panose="02020603050405020304" pitchFamily="18" charset="0"/>
            </a:endParaRPr>
          </a:p>
        </p:txBody>
      </p:sp>
      <p:sp>
        <p:nvSpPr>
          <p:cNvPr id="1049785" name="Rectangle 185">
            <a:extLst>
              <a:ext uri="{FF2B5EF4-FFF2-40B4-BE49-F238E27FC236}">
                <a16:creationId xmlns:a16="http://schemas.microsoft.com/office/drawing/2014/main" xmlns="" id="{BFE9DE48-9F5B-4242-B9F5-1BF36976AC85}"/>
              </a:ext>
            </a:extLst>
          </p:cNvPr>
          <p:cNvSpPr>
            <a:spLocks/>
          </p:cNvSpPr>
          <p:nvPr/>
        </p:nvSpPr>
        <p:spPr bwMode="auto">
          <a:xfrm>
            <a:off x="457200" y="1981200"/>
            <a:ext cx="2743200" cy="4419600"/>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pPr>
            <a:r>
              <a:rPr lang="en-US" altLang="en-US">
                <a:solidFill>
                  <a:srgbClr val="0000FF"/>
                </a:solidFill>
                <a:latin typeface="Times New Roman" panose="02020603050405020304" pitchFamily="18" charset="0"/>
              </a:rPr>
              <a:t> </a:t>
            </a:r>
            <a:r>
              <a:rPr lang="en-US" altLang="en-US" sz="2400" b="1">
                <a:effectLst>
                  <a:outerShdw blurRad="38100" dist="38100" dir="2700000" algn="tl">
                    <a:srgbClr val="C0C0C0"/>
                  </a:outerShdw>
                </a:effectLst>
                <a:latin typeface="Times New Roman" panose="02020603050405020304" pitchFamily="18" charset="0"/>
              </a:rPr>
              <a:t>- Cùng phải chịu những khó khăn gian khổ ở chiến trường.</a:t>
            </a:r>
            <a:endParaRPr lang="en-US" altLang="en-US"/>
          </a:p>
          <a:p>
            <a:r>
              <a:rPr lang="en-US" altLang="en-US" sz="2400" b="1">
                <a:effectLst>
                  <a:outerShdw blurRad="38100" dist="38100" dir="2700000" algn="tl">
                    <a:srgbClr val="C0C0C0"/>
                  </a:outerShdw>
                </a:effectLst>
                <a:latin typeface="Times New Roman" panose="02020603050405020304" pitchFamily="18" charset="0"/>
              </a:rPr>
              <a:t>- Cùng có ý chí, nghị lực, niềm tin, lí tưởng và tinh thần yêu nước; có tình đồng chí, đồng đội gắn bó, keo sơn.</a:t>
            </a:r>
            <a:endParaRPr lang="en-US" altLang="en-US"/>
          </a:p>
          <a:p>
            <a:pPr>
              <a:lnSpc>
                <a:spcPct val="90000"/>
              </a:lnSpc>
              <a:spcBef>
                <a:spcPct val="20000"/>
              </a:spcBef>
            </a:pPr>
            <a:endParaRPr lang="en-US" altLang="en-US" sz="2400">
              <a:solidFill>
                <a:srgbClr val="0000FF"/>
              </a:solidFill>
              <a:effectLst>
                <a:outerShdw blurRad="38100" dist="38100" dir="2700000" algn="tl">
                  <a:srgbClr val="C0C0C0"/>
                </a:outerShdw>
              </a:effectLst>
              <a:latin typeface="Times New Roman" panose="02020603050405020304" pitchFamily="18" charset="0"/>
            </a:endParaRPr>
          </a:p>
        </p:txBody>
      </p:sp>
      <p:sp>
        <p:nvSpPr>
          <p:cNvPr id="1049787" name="Rectangle 187">
            <a:extLst>
              <a:ext uri="{FF2B5EF4-FFF2-40B4-BE49-F238E27FC236}">
                <a16:creationId xmlns:a16="http://schemas.microsoft.com/office/drawing/2014/main" xmlns="" id="{11E4747B-8970-4A99-8138-7824294CCFDF}"/>
              </a:ext>
            </a:extLst>
          </p:cNvPr>
          <p:cNvSpPr>
            <a:spLocks noChangeArrowheads="1"/>
          </p:cNvSpPr>
          <p:nvPr/>
        </p:nvSpPr>
        <p:spPr bwMode="auto">
          <a:xfrm>
            <a:off x="762000" y="1143000"/>
            <a:ext cx="2514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u="sng">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Điểm chung</a:t>
            </a:r>
            <a:endParaRPr lang="en-US" altLang="en-US">
              <a:latin typeface="Times New Roman" panose="02020603050405020304" pitchFamily="18" charset="0"/>
              <a:cs typeface="Times New Roman" panose="02020603050405020304" pitchFamily="18" charset="0"/>
            </a:endParaRPr>
          </a:p>
        </p:txBody>
      </p:sp>
      <p:sp>
        <p:nvSpPr>
          <p:cNvPr id="1049789" name="Rectangle 189">
            <a:extLst>
              <a:ext uri="{FF2B5EF4-FFF2-40B4-BE49-F238E27FC236}">
                <a16:creationId xmlns:a16="http://schemas.microsoft.com/office/drawing/2014/main" xmlns="" id="{002C358B-0A35-4802-A01F-3F38D584A9E4}"/>
              </a:ext>
            </a:extLst>
          </p:cNvPr>
          <p:cNvSpPr>
            <a:spLocks noChangeArrowheads="1"/>
          </p:cNvSpPr>
          <p:nvPr/>
        </p:nvSpPr>
        <p:spPr bwMode="auto">
          <a:xfrm>
            <a:off x="5715000" y="1081088"/>
            <a:ext cx="2514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u="sng">
                <a:solidFill>
                  <a:srgbClr val="FF0000"/>
                </a:solidFill>
                <a:effectLst>
                  <a:outerShdw blurRad="38100" dist="38100" dir="2700000" algn="tl">
                    <a:srgbClr val="C0C0C0"/>
                  </a:outerShdw>
                </a:effectLst>
                <a:latin typeface="Times New Roman" panose="02020603050405020304" pitchFamily="18" charset="0"/>
              </a:rPr>
              <a:t>Nét riêng</a:t>
            </a:r>
            <a:endParaRPr lang="en-US" altLang="en-US"/>
          </a:p>
        </p:txBody>
      </p:sp>
      <p:sp>
        <p:nvSpPr>
          <p:cNvPr id="1049791" name="Rectangle 191">
            <a:extLst>
              <a:ext uri="{FF2B5EF4-FFF2-40B4-BE49-F238E27FC236}">
                <a16:creationId xmlns:a16="http://schemas.microsoft.com/office/drawing/2014/main" xmlns="" id="{5B6ADEFC-D439-4234-BDE4-0F4050ADE1D1}"/>
              </a:ext>
            </a:extLst>
          </p:cNvPr>
          <p:cNvSpPr>
            <a:spLocks/>
          </p:cNvSpPr>
          <p:nvPr/>
        </p:nvSpPr>
        <p:spPr bwMode="auto">
          <a:xfrm>
            <a:off x="3581400" y="2057400"/>
            <a:ext cx="2514600" cy="4343400"/>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pPr>
            <a:r>
              <a:rPr lang="en-US" altLang="en-US">
                <a:solidFill>
                  <a:srgbClr val="0000FF"/>
                </a:solidFill>
                <a:latin typeface="Times New Roman" panose="02020603050405020304" pitchFamily="18" charset="0"/>
              </a:rPr>
              <a:t>  </a:t>
            </a:r>
            <a:r>
              <a:rPr lang="en-US" altLang="en-US" sz="2400" b="1" u="sng">
                <a:solidFill>
                  <a:srgbClr val="FF0000"/>
                </a:solidFill>
                <a:effectLst>
                  <a:outerShdw blurRad="38100" dist="38100" dir="2700000" algn="tl">
                    <a:srgbClr val="C0C0C0"/>
                  </a:outerShdw>
                </a:effectLst>
                <a:latin typeface="Times New Roman" panose="02020603050405020304" pitchFamily="18" charset="0"/>
              </a:rPr>
              <a:t>Đồng chí:</a:t>
            </a:r>
            <a:endParaRPr lang="en-US" altLang="en-US"/>
          </a:p>
        </p:txBody>
      </p:sp>
      <p:sp>
        <p:nvSpPr>
          <p:cNvPr id="1049793" name="Rectangle 193">
            <a:extLst>
              <a:ext uri="{FF2B5EF4-FFF2-40B4-BE49-F238E27FC236}">
                <a16:creationId xmlns:a16="http://schemas.microsoft.com/office/drawing/2014/main" xmlns="" id="{301F6452-5962-4C50-80B9-C581548D263F}"/>
              </a:ext>
            </a:extLst>
          </p:cNvPr>
          <p:cNvSpPr>
            <a:spLocks noChangeArrowheads="1"/>
          </p:cNvSpPr>
          <p:nvPr/>
        </p:nvSpPr>
        <p:spPr bwMode="auto">
          <a:xfrm>
            <a:off x="3581400" y="2590800"/>
            <a:ext cx="24384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effectLst>
                  <a:outerShdw blurRad="38100" dist="38100" dir="2700000" algn="tl">
                    <a:srgbClr val="C0C0C0"/>
                  </a:outerShdw>
                </a:effectLst>
                <a:latin typeface="Times New Roman" panose="02020603050405020304" pitchFamily="18" charset="0"/>
              </a:rPr>
              <a:t>Những người nông dân mặc áo lính, thời kì đầu cuộc kháng chiến chống pháp với vẻ đẹp, giản dị,  tình cảm chân thành, chất phác, mà sâu sắc.</a:t>
            </a:r>
            <a:endParaRPr lang="en-US" altLang="en-US"/>
          </a:p>
        </p:txBody>
      </p:sp>
      <p:sp>
        <p:nvSpPr>
          <p:cNvPr id="1049795" name="Rectangle 195">
            <a:extLst>
              <a:ext uri="{FF2B5EF4-FFF2-40B4-BE49-F238E27FC236}">
                <a16:creationId xmlns:a16="http://schemas.microsoft.com/office/drawing/2014/main" xmlns="" id="{C8931634-F7A0-4064-B529-594B1395B68E}"/>
              </a:ext>
            </a:extLst>
          </p:cNvPr>
          <p:cNvSpPr>
            <a:spLocks/>
          </p:cNvSpPr>
          <p:nvPr/>
        </p:nvSpPr>
        <p:spPr bwMode="auto">
          <a:xfrm>
            <a:off x="6324600" y="2057400"/>
            <a:ext cx="2590800" cy="4419600"/>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nSpc>
                <a:spcPct val="90000"/>
              </a:lnSpc>
              <a:spcBef>
                <a:spcPct val="20000"/>
              </a:spcBef>
            </a:pPr>
            <a:r>
              <a:rPr lang="en-US" altLang="en-US">
                <a:solidFill>
                  <a:srgbClr val="0000FF"/>
                </a:solidFill>
                <a:latin typeface="Times New Roman" panose="02020603050405020304" pitchFamily="18" charset="0"/>
              </a:rPr>
              <a:t> </a:t>
            </a:r>
            <a:r>
              <a:rPr lang="en-US" altLang="en-US" sz="2400" b="1" u="sng">
                <a:solidFill>
                  <a:srgbClr val="FF0000"/>
                </a:solidFill>
                <a:effectLst>
                  <a:outerShdw blurRad="38100" dist="38100" dir="2700000" algn="tl">
                    <a:srgbClr val="C0C0C0"/>
                  </a:outerShdw>
                </a:effectLst>
                <a:latin typeface="Times New Roman" panose="02020603050405020304" pitchFamily="18" charset="0"/>
              </a:rPr>
              <a:t>Bài thơ về tiểu đội xe không kính:</a:t>
            </a:r>
            <a:endParaRPr lang="en-US" altLang="en-US"/>
          </a:p>
        </p:txBody>
      </p:sp>
      <p:sp>
        <p:nvSpPr>
          <p:cNvPr id="1049797" name="Rectangle 197">
            <a:extLst>
              <a:ext uri="{FF2B5EF4-FFF2-40B4-BE49-F238E27FC236}">
                <a16:creationId xmlns:a16="http://schemas.microsoft.com/office/drawing/2014/main" xmlns="" id="{EFF0508C-CCBD-4BCF-BE5F-5BA391E89AEF}"/>
              </a:ext>
            </a:extLst>
          </p:cNvPr>
          <p:cNvSpPr>
            <a:spLocks noChangeArrowheads="1"/>
          </p:cNvSpPr>
          <p:nvPr/>
        </p:nvSpPr>
        <p:spPr bwMode="auto">
          <a:xfrm>
            <a:off x="6477000" y="3143250"/>
            <a:ext cx="2133600"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effectLst>
                  <a:outerShdw blurRad="38100" dist="38100" dir="2700000" algn="tl">
                    <a:srgbClr val="C0C0C0"/>
                  </a:outerShdw>
                </a:effectLst>
                <a:latin typeface="Times New Roman" panose="02020603050405020304" pitchFamily="18" charset="0"/>
              </a:rPr>
              <a:t>Những chiến sĩ lái xe trong thời kì chống Mĩ, trẻ trung hồn nhiên, hóm hỉnh, tươi tắn, ngang tàng, dũng cảm</a:t>
            </a:r>
            <a:endParaRPr lang="en-US" altLang="en-US"/>
          </a:p>
        </p:txBody>
      </p:sp>
      <p:grpSp>
        <p:nvGrpSpPr>
          <p:cNvPr id="253" name="Group -771">
            <a:extLst>
              <a:ext uri="{FF2B5EF4-FFF2-40B4-BE49-F238E27FC236}">
                <a16:creationId xmlns:a16="http://schemas.microsoft.com/office/drawing/2014/main" xmlns="" id="{A3FC3BEE-05CE-49A9-A8F1-B012DB09ED43}"/>
              </a:ext>
            </a:extLst>
          </p:cNvPr>
          <p:cNvGrpSpPr>
            <a:grpSpLocks/>
          </p:cNvGrpSpPr>
          <p:nvPr/>
        </p:nvGrpSpPr>
        <p:grpSpPr bwMode="auto">
          <a:xfrm>
            <a:off x="0" y="0"/>
            <a:ext cx="7556500" cy="5183188"/>
            <a:chOff x="158" y="164"/>
            <a:chExt cx="4854" cy="3265"/>
          </a:xfrm>
        </p:grpSpPr>
        <p:sp>
          <p:nvSpPr>
            <p:cNvPr id="1049799" name="Line 199">
              <a:extLst>
                <a:ext uri="{FF2B5EF4-FFF2-40B4-BE49-F238E27FC236}">
                  <a16:creationId xmlns:a16="http://schemas.microsoft.com/office/drawing/2014/main" xmlns="" id="{32AB01D0-4158-4AA0-A9B8-A1759F7C64EC}"/>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01" name="Line 201">
              <a:extLst>
                <a:ext uri="{FF2B5EF4-FFF2-40B4-BE49-F238E27FC236}">
                  <a16:creationId xmlns:a16="http://schemas.microsoft.com/office/drawing/2014/main" xmlns="" id="{FEDFE69A-BD85-4F6B-A2EE-8A6D72F25AD1}"/>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03" name="Line 203">
              <a:extLst>
                <a:ext uri="{FF2B5EF4-FFF2-40B4-BE49-F238E27FC236}">
                  <a16:creationId xmlns:a16="http://schemas.microsoft.com/office/drawing/2014/main" xmlns="" id="{15F2BE4F-842B-47EC-B735-57054CF09B5E}"/>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05" name="Line 205">
              <a:extLst>
                <a:ext uri="{FF2B5EF4-FFF2-40B4-BE49-F238E27FC236}">
                  <a16:creationId xmlns:a16="http://schemas.microsoft.com/office/drawing/2014/main" xmlns="" id="{008EC081-7E58-4721-8A12-ADE88F800DB9}"/>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5" name="Group -769">
            <a:extLst>
              <a:ext uri="{FF2B5EF4-FFF2-40B4-BE49-F238E27FC236}">
                <a16:creationId xmlns:a16="http://schemas.microsoft.com/office/drawing/2014/main" xmlns="" id="{A093E85D-18FE-4682-AE64-6FCC6C634E99}"/>
              </a:ext>
            </a:extLst>
          </p:cNvPr>
          <p:cNvGrpSpPr>
            <a:grpSpLocks/>
          </p:cNvGrpSpPr>
          <p:nvPr/>
        </p:nvGrpSpPr>
        <p:grpSpPr bwMode="auto">
          <a:xfrm>
            <a:off x="1358900" y="1674813"/>
            <a:ext cx="7785100" cy="5183187"/>
            <a:chOff x="748" y="845"/>
            <a:chExt cx="4854" cy="3265"/>
          </a:xfrm>
        </p:grpSpPr>
        <p:sp>
          <p:nvSpPr>
            <p:cNvPr id="1049807" name="Line 207">
              <a:extLst>
                <a:ext uri="{FF2B5EF4-FFF2-40B4-BE49-F238E27FC236}">
                  <a16:creationId xmlns:a16="http://schemas.microsoft.com/office/drawing/2014/main" xmlns="" id="{82EBA6A8-788C-4FDA-8162-BAA53FE38DDE}"/>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09" name="Line 209">
              <a:extLst>
                <a:ext uri="{FF2B5EF4-FFF2-40B4-BE49-F238E27FC236}">
                  <a16:creationId xmlns:a16="http://schemas.microsoft.com/office/drawing/2014/main" xmlns="" id="{17234B22-A546-4898-951E-944D607B045D}"/>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11" name="Line 211">
              <a:extLst>
                <a:ext uri="{FF2B5EF4-FFF2-40B4-BE49-F238E27FC236}">
                  <a16:creationId xmlns:a16="http://schemas.microsoft.com/office/drawing/2014/main" xmlns="" id="{1F0E8CBD-03E3-4839-9AEB-E0A3A261FBCD}"/>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13" name="Line 213">
              <a:extLst>
                <a:ext uri="{FF2B5EF4-FFF2-40B4-BE49-F238E27FC236}">
                  <a16:creationId xmlns:a16="http://schemas.microsoft.com/office/drawing/2014/main" xmlns="" id="{1545ECEF-474E-4639-883E-38D193E670C6}"/>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338" name="Picture 186">
            <a:extLst>
              <a:ext uri="{FF2B5EF4-FFF2-40B4-BE49-F238E27FC236}">
                <a16:creationId xmlns:a16="http://schemas.microsoft.com/office/drawing/2014/main" xmlns="" id="{DB84A9A0-191C-4034-BA26-8C5B4609FFDF}"/>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58991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787"/>
                                        </p:tgtEl>
                                        <p:attrNameLst>
                                          <p:attrName>style.visibility</p:attrName>
                                        </p:attrNameLst>
                                      </p:cBhvr>
                                      <p:to>
                                        <p:strVal val="visible"/>
                                      </p:to>
                                    </p:set>
                                    <p:animEffect transition="in" filter="blinds(horizontal)">
                                      <p:cBhvr>
                                        <p:cTn id="7" dur="500"/>
                                        <p:tgtEl>
                                          <p:spTgt spid="10497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49785"/>
                                        </p:tgtEl>
                                        <p:attrNameLst>
                                          <p:attrName>style.visibility</p:attrName>
                                        </p:attrNameLst>
                                      </p:cBhvr>
                                      <p:to>
                                        <p:strVal val="visible"/>
                                      </p:to>
                                    </p:set>
                                    <p:animEffect transition="in" filter="blinds(horizontal)">
                                      <p:cBhvr>
                                        <p:cTn id="12" dur="500"/>
                                        <p:tgtEl>
                                          <p:spTgt spid="10497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49789"/>
                                        </p:tgtEl>
                                        <p:attrNameLst>
                                          <p:attrName>style.visibility</p:attrName>
                                        </p:attrNameLst>
                                      </p:cBhvr>
                                      <p:to>
                                        <p:strVal val="visible"/>
                                      </p:to>
                                    </p:set>
                                    <p:animEffect transition="in" filter="blinds(horizontal)">
                                      <p:cBhvr>
                                        <p:cTn id="17" dur="500"/>
                                        <p:tgtEl>
                                          <p:spTgt spid="104978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49791"/>
                                        </p:tgtEl>
                                        <p:attrNameLst>
                                          <p:attrName>style.visibility</p:attrName>
                                        </p:attrNameLst>
                                      </p:cBhvr>
                                      <p:to>
                                        <p:strVal val="visible"/>
                                      </p:to>
                                    </p:set>
                                    <p:animEffect transition="in" filter="blinds(horizontal)">
                                      <p:cBhvr>
                                        <p:cTn id="22" dur="500"/>
                                        <p:tgtEl>
                                          <p:spTgt spid="1049791"/>
                                        </p:tgtEl>
                                      </p:cBhvr>
                                    </p:animEffect>
                                  </p:childTnLst>
                                </p:cTn>
                              </p:par>
                              <p:par>
                                <p:cTn id="23" presetID="3" presetClass="entr" presetSubtype="10" fill="hold" nodeType="withEffect">
                                  <p:stCondLst>
                                    <p:cond delay="0"/>
                                  </p:stCondLst>
                                  <p:childTnLst>
                                    <p:set>
                                      <p:cBhvr>
                                        <p:cTn id="24" dur="1" fill="hold">
                                          <p:stCondLst>
                                            <p:cond delay="0"/>
                                          </p:stCondLst>
                                        </p:cTn>
                                        <p:tgtEl>
                                          <p:spTgt spid="1049793"/>
                                        </p:tgtEl>
                                        <p:attrNameLst>
                                          <p:attrName>style.visibility</p:attrName>
                                        </p:attrNameLst>
                                      </p:cBhvr>
                                      <p:to>
                                        <p:strVal val="visible"/>
                                      </p:to>
                                    </p:set>
                                    <p:animEffect transition="in" filter="blinds(horizontal)">
                                      <p:cBhvr>
                                        <p:cTn id="25" dur="500"/>
                                        <p:tgtEl>
                                          <p:spTgt spid="104979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1049795"/>
                                        </p:tgtEl>
                                        <p:attrNameLst>
                                          <p:attrName>style.visibility</p:attrName>
                                        </p:attrNameLst>
                                      </p:cBhvr>
                                      <p:to>
                                        <p:strVal val="visible"/>
                                      </p:to>
                                    </p:set>
                                    <p:animEffect transition="in" filter="blinds(horizontal)">
                                      <p:cBhvr>
                                        <p:cTn id="30" dur="500"/>
                                        <p:tgtEl>
                                          <p:spTgt spid="1049795"/>
                                        </p:tgtEl>
                                      </p:cBhvr>
                                    </p:animEffect>
                                  </p:childTnLst>
                                </p:cTn>
                              </p:par>
                              <p:par>
                                <p:cTn id="31" presetID="3" presetClass="entr" presetSubtype="10" fill="hold" nodeType="withEffect">
                                  <p:stCondLst>
                                    <p:cond delay="0"/>
                                  </p:stCondLst>
                                  <p:childTnLst>
                                    <p:set>
                                      <p:cBhvr>
                                        <p:cTn id="32" dur="1" fill="hold">
                                          <p:stCondLst>
                                            <p:cond delay="0"/>
                                          </p:stCondLst>
                                        </p:cTn>
                                        <p:tgtEl>
                                          <p:spTgt spid="1049797"/>
                                        </p:tgtEl>
                                        <p:attrNameLst>
                                          <p:attrName>style.visibility</p:attrName>
                                        </p:attrNameLst>
                                      </p:cBhvr>
                                      <p:to>
                                        <p:strVal val="visible"/>
                                      </p:to>
                                    </p:set>
                                    <p:animEffect transition="in" filter="blinds(horizontal)">
                                      <p:cBhvr>
                                        <p:cTn id="33" dur="500"/>
                                        <p:tgtEl>
                                          <p:spTgt spid="1049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9" name="Group -765">
            <a:extLst>
              <a:ext uri="{FF2B5EF4-FFF2-40B4-BE49-F238E27FC236}">
                <a16:creationId xmlns:a16="http://schemas.microsoft.com/office/drawing/2014/main" xmlns="" id="{7A1E8CF0-B695-4999-A0DE-705F733824D5}"/>
              </a:ext>
            </a:extLst>
          </p:cNvPr>
          <p:cNvGrpSpPr>
            <a:grpSpLocks/>
          </p:cNvGrpSpPr>
          <p:nvPr/>
        </p:nvGrpSpPr>
        <p:grpSpPr bwMode="auto">
          <a:xfrm>
            <a:off x="228600" y="88900"/>
            <a:ext cx="7556500" cy="5183188"/>
            <a:chOff x="158" y="164"/>
            <a:chExt cx="4854" cy="3265"/>
          </a:xfrm>
        </p:grpSpPr>
        <p:sp>
          <p:nvSpPr>
            <p:cNvPr id="1049815" name="Line 215">
              <a:extLst>
                <a:ext uri="{FF2B5EF4-FFF2-40B4-BE49-F238E27FC236}">
                  <a16:creationId xmlns:a16="http://schemas.microsoft.com/office/drawing/2014/main" xmlns="" id="{782F680B-DB41-4D1E-B2E9-102431313A8B}"/>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17" name="Line 217">
              <a:extLst>
                <a:ext uri="{FF2B5EF4-FFF2-40B4-BE49-F238E27FC236}">
                  <a16:creationId xmlns:a16="http://schemas.microsoft.com/office/drawing/2014/main" xmlns="" id="{B0EB8F06-1A54-4B1E-907D-4DC36BFB3960}"/>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19" name="Line 219">
              <a:extLst>
                <a:ext uri="{FF2B5EF4-FFF2-40B4-BE49-F238E27FC236}">
                  <a16:creationId xmlns:a16="http://schemas.microsoft.com/office/drawing/2014/main" xmlns="" id="{5DC317E6-1288-4FFC-B154-F4F62DA8FD84}"/>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21" name="Line 221">
              <a:extLst>
                <a:ext uri="{FF2B5EF4-FFF2-40B4-BE49-F238E27FC236}">
                  <a16:creationId xmlns:a16="http://schemas.microsoft.com/office/drawing/2014/main" xmlns="" id="{EB6370AB-222A-41E9-9E9B-DCD2D9011C1E}"/>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61" name="Group -763">
            <a:extLst>
              <a:ext uri="{FF2B5EF4-FFF2-40B4-BE49-F238E27FC236}">
                <a16:creationId xmlns:a16="http://schemas.microsoft.com/office/drawing/2014/main" xmlns="" id="{FA627ADA-8250-49FE-BAA9-78ED3A7B966E}"/>
              </a:ext>
            </a:extLst>
          </p:cNvPr>
          <p:cNvGrpSpPr>
            <a:grpSpLocks/>
          </p:cNvGrpSpPr>
          <p:nvPr/>
        </p:nvGrpSpPr>
        <p:grpSpPr bwMode="auto">
          <a:xfrm>
            <a:off x="1358900" y="1589088"/>
            <a:ext cx="7785100" cy="5183187"/>
            <a:chOff x="748" y="845"/>
            <a:chExt cx="4854" cy="3265"/>
          </a:xfrm>
        </p:grpSpPr>
        <p:sp>
          <p:nvSpPr>
            <p:cNvPr id="1049823" name="Line 223">
              <a:extLst>
                <a:ext uri="{FF2B5EF4-FFF2-40B4-BE49-F238E27FC236}">
                  <a16:creationId xmlns:a16="http://schemas.microsoft.com/office/drawing/2014/main" xmlns="" id="{1C1F4D8D-9474-4134-AF88-7386012F7ECB}"/>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25" name="Line 225">
              <a:extLst>
                <a:ext uri="{FF2B5EF4-FFF2-40B4-BE49-F238E27FC236}">
                  <a16:creationId xmlns:a16="http://schemas.microsoft.com/office/drawing/2014/main" xmlns="" id="{5A70815D-9269-411B-8834-6E990E4D3893}"/>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27" name="Line 227">
              <a:extLst>
                <a:ext uri="{FF2B5EF4-FFF2-40B4-BE49-F238E27FC236}">
                  <a16:creationId xmlns:a16="http://schemas.microsoft.com/office/drawing/2014/main" xmlns="" id="{F630736F-72D7-4B73-B7EC-313413D17E21}"/>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829" name="Line 229">
              <a:extLst>
                <a:ext uri="{FF2B5EF4-FFF2-40B4-BE49-F238E27FC236}">
                  <a16:creationId xmlns:a16="http://schemas.microsoft.com/office/drawing/2014/main" xmlns="" id="{D7418D43-F86D-4BA1-94CB-BF12089E4209}"/>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340" name="Picture 188">
            <a:extLst>
              <a:ext uri="{FF2B5EF4-FFF2-40B4-BE49-F238E27FC236}">
                <a16:creationId xmlns:a16="http://schemas.microsoft.com/office/drawing/2014/main" xmlns="" id="{31DC4A82-6393-483A-8185-4DACAB1AC797}"/>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705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3" name="Group -761">
            <a:extLst>
              <a:ext uri="{FF2B5EF4-FFF2-40B4-BE49-F238E27FC236}">
                <a16:creationId xmlns:a16="http://schemas.microsoft.com/office/drawing/2014/main" xmlns="" id="{8963E890-EE6A-49C3-9259-18FF2A5A2AB7}"/>
              </a:ext>
            </a:extLst>
          </p:cNvPr>
          <p:cNvGrpSpPr>
            <a:grpSpLocks/>
          </p:cNvGrpSpPr>
          <p:nvPr/>
        </p:nvGrpSpPr>
        <p:grpSpPr bwMode="auto">
          <a:xfrm>
            <a:off x="2286000" y="228600"/>
            <a:ext cx="4572000" cy="1066800"/>
            <a:chOff x="1794" y="252"/>
            <a:chExt cx="2670" cy="672"/>
          </a:xfrm>
        </p:grpSpPr>
        <p:sp>
          <p:nvSpPr>
            <p:cNvPr id="1049831" name="AutoShape 231">
              <a:extLst>
                <a:ext uri="{FF2B5EF4-FFF2-40B4-BE49-F238E27FC236}">
                  <a16:creationId xmlns:a16="http://schemas.microsoft.com/office/drawing/2014/main" xmlns="" id="{A6447717-2D22-4065-A5DF-613F975B0C19}"/>
                </a:ext>
              </a:extLst>
            </p:cNvPr>
            <p:cNvSpPr>
              <a:spLocks/>
            </p:cNvSpPr>
            <p:nvPr/>
          </p:nvSpPr>
          <p:spPr bwMode="auto">
            <a:xfrm>
              <a:off x="1794" y="252"/>
              <a:ext cx="2670" cy="672"/>
            </a:xfrm>
            <a:prstGeom prst="horizontalScroll">
              <a:avLst>
                <a:gd name="adj" fmla="val 12500"/>
              </a:avLst>
            </a:prstGeom>
            <a:gradFill rotWithShape="1">
              <a:gsLst>
                <a:gs pos="0">
                  <a:srgbClr val="FFFFFF"/>
                </a:gs>
                <a:gs pos="100000">
                  <a:srgbClr val="FFFF00"/>
                </a:gs>
              </a:gsLst>
              <a:path path="rect">
                <a:fillToRect l="50000" t="50000" r="50000" b="50000"/>
              </a:path>
            </a:gradFill>
            <a:ln w="9525">
              <a:solidFill>
                <a:srgbClr val="DE0000"/>
              </a:solidFill>
              <a:round/>
              <a:headEnd/>
              <a:tailEnd/>
            </a:ln>
          </p:spPr>
          <p:txBody>
            <a:bodyPr/>
            <a:lstStyle/>
            <a:p>
              <a:endParaRPr lang="en-US"/>
            </a:p>
          </p:txBody>
        </p:sp>
        <p:sp>
          <p:nvSpPr>
            <p:cNvPr id="1049833" name="Rectangle 233">
              <a:extLst>
                <a:ext uri="{FF2B5EF4-FFF2-40B4-BE49-F238E27FC236}">
                  <a16:creationId xmlns:a16="http://schemas.microsoft.com/office/drawing/2014/main" xmlns="" id="{B1ABFDAB-209C-40A2-B892-0E32A0DF2E30}"/>
                </a:ext>
              </a:extLst>
            </p:cNvPr>
            <p:cNvSpPr>
              <a:spLocks noChangeArrowheads="1"/>
            </p:cNvSpPr>
            <p:nvPr/>
          </p:nvSpPr>
          <p:spPr bwMode="auto">
            <a:xfrm>
              <a:off x="1968" y="444"/>
              <a:ext cx="23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800" b="1">
                  <a:solidFill>
                    <a:srgbClr val="FF0000"/>
                  </a:solidFill>
                  <a:latin typeface="Times New Roman" panose="02020603050405020304" pitchFamily="18" charset="0"/>
                </a:rPr>
                <a:t>HƯỚNG DẪN VỀ NHÀ</a:t>
              </a:r>
              <a:endParaRPr lang="en-US" altLang="en-US"/>
            </a:p>
          </p:txBody>
        </p:sp>
      </p:grpSp>
      <p:sp>
        <p:nvSpPr>
          <p:cNvPr id="1049835" name="Rectangle 235">
            <a:extLst>
              <a:ext uri="{FF2B5EF4-FFF2-40B4-BE49-F238E27FC236}">
                <a16:creationId xmlns:a16="http://schemas.microsoft.com/office/drawing/2014/main" xmlns="" id="{89BEDFE3-93E4-435F-A969-F051E7075B5A}"/>
              </a:ext>
            </a:extLst>
          </p:cNvPr>
          <p:cNvSpPr>
            <a:spLocks/>
          </p:cNvSpPr>
          <p:nvPr/>
        </p:nvSpPr>
        <p:spPr bwMode="auto">
          <a:xfrm>
            <a:off x="990600" y="1524000"/>
            <a:ext cx="6934200" cy="4503738"/>
          </a:xfrm>
          <a:prstGeom prst="rect">
            <a:avLst/>
          </a:prstGeom>
          <a:gradFill rotWithShape="1">
            <a:gsLst>
              <a:gs pos="0">
                <a:srgbClr val="FFFFFF"/>
              </a:gs>
              <a:gs pos="100000">
                <a:srgbClr val="FFFFCC"/>
              </a:gs>
            </a:gsLst>
            <a:path path="shape">
              <a:fillToRect l="50000" t="50000" r="50000" b="50000"/>
            </a:path>
          </a:gradFill>
          <a:ln w="57150" cmpd="thickThin">
            <a:solidFill>
              <a:srgbClr val="DE0000"/>
            </a:solidFill>
            <a:miter lim="800000"/>
            <a:headEnd/>
            <a:tailEnd/>
          </a:ln>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just">
              <a:spcBef>
                <a:spcPct val="50000"/>
              </a:spcBef>
            </a:pPr>
            <a:r>
              <a:rPr lang="en-US" altLang="en-US" sz="2800" b="1">
                <a:solidFill>
                  <a:srgbClr val="333399"/>
                </a:solidFill>
                <a:latin typeface="Times New Roman" panose="02020603050405020304" pitchFamily="18" charset="0"/>
              </a:rPr>
              <a:t>1. Học thuộc lòng bài thơ. Nắm nội dung, nghệ thuật, ý nghĩa bài thơ.</a:t>
            </a:r>
            <a:endParaRPr lang="en-US" altLang="en-US"/>
          </a:p>
          <a:p>
            <a:pPr algn="just">
              <a:spcBef>
                <a:spcPct val="50000"/>
              </a:spcBef>
            </a:pPr>
            <a:r>
              <a:rPr lang="en-US" altLang="en-US" sz="2800" b="1">
                <a:solidFill>
                  <a:srgbClr val="333399"/>
                </a:solidFill>
                <a:latin typeface="Times New Roman" panose="02020603050405020304" pitchFamily="18" charset="0"/>
              </a:rPr>
              <a:t>2. Chuẩn bị bài mới: Soạn bài Đoàn thuyền đánh cá.</a:t>
            </a:r>
            <a:endParaRPr lang="en-US" altLang="en-US"/>
          </a:p>
          <a:p>
            <a:pPr algn="just">
              <a:spcBef>
                <a:spcPct val="50000"/>
              </a:spcBef>
            </a:pPr>
            <a:r>
              <a:rPr lang="en-US" altLang="en-US" sz="2800" b="1">
                <a:solidFill>
                  <a:srgbClr val="333399"/>
                </a:solidFill>
                <a:latin typeface="Times New Roman" panose="02020603050405020304" pitchFamily="18" charset="0"/>
              </a:rPr>
              <a:t>     + Tìm hiểu về tác giả, đọc bài thơ, giải thích từ khó, trả lời các câu hỏi tìm hiểu bài, …</a:t>
            </a:r>
            <a:endParaRPr lang="en-US" altLang="en-US"/>
          </a:p>
          <a:p>
            <a:pPr algn="just">
              <a:spcBef>
                <a:spcPct val="50000"/>
              </a:spcBef>
            </a:pPr>
            <a:r>
              <a:rPr lang="en-US" altLang="en-US" sz="2800" b="1">
                <a:solidFill>
                  <a:srgbClr val="333399"/>
                </a:solidFill>
                <a:latin typeface="Times New Roman" panose="02020603050405020304" pitchFamily="18" charset="0"/>
              </a:rPr>
              <a:t>     + Sưu tầm các tài liệu liên quan đến bài thơ...</a:t>
            </a:r>
            <a:endParaRPr lang="en-US" altLang="en-US"/>
          </a:p>
        </p:txBody>
      </p:sp>
      <p:pic>
        <p:nvPicPr>
          <p:cNvPr id="2097342" name="Picture 190">
            <a:extLst>
              <a:ext uri="{FF2B5EF4-FFF2-40B4-BE49-F238E27FC236}">
                <a16:creationId xmlns:a16="http://schemas.microsoft.com/office/drawing/2014/main" xmlns="" id="{9B63B5C3-9A07-4161-8773-BBAAE779E2FF}"/>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99400" y="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344" name="Picture 192">
            <a:extLst>
              <a:ext uri="{FF2B5EF4-FFF2-40B4-BE49-F238E27FC236}">
                <a16:creationId xmlns:a16="http://schemas.microsoft.com/office/drawing/2014/main" xmlns="" id="{E62E75A1-C84A-48CA-AA8F-CC967AC0FFE4}"/>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51800" y="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63"/>
                                        </p:tgtEl>
                                        <p:attrNameLst>
                                          <p:attrName>style.visibility</p:attrName>
                                        </p:attrNameLst>
                                      </p:cBhvr>
                                      <p:to>
                                        <p:strVal val="visible"/>
                                      </p:to>
                                    </p:set>
                                    <p:animEffect transition="in" filter="diamond(in)">
                                      <p:cBhvr>
                                        <p:cTn id="7" dur="1000"/>
                                        <p:tgtEl>
                                          <p:spTgt spid="2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49835"/>
                                        </p:tgtEl>
                                        <p:attrNameLst>
                                          <p:attrName>style.visibility</p:attrName>
                                        </p:attrNameLst>
                                      </p:cBhvr>
                                      <p:to>
                                        <p:strVal val="visible"/>
                                      </p:to>
                                    </p:set>
                                    <p:animEffect transition="in" filter="blinds(horizontal)">
                                      <p:cBhvr>
                                        <p:cTn id="12" dur="500"/>
                                        <p:tgtEl>
                                          <p:spTgt spid="10498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346" name="Picture 194">
            <a:extLst>
              <a:ext uri="{FF2B5EF4-FFF2-40B4-BE49-F238E27FC236}">
                <a16:creationId xmlns:a16="http://schemas.microsoft.com/office/drawing/2014/main" xmlns="" id="{B5BDAFC3-5122-4DF7-BB79-14E2E92D5B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98960"/>
            <a:ext cx="9372600" cy="6648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839" name="AutoShape 239">
            <a:extLst>
              <a:ext uri="{FF2B5EF4-FFF2-40B4-BE49-F238E27FC236}">
                <a16:creationId xmlns:a16="http://schemas.microsoft.com/office/drawing/2014/main" xmlns="" id="{F17D6EA6-FF78-4C4A-8077-298C97D1F6D7}"/>
              </a:ext>
            </a:extLst>
          </p:cNvPr>
          <p:cNvSpPr>
            <a:spLocks/>
          </p:cNvSpPr>
          <p:nvPr/>
        </p:nvSpPr>
        <p:spPr bwMode="auto">
          <a:xfrm>
            <a:off x="3810000" y="4191000"/>
            <a:ext cx="1905000" cy="1524000"/>
          </a:xfrm>
          <a:prstGeom prst="star16">
            <a:avLst>
              <a:gd name="adj" fmla="val 10917"/>
            </a:avLst>
          </a:prstGeom>
          <a:solidFill>
            <a:srgbClr val="BBE0E3"/>
          </a:solidFill>
          <a:ln w="28575">
            <a:solidFill>
              <a:srgbClr val="FF0000"/>
            </a:solidFill>
            <a:miter lim="800000"/>
            <a:headEnd/>
            <a:tailEnd/>
          </a:ln>
        </p:spPr>
        <p:txBody>
          <a:bodyPr/>
          <a:lstStyle/>
          <a:p>
            <a:endParaRPr lang="en-US"/>
          </a:p>
        </p:txBody>
      </p:sp>
      <p:sp>
        <p:nvSpPr>
          <p:cNvPr id="1049841" name="AutoShape 241">
            <a:extLst>
              <a:ext uri="{FF2B5EF4-FFF2-40B4-BE49-F238E27FC236}">
                <a16:creationId xmlns:a16="http://schemas.microsoft.com/office/drawing/2014/main" xmlns="" id="{D33B725B-ACC5-4083-A722-51ED67989F4E}"/>
              </a:ext>
            </a:extLst>
          </p:cNvPr>
          <p:cNvSpPr>
            <a:spLocks/>
          </p:cNvSpPr>
          <p:nvPr/>
        </p:nvSpPr>
        <p:spPr bwMode="auto">
          <a:xfrm>
            <a:off x="228600" y="304800"/>
            <a:ext cx="1905000" cy="1600200"/>
          </a:xfrm>
          <a:prstGeom prst="star24">
            <a:avLst>
              <a:gd name="adj" fmla="val 0"/>
            </a:avLst>
          </a:prstGeom>
          <a:solidFill>
            <a:srgbClr val="FF0000"/>
          </a:solidFill>
          <a:ln w="28575">
            <a:solidFill>
              <a:srgbClr val="99CC00"/>
            </a:solidFill>
            <a:miter lim="800000"/>
            <a:headEnd/>
            <a:tailEnd/>
          </a:ln>
        </p:spPr>
        <p:txBody>
          <a:bodyPr/>
          <a:lstStyle/>
          <a:p>
            <a:endParaRPr lang="en-US"/>
          </a:p>
        </p:txBody>
      </p:sp>
      <p:sp>
        <p:nvSpPr>
          <p:cNvPr id="1049843" name="AutoShape 243">
            <a:extLst>
              <a:ext uri="{FF2B5EF4-FFF2-40B4-BE49-F238E27FC236}">
                <a16:creationId xmlns:a16="http://schemas.microsoft.com/office/drawing/2014/main" xmlns="" id="{4757825E-499C-4F6B-B056-A11F54CFA493}"/>
              </a:ext>
            </a:extLst>
          </p:cNvPr>
          <p:cNvSpPr>
            <a:spLocks/>
          </p:cNvSpPr>
          <p:nvPr/>
        </p:nvSpPr>
        <p:spPr bwMode="auto">
          <a:xfrm>
            <a:off x="3733800" y="4267200"/>
            <a:ext cx="1981200" cy="1143000"/>
          </a:xfrm>
          <a:prstGeom prst="star32">
            <a:avLst>
              <a:gd name="adj" fmla="val 0"/>
            </a:avLst>
          </a:prstGeom>
          <a:solidFill>
            <a:srgbClr val="33CC33"/>
          </a:solidFill>
          <a:ln w="28575">
            <a:solidFill>
              <a:srgbClr val="FFFF00"/>
            </a:solidFill>
            <a:miter lim="800000"/>
            <a:headEnd/>
            <a:tailEnd/>
          </a:ln>
        </p:spPr>
        <p:txBody>
          <a:bodyPr/>
          <a:lstStyle/>
          <a:p>
            <a:endParaRPr lang="en-US"/>
          </a:p>
        </p:txBody>
      </p:sp>
      <p:pic>
        <p:nvPicPr>
          <p:cNvPr id="2097348" name="09 - vox Paradise.mp3">
            <a:hlinkClick r:id="" action="ppaction://media"/>
            <a:extLst>
              <a:ext uri="{FF2B5EF4-FFF2-40B4-BE49-F238E27FC236}">
                <a16:creationId xmlns:a16="http://schemas.microsoft.com/office/drawing/2014/main" xmlns="" id="{F0DE8624-956E-487C-B497-B06B55710A1C}"/>
              </a:ext>
            </a:extLst>
          </p:cNvPr>
          <p:cNvPicPr>
            <a:picLocks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9677400" y="-3048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845" name="AutoShape 245">
            <a:extLst>
              <a:ext uri="{FF2B5EF4-FFF2-40B4-BE49-F238E27FC236}">
                <a16:creationId xmlns:a16="http://schemas.microsoft.com/office/drawing/2014/main" xmlns="" id="{687CA3F4-0A70-4513-BBA1-710E79103C7C}"/>
              </a:ext>
            </a:extLst>
          </p:cNvPr>
          <p:cNvSpPr>
            <a:spLocks/>
          </p:cNvSpPr>
          <p:nvPr/>
        </p:nvSpPr>
        <p:spPr bwMode="auto">
          <a:xfrm>
            <a:off x="6477000" y="304800"/>
            <a:ext cx="2438400" cy="1600200"/>
          </a:xfrm>
          <a:prstGeom prst="star32">
            <a:avLst>
              <a:gd name="adj" fmla="val 0"/>
            </a:avLst>
          </a:prstGeom>
          <a:solidFill>
            <a:srgbClr val="33CC33"/>
          </a:solidFill>
          <a:ln w="28575">
            <a:solidFill>
              <a:srgbClr val="FFFF00"/>
            </a:solidFill>
            <a:miter lim="800000"/>
            <a:headEnd/>
            <a:tailEnd/>
          </a:ln>
        </p:spPr>
        <p:txBody>
          <a:bodyPr/>
          <a:lstStyle/>
          <a:p>
            <a:endParaRPr lang="en-US"/>
          </a:p>
        </p:txBody>
      </p:sp>
      <p:sp>
        <p:nvSpPr>
          <p:cNvPr id="1049847" name="AutoShape 247">
            <a:extLst>
              <a:ext uri="{FF2B5EF4-FFF2-40B4-BE49-F238E27FC236}">
                <a16:creationId xmlns:a16="http://schemas.microsoft.com/office/drawing/2014/main" xmlns="" id="{467FAB24-9DD7-420F-9C29-01F0B6CCE6EF}"/>
              </a:ext>
            </a:extLst>
          </p:cNvPr>
          <p:cNvSpPr>
            <a:spLocks/>
          </p:cNvSpPr>
          <p:nvPr/>
        </p:nvSpPr>
        <p:spPr bwMode="auto">
          <a:xfrm>
            <a:off x="228600" y="381000"/>
            <a:ext cx="1905000" cy="1600200"/>
          </a:xfrm>
          <a:prstGeom prst="star24">
            <a:avLst>
              <a:gd name="adj" fmla="val 8500"/>
            </a:avLst>
          </a:prstGeom>
          <a:solidFill>
            <a:srgbClr val="FF0000"/>
          </a:solidFill>
          <a:ln w="28575">
            <a:solidFill>
              <a:srgbClr val="008000"/>
            </a:solidFill>
            <a:miter lim="800000"/>
            <a:headEnd/>
            <a:tailEnd/>
          </a:ln>
        </p:spPr>
        <p:txBody>
          <a:bodyPr/>
          <a:lstStyle/>
          <a:p>
            <a:endParaRPr lang="en-US"/>
          </a:p>
        </p:txBody>
      </p:sp>
      <p:sp>
        <p:nvSpPr>
          <p:cNvPr id="1049849" name="AutoShape 249">
            <a:extLst>
              <a:ext uri="{FF2B5EF4-FFF2-40B4-BE49-F238E27FC236}">
                <a16:creationId xmlns:a16="http://schemas.microsoft.com/office/drawing/2014/main" xmlns="" id="{52D89668-234B-4BAF-8D7F-6A23634AD33B}"/>
              </a:ext>
            </a:extLst>
          </p:cNvPr>
          <p:cNvSpPr>
            <a:spLocks/>
          </p:cNvSpPr>
          <p:nvPr/>
        </p:nvSpPr>
        <p:spPr bwMode="auto">
          <a:xfrm>
            <a:off x="6477000" y="304800"/>
            <a:ext cx="2438400" cy="1600200"/>
          </a:xfrm>
          <a:prstGeom prst="star32">
            <a:avLst>
              <a:gd name="adj" fmla="val 11069"/>
            </a:avLst>
          </a:prstGeom>
          <a:solidFill>
            <a:srgbClr val="33CC33"/>
          </a:solidFill>
          <a:ln w="28575">
            <a:solidFill>
              <a:srgbClr val="FF0000"/>
            </a:solidFill>
            <a:miter lim="800000"/>
            <a:headEnd/>
            <a:tailEnd/>
          </a:ln>
        </p:spPr>
        <p:txBody>
          <a:bodyPr/>
          <a:lstStyle/>
          <a:p>
            <a:endParaRPr lang="en-US"/>
          </a:p>
        </p:txBody>
      </p:sp>
      <p:pic>
        <p:nvPicPr>
          <p:cNvPr id="2097350" name="Bui phan.mp3">
            <a:hlinkClick r:id="" action="ppaction://media"/>
            <a:extLst>
              <a:ext uri="{FF2B5EF4-FFF2-40B4-BE49-F238E27FC236}">
                <a16:creationId xmlns:a16="http://schemas.microsoft.com/office/drawing/2014/main" xmlns="" id="{FCC49AFC-62FD-4A0E-851A-8AFEFD214D7B}"/>
              </a:ext>
            </a:extLst>
          </p:cNvPr>
          <p:cNvPicPr>
            <a:picLocks noChangeAspect="1" noChangeArrowheads="1"/>
          </p:cNvPicPr>
          <p:nvPr>
            <a:audioFile r:link="rId2"/>
          </p:nvPr>
        </p:nvPicPr>
        <p:blipFill>
          <a:blip r:embed="rId6">
            <a:extLst>
              <a:ext uri="{28A0092B-C50C-407E-A947-70E740481C1C}">
                <a14:useLocalDpi xmlns:a14="http://schemas.microsoft.com/office/drawing/2010/main" val="0"/>
              </a:ext>
            </a:extLst>
          </a:blip>
          <a:srcRect/>
          <a:stretch>
            <a:fillRect/>
          </a:stretch>
        </p:blipFill>
        <p:spPr bwMode="auto">
          <a:xfrm>
            <a:off x="5486400" y="2590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timing>
    <p:tnLst>
      <p:par>
        <p:cTn id="1" dur="indefinite" restart="never" nodeType="tmRoot">
          <p:childTnLst>
            <p:seq concurrent="1" nextAc="seek">
              <p:cTn id="2" restart="whenNotActive" fill="hold" evtFilter="cancelBubble" nodeType="interactiveSeq">
                <p:stCondLst>
                  <p:cond evt="onClick" delay="0">
                    <p:tgtEl>
                      <p:spTgt spid="209734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097348"/>
                                        </p:tgtEl>
                                      </p:cBhvr>
                                    </p:cmd>
                                  </p:childTnLst>
                                </p:cTn>
                              </p:par>
                            </p:childTnLst>
                          </p:cTn>
                        </p:par>
                      </p:childTnLst>
                    </p:cTn>
                  </p:par>
                </p:childTnLst>
              </p:cTn>
              <p:nextCondLst>
                <p:cond evt="onClick" delay="0">
                  <p:tgtEl>
                    <p:spTgt spid="2097348"/>
                  </p:tgtEl>
                </p:cond>
              </p:nextCondLst>
            </p:seq>
            <p:audio>
              <p:cMediaNode vol="80000">
                <p:cTn id="7" fill="hold" display="0">
                  <p:stCondLst>
                    <p:cond delay="indefinite"/>
                  </p:stCondLst>
                  <p:endCondLst>
                    <p:cond evt="onStopAudio" delay="0">
                      <p:tgtEl>
                        <p:sldTgt/>
                      </p:tgtEl>
                    </p:cond>
                  </p:endCondLst>
                </p:cTn>
                <p:tgtEl>
                  <p:spTgt spid="2097348"/>
                </p:tgtEl>
              </p:cMediaNode>
            </p:audio>
            <p:seq concurrent="1" nextAc="seek">
              <p:cTn id="8" restart="whenNotActive" fill="hold" evtFilter="cancelBubble" nodeType="interactiveSeq">
                <p:stCondLst>
                  <p:cond evt="onClick" delay="0">
                    <p:tgtEl>
                      <p:spTgt spid="2097350"/>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 fill="hold"/>
                                        <p:tgtEl>
                                          <p:spTgt spid="2097350"/>
                                        </p:tgtEl>
                                      </p:cBhvr>
                                    </p:cmd>
                                  </p:childTnLst>
                                </p:cTn>
                              </p:par>
                            </p:childTnLst>
                          </p:cTn>
                        </p:par>
                      </p:childTnLst>
                    </p:cTn>
                  </p:par>
                </p:childTnLst>
              </p:cTn>
              <p:nextCondLst>
                <p:cond evt="onClick" delay="0">
                  <p:tgtEl>
                    <p:spTgt spid="2097350"/>
                  </p:tgtEl>
                </p:cond>
              </p:nextCondLst>
            </p:seq>
            <p:audio>
              <p:cMediaNode vol="80000">
                <p:cTn id="13" fill="hold" display="0">
                  <p:stCondLst>
                    <p:cond delay="indefinite"/>
                  </p:stCondLst>
                  <p:endCondLst>
                    <p:cond evt="onStopAudio" delay="0">
                      <p:tgtEl>
                        <p:sldTgt/>
                      </p:tgtEl>
                    </p:cond>
                  </p:endCondLst>
                </p:cTn>
                <p:tgtEl>
                  <p:spTgt spid="209735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87" name="Rectangle 511">
            <a:extLst>
              <a:ext uri="{FF2B5EF4-FFF2-40B4-BE49-F238E27FC236}">
                <a16:creationId xmlns:a16="http://schemas.microsoft.com/office/drawing/2014/main" xmlns="" id="{02D629EB-B5F4-4ACF-8A86-E7887979D23F}"/>
              </a:ext>
            </a:extLst>
          </p:cNvPr>
          <p:cNvSpPr>
            <a:spLocks noChangeArrowheads="1"/>
          </p:cNvSpPr>
          <p:nvPr/>
        </p:nvSpPr>
        <p:spPr bwMode="auto">
          <a:xfrm>
            <a:off x="631825" y="6410325"/>
            <a:ext cx="8305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i="1">
                <a:latin typeface="Times New Roman" panose="02020603050405020304" pitchFamily="18" charset="0"/>
                <a:cs typeface="Times New Roman" panose="02020603050405020304" pitchFamily="18" charset="0"/>
              </a:rPr>
              <a:t>Xe vận tải ở đường Trường Sơn thời kì kháng chiến chống Mĩ</a:t>
            </a:r>
          </a:p>
        </p:txBody>
      </p:sp>
      <p:pic>
        <p:nvPicPr>
          <p:cNvPr id="2097240" name="Picture 88">
            <a:extLst>
              <a:ext uri="{FF2B5EF4-FFF2-40B4-BE49-F238E27FC236}">
                <a16:creationId xmlns:a16="http://schemas.microsoft.com/office/drawing/2014/main" xmlns="" id="{9B2A1B1E-A2AE-4764-923C-A94DD0270ED3}"/>
              </a:ext>
            </a:extLst>
          </p:cNvPr>
          <p:cNvPicPr>
            <a:picLocks noChangeAspect="1"/>
          </p:cNvPicPr>
          <p:nvPr/>
        </p:nvPicPr>
        <p:blipFill>
          <a:blip r:embed="rId2">
            <a:extLst>
              <a:ext uri="{28A0092B-C50C-407E-A947-70E740481C1C}">
                <a14:useLocalDpi xmlns:a14="http://schemas.microsoft.com/office/drawing/2010/main" val="0"/>
              </a:ext>
            </a:extLst>
          </a:blip>
          <a:srcRect l="14000" t="10001" r="14000" b="16667"/>
          <a:stretch>
            <a:fillRect/>
          </a:stretch>
        </p:blipFill>
        <p:spPr bwMode="auto">
          <a:xfrm>
            <a:off x="457200" y="995363"/>
            <a:ext cx="8229600" cy="532923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049089" name="Rectangle 513">
            <a:extLst>
              <a:ext uri="{FF2B5EF4-FFF2-40B4-BE49-F238E27FC236}">
                <a16:creationId xmlns:a16="http://schemas.microsoft.com/office/drawing/2014/main" xmlns="" id="{C5E2AA92-1D1E-4E71-997B-D34A8F3C86E7}"/>
              </a:ext>
            </a:extLst>
          </p:cNvPr>
          <p:cNvSpPr>
            <a:spLocks noChangeArrowheads="1"/>
          </p:cNvSpPr>
          <p:nvPr/>
        </p:nvSpPr>
        <p:spPr bwMode="auto">
          <a:xfrm>
            <a:off x="1828800" y="-114300"/>
            <a:ext cx="502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800" b="1">
                <a:solidFill>
                  <a:srgbClr val="FF0000"/>
                </a:solidFill>
                <a:latin typeface="Times New Roman" panose="02020603050405020304" pitchFamily="18" charset="0"/>
                <a:cs typeface="Times New Roman" panose="02020603050405020304" pitchFamily="18" charset="0"/>
              </a:rPr>
              <a:t>Xẻ dọc Trường Sơn đi cứu nước</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a:p>
            <a:pPr algn="ctr"/>
            <a:r>
              <a:rPr lang="en-US" altLang="en-US" sz="2800" b="1">
                <a:solidFill>
                  <a:srgbClr val="FF0000"/>
                </a:solidFill>
                <a:latin typeface="Times New Roman" panose="02020603050405020304" pitchFamily="18" charset="0"/>
                <a:cs typeface="Times New Roman" panose="02020603050405020304" pitchFamily="18" charset="0"/>
              </a:rPr>
              <a:t>Mà lòng phơi phới dậy tương lai</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049089"/>
                                        </p:tgtEl>
                                        <p:attrNameLst>
                                          <p:attrName>style.visibility</p:attrName>
                                        </p:attrNameLst>
                                      </p:cBhvr>
                                      <p:to>
                                        <p:strVal val="visible"/>
                                      </p:to>
                                    </p:set>
                                    <p:animEffect transition="in" filter="checkerboard(across)">
                                      <p:cBhvr>
                                        <p:cTn id="7" dur="2000"/>
                                        <p:tgtEl>
                                          <p:spTgt spid="1049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 name="Group -885">
            <a:extLst>
              <a:ext uri="{FF2B5EF4-FFF2-40B4-BE49-F238E27FC236}">
                <a16:creationId xmlns:a16="http://schemas.microsoft.com/office/drawing/2014/main" xmlns="" id="{9AA05304-CB2E-4A22-B22D-E163CFB712FB}"/>
              </a:ext>
            </a:extLst>
          </p:cNvPr>
          <p:cNvGrpSpPr>
            <a:grpSpLocks/>
          </p:cNvGrpSpPr>
          <p:nvPr/>
        </p:nvGrpSpPr>
        <p:grpSpPr bwMode="auto">
          <a:xfrm>
            <a:off x="0" y="88900"/>
            <a:ext cx="7785100" cy="5183188"/>
            <a:chOff x="158" y="164"/>
            <a:chExt cx="4854" cy="3265"/>
          </a:xfrm>
        </p:grpSpPr>
        <p:sp>
          <p:nvSpPr>
            <p:cNvPr id="1049091" name="Line 515">
              <a:extLst>
                <a:ext uri="{FF2B5EF4-FFF2-40B4-BE49-F238E27FC236}">
                  <a16:creationId xmlns:a16="http://schemas.microsoft.com/office/drawing/2014/main" xmlns="" id="{9DFE58C8-B042-41E8-9F94-89A4D6BE3F20}"/>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93" name="Line 517">
              <a:extLst>
                <a:ext uri="{FF2B5EF4-FFF2-40B4-BE49-F238E27FC236}">
                  <a16:creationId xmlns:a16="http://schemas.microsoft.com/office/drawing/2014/main" xmlns="" id="{7CAB1DC2-3FD0-46ED-BB5C-42CCCE136FD1}"/>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95" name="Line 519">
              <a:extLst>
                <a:ext uri="{FF2B5EF4-FFF2-40B4-BE49-F238E27FC236}">
                  <a16:creationId xmlns:a16="http://schemas.microsoft.com/office/drawing/2014/main" xmlns="" id="{BD083DAD-A7AE-4594-8FE8-A79BED4AE90B}"/>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097" name="Line 521">
              <a:extLst>
                <a:ext uri="{FF2B5EF4-FFF2-40B4-BE49-F238E27FC236}">
                  <a16:creationId xmlns:a16="http://schemas.microsoft.com/office/drawing/2014/main" xmlns="" id="{5DBF87F6-7F4A-4052-B162-9D27D968CE83}"/>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1" name="Group -883">
            <a:extLst>
              <a:ext uri="{FF2B5EF4-FFF2-40B4-BE49-F238E27FC236}">
                <a16:creationId xmlns:a16="http://schemas.microsoft.com/office/drawing/2014/main" xmlns="" id="{5B9461A9-3967-4FA9-9E8E-C96CBF31DBC9}"/>
              </a:ext>
            </a:extLst>
          </p:cNvPr>
          <p:cNvGrpSpPr>
            <a:grpSpLocks/>
          </p:cNvGrpSpPr>
          <p:nvPr/>
        </p:nvGrpSpPr>
        <p:grpSpPr bwMode="auto">
          <a:xfrm>
            <a:off x="1358900" y="1589088"/>
            <a:ext cx="7705725" cy="5183187"/>
            <a:chOff x="748" y="845"/>
            <a:chExt cx="4854" cy="3265"/>
          </a:xfrm>
        </p:grpSpPr>
        <p:sp>
          <p:nvSpPr>
            <p:cNvPr id="1049099" name="Line 523">
              <a:extLst>
                <a:ext uri="{FF2B5EF4-FFF2-40B4-BE49-F238E27FC236}">
                  <a16:creationId xmlns:a16="http://schemas.microsoft.com/office/drawing/2014/main" xmlns="" id="{4CB95746-DEEA-4F31-87BE-57077BE0B36A}"/>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01" name="Line 525">
              <a:extLst>
                <a:ext uri="{FF2B5EF4-FFF2-40B4-BE49-F238E27FC236}">
                  <a16:creationId xmlns:a16="http://schemas.microsoft.com/office/drawing/2014/main" xmlns="" id="{A581F89D-A16C-45F4-831F-957D2BCC2989}"/>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03" name="Line 527">
              <a:extLst>
                <a:ext uri="{FF2B5EF4-FFF2-40B4-BE49-F238E27FC236}">
                  <a16:creationId xmlns:a16="http://schemas.microsoft.com/office/drawing/2014/main" xmlns="" id="{BB593941-E5CE-4BBB-9419-D15BC25AE72C}"/>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05" name="Line 529">
              <a:extLst>
                <a:ext uri="{FF2B5EF4-FFF2-40B4-BE49-F238E27FC236}">
                  <a16:creationId xmlns:a16="http://schemas.microsoft.com/office/drawing/2014/main" xmlns="" id="{8E60B6E9-58C9-497A-8A1E-13CB6138BD61}"/>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242" name="Picture 90">
            <a:extLst>
              <a:ext uri="{FF2B5EF4-FFF2-40B4-BE49-F238E27FC236}">
                <a16:creationId xmlns:a16="http://schemas.microsoft.com/office/drawing/2014/main" xmlns="" id="{5B4FD85D-486E-4343-9734-04BE4D4B3E07}"/>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705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44" name="Picture 92">
            <a:extLst>
              <a:ext uri="{FF2B5EF4-FFF2-40B4-BE49-F238E27FC236}">
                <a16:creationId xmlns:a16="http://schemas.microsoft.com/office/drawing/2014/main" xmlns="" id="{B04534C3-BAC7-4580-82E8-8FE7A54BF8CD}"/>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99400" y="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46" name="Picture 94">
            <a:hlinkClick r:id="rId4"/>
            <a:extLst>
              <a:ext uri="{FF2B5EF4-FFF2-40B4-BE49-F238E27FC236}">
                <a16:creationId xmlns:a16="http://schemas.microsoft.com/office/drawing/2014/main" xmlns="" id="{0205BFBF-E9B0-4276-AE53-572D44868F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000" t="10001" r="14000" b="16667"/>
          <a:stretch>
            <a:fillRect/>
          </a:stretch>
        </p:blipFill>
        <p:spPr bwMode="auto">
          <a:xfrm>
            <a:off x="381000" y="762000"/>
            <a:ext cx="3200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107" name="WordArt 531">
            <a:extLst>
              <a:ext uri="{FF2B5EF4-FFF2-40B4-BE49-F238E27FC236}">
                <a16:creationId xmlns:a16="http://schemas.microsoft.com/office/drawing/2014/main" xmlns="" id="{44757CBD-B31D-459C-844A-7EA0D6B5F9B5}"/>
              </a:ext>
            </a:extLst>
          </p:cNvPr>
          <p:cNvSpPr>
            <a:spLocks noChangeShapeType="1" noTextEdit="1"/>
          </p:cNvSpPr>
          <p:nvPr/>
        </p:nvSpPr>
        <p:spPr bwMode="auto">
          <a:xfrm>
            <a:off x="3733800" y="1676400"/>
            <a:ext cx="5105400" cy="3276600"/>
          </a:xfrm>
          <a:prstGeom prst="rect">
            <a:avLst/>
          </a:prstGeom>
        </p:spPr>
        <p:txBody>
          <a:bodyPr wrap="none" fromWordArt="1">
            <a:prstTxWarp prst="textPlain">
              <a:avLst>
                <a:gd name="adj" fmla="val 50000"/>
              </a:avLst>
            </a:prstTxWarp>
          </a:bodyPr>
          <a:lstStyle/>
          <a:p>
            <a:pPr algn="ctr"/>
            <a:r>
              <a:rPr lang="vi-VN" sz="3600" kern="10">
                <a:ln w="19050">
                  <a:solidFill>
                    <a:srgbClr val="FF0066"/>
                  </a:solidFill>
                  <a:round/>
                  <a:headEnd/>
                  <a:tailEnd/>
                </a:ln>
                <a:solidFill>
                  <a:srgbClr val="FF99CC"/>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a:t>
            </a:r>
          </a:p>
          <a:p>
            <a:pPr algn="ctr"/>
            <a:r>
              <a:rPr lang="vi-VN" sz="3600" kern="10">
                <a:ln w="19050">
                  <a:solidFill>
                    <a:srgbClr val="FF0066"/>
                  </a:solidFill>
                  <a:round/>
                  <a:headEnd/>
                  <a:tailEnd/>
                </a:ln>
                <a:solidFill>
                  <a:srgbClr val="FF99CC"/>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XE KHÔNG KÍNH</a:t>
            </a:r>
            <a:endParaRPr lang="en-US" sz="3600" kern="10">
              <a:ln w="19050">
                <a:solidFill>
                  <a:srgbClr val="FF0066"/>
                </a:solidFill>
                <a:round/>
                <a:headEnd/>
                <a:tailEnd/>
              </a:ln>
              <a:solidFill>
                <a:srgbClr val="FF99CC"/>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sp>
        <p:nvSpPr>
          <p:cNvPr id="1049109" name="Rectangle 533">
            <a:extLst>
              <a:ext uri="{FF2B5EF4-FFF2-40B4-BE49-F238E27FC236}">
                <a16:creationId xmlns:a16="http://schemas.microsoft.com/office/drawing/2014/main" xmlns="" id="{3F27D4F8-D3E2-4CD7-83F7-2E145D436290}"/>
              </a:ext>
            </a:extLst>
          </p:cNvPr>
          <p:cNvSpPr>
            <a:spLocks noChangeArrowheads="1"/>
          </p:cNvSpPr>
          <p:nvPr/>
        </p:nvSpPr>
        <p:spPr bwMode="auto">
          <a:xfrm>
            <a:off x="5867400" y="5257800"/>
            <a:ext cx="2895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800" b="1" i="1">
                <a:solidFill>
                  <a:srgbClr val="0000FF"/>
                </a:solidFill>
                <a:latin typeface="Times New Roman" panose="02020603050405020304" pitchFamily="18" charset="0"/>
              </a:rPr>
              <a:t>(Phạm Tiến Duật)</a:t>
            </a:r>
            <a:endParaRPr lang="en-US" altLang="en-US"/>
          </a:p>
        </p:txBody>
      </p:sp>
      <p:sp>
        <p:nvSpPr>
          <p:cNvPr id="1049111" name="WordArt 535">
            <a:extLst>
              <a:ext uri="{FF2B5EF4-FFF2-40B4-BE49-F238E27FC236}">
                <a16:creationId xmlns:a16="http://schemas.microsoft.com/office/drawing/2014/main" xmlns="" id="{07C664F0-21C0-4223-957E-9A558A505C06}"/>
              </a:ext>
            </a:extLst>
          </p:cNvPr>
          <p:cNvSpPr>
            <a:spLocks noChangeArrowheads="1" noChangeShapeType="1" noTextEdit="1"/>
          </p:cNvSpPr>
          <p:nvPr/>
        </p:nvSpPr>
        <p:spPr bwMode="auto">
          <a:xfrm>
            <a:off x="3986213" y="762000"/>
            <a:ext cx="2667000" cy="5238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en-US" sz="3600">
              <a:noFill/>
              <a:latin typefac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5" name="Group -879">
            <a:extLst>
              <a:ext uri="{FF2B5EF4-FFF2-40B4-BE49-F238E27FC236}">
                <a16:creationId xmlns:a16="http://schemas.microsoft.com/office/drawing/2014/main" xmlns="" id="{9266AA8E-7105-41C1-8077-9248E48E6CC8}"/>
              </a:ext>
            </a:extLst>
          </p:cNvPr>
          <p:cNvGrpSpPr>
            <a:grpSpLocks/>
          </p:cNvGrpSpPr>
          <p:nvPr/>
        </p:nvGrpSpPr>
        <p:grpSpPr bwMode="auto">
          <a:xfrm>
            <a:off x="0" y="0"/>
            <a:ext cx="7705725" cy="5259388"/>
            <a:chOff x="158" y="164"/>
            <a:chExt cx="4854" cy="3265"/>
          </a:xfrm>
        </p:grpSpPr>
        <p:sp>
          <p:nvSpPr>
            <p:cNvPr id="1049113" name="Line 537">
              <a:extLst>
                <a:ext uri="{FF2B5EF4-FFF2-40B4-BE49-F238E27FC236}">
                  <a16:creationId xmlns:a16="http://schemas.microsoft.com/office/drawing/2014/main" xmlns="" id="{EE84ED5E-8387-44E2-A6A5-4B2E2A3B0051}"/>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15" name="Line 539">
              <a:extLst>
                <a:ext uri="{FF2B5EF4-FFF2-40B4-BE49-F238E27FC236}">
                  <a16:creationId xmlns:a16="http://schemas.microsoft.com/office/drawing/2014/main" xmlns="" id="{140B8B3E-322B-435D-917A-418AA6602EF0}"/>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17" name="Line 541">
              <a:extLst>
                <a:ext uri="{FF2B5EF4-FFF2-40B4-BE49-F238E27FC236}">
                  <a16:creationId xmlns:a16="http://schemas.microsoft.com/office/drawing/2014/main" xmlns="" id="{44561531-DD44-428C-89C6-40239AB21E92}"/>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19" name="Line 543">
              <a:extLst>
                <a:ext uri="{FF2B5EF4-FFF2-40B4-BE49-F238E27FC236}">
                  <a16:creationId xmlns:a16="http://schemas.microsoft.com/office/drawing/2014/main" xmlns="" id="{C689141F-64EB-438A-A423-0DE0C5075AE9}"/>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7" name="Group -877">
            <a:extLst>
              <a:ext uri="{FF2B5EF4-FFF2-40B4-BE49-F238E27FC236}">
                <a16:creationId xmlns:a16="http://schemas.microsoft.com/office/drawing/2014/main" xmlns="" id="{18339845-0A8E-43B4-82FC-E700520724C3}"/>
              </a:ext>
            </a:extLst>
          </p:cNvPr>
          <p:cNvGrpSpPr>
            <a:grpSpLocks/>
          </p:cNvGrpSpPr>
          <p:nvPr/>
        </p:nvGrpSpPr>
        <p:grpSpPr bwMode="auto">
          <a:xfrm>
            <a:off x="1358900" y="1589088"/>
            <a:ext cx="7705725" cy="5183187"/>
            <a:chOff x="748" y="845"/>
            <a:chExt cx="4854" cy="3265"/>
          </a:xfrm>
        </p:grpSpPr>
        <p:sp>
          <p:nvSpPr>
            <p:cNvPr id="1049121" name="Line 545">
              <a:extLst>
                <a:ext uri="{FF2B5EF4-FFF2-40B4-BE49-F238E27FC236}">
                  <a16:creationId xmlns:a16="http://schemas.microsoft.com/office/drawing/2014/main" xmlns="" id="{3FB86C94-7D24-4AC2-9816-85BA942633FD}"/>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23" name="Line 547">
              <a:extLst>
                <a:ext uri="{FF2B5EF4-FFF2-40B4-BE49-F238E27FC236}">
                  <a16:creationId xmlns:a16="http://schemas.microsoft.com/office/drawing/2014/main" xmlns="" id="{21893E3C-7F8B-4FB5-A333-1A76BDF006F4}"/>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25" name="Line 549">
              <a:extLst>
                <a:ext uri="{FF2B5EF4-FFF2-40B4-BE49-F238E27FC236}">
                  <a16:creationId xmlns:a16="http://schemas.microsoft.com/office/drawing/2014/main" xmlns="" id="{E758ABBE-6EB3-4549-ABFA-83D6EEDEDAED}"/>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27" name="Line 551">
              <a:extLst>
                <a:ext uri="{FF2B5EF4-FFF2-40B4-BE49-F238E27FC236}">
                  <a16:creationId xmlns:a16="http://schemas.microsoft.com/office/drawing/2014/main" xmlns="" id="{C4F36E2A-BFEE-4047-9745-91AB8A1EE233}"/>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49129" name="Rectangle 553">
            <a:extLst>
              <a:ext uri="{FF2B5EF4-FFF2-40B4-BE49-F238E27FC236}">
                <a16:creationId xmlns:a16="http://schemas.microsoft.com/office/drawing/2014/main" xmlns="" id="{BD860423-4920-4A9D-AB2C-3DE0C2C331BE}"/>
              </a:ext>
            </a:extLst>
          </p:cNvPr>
          <p:cNvSpPr>
            <a:spLocks noChangeArrowheads="1"/>
          </p:cNvSpPr>
          <p:nvPr/>
        </p:nvSpPr>
        <p:spPr bwMode="auto">
          <a:xfrm>
            <a:off x="6477000" y="6096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131" name="Rectangle 555">
            <a:extLst>
              <a:ext uri="{FF2B5EF4-FFF2-40B4-BE49-F238E27FC236}">
                <a16:creationId xmlns:a16="http://schemas.microsoft.com/office/drawing/2014/main" xmlns="" id="{75D47875-9B24-484D-A5FB-52E3DC83E8F3}"/>
              </a:ext>
            </a:extLst>
          </p:cNvPr>
          <p:cNvSpPr>
            <a:spLocks noChangeArrowheads="1"/>
          </p:cNvSpPr>
          <p:nvPr/>
        </p:nvSpPr>
        <p:spPr bwMode="auto">
          <a:xfrm>
            <a:off x="228600" y="914400"/>
            <a:ext cx="234156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solidFill>
                  <a:srgbClr val="FF0000"/>
                </a:solidFill>
                <a:latin typeface="VNI-Times" pitchFamily="2" charset="0"/>
              </a:rPr>
              <a:t>I. </a:t>
            </a:r>
            <a:r>
              <a:rPr lang="en-US" altLang="en-US" sz="2400" b="1" u="sng">
                <a:solidFill>
                  <a:srgbClr val="FF0000"/>
                </a:solidFill>
                <a:latin typeface="VNI-Times" pitchFamily="2" charset="0"/>
              </a:rPr>
              <a:t>Tìm hiểu chung</a:t>
            </a:r>
            <a:endParaRPr lang="zh-CN" altLang="en-US">
              <a:ea typeface="宋体" panose="02010600030101010101" pitchFamily="2" charset="-122"/>
            </a:endParaRPr>
          </a:p>
        </p:txBody>
      </p:sp>
      <p:sp>
        <p:nvSpPr>
          <p:cNvPr id="1049133" name="Rectangle 557">
            <a:extLst>
              <a:ext uri="{FF2B5EF4-FFF2-40B4-BE49-F238E27FC236}">
                <a16:creationId xmlns:a16="http://schemas.microsoft.com/office/drawing/2014/main" xmlns="" id="{3409DAAE-2CE2-450F-94FF-59D77DC2DBCC}"/>
              </a:ext>
            </a:extLst>
          </p:cNvPr>
          <p:cNvSpPr>
            <a:spLocks noChangeArrowheads="1"/>
          </p:cNvSpPr>
          <p:nvPr/>
        </p:nvSpPr>
        <p:spPr bwMode="auto">
          <a:xfrm>
            <a:off x="381000" y="1306513"/>
            <a:ext cx="155416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1. </a:t>
            </a:r>
            <a:r>
              <a:rPr lang="en-US" altLang="en-US" sz="2400" b="1" u="sng">
                <a:latin typeface="Times New Roman" panose="02020603050405020304" pitchFamily="18" charset="0"/>
              </a:rPr>
              <a:t>Tác giả</a:t>
            </a:r>
            <a:r>
              <a:rPr lang="en-US" altLang="en-US" sz="2400" b="1">
                <a:latin typeface="Times New Roman" panose="02020603050405020304" pitchFamily="18" charset="0"/>
              </a:rPr>
              <a:t> :</a:t>
            </a:r>
            <a:endParaRPr lang="en-US" altLang="en-US"/>
          </a:p>
        </p:txBody>
      </p:sp>
      <p:pic>
        <p:nvPicPr>
          <p:cNvPr id="2097248" name="Picture 23" descr="phamtienduat-aNDT-0a.jpg">
            <a:extLst>
              <a:ext uri="{FF2B5EF4-FFF2-40B4-BE49-F238E27FC236}">
                <a16:creationId xmlns:a16="http://schemas.microsoft.com/office/drawing/2014/main" xmlns="" id="{613164F1-A02C-4077-8123-78C6C81B56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71600"/>
            <a:ext cx="4038600" cy="4572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49135" name="Rectangle 559">
            <a:extLst>
              <a:ext uri="{FF2B5EF4-FFF2-40B4-BE49-F238E27FC236}">
                <a16:creationId xmlns:a16="http://schemas.microsoft.com/office/drawing/2014/main" xmlns="" id="{570E41F3-5F38-401A-A691-E57A43E776E1}"/>
              </a:ext>
            </a:extLst>
          </p:cNvPr>
          <p:cNvSpPr>
            <a:spLocks noChangeArrowheads="1"/>
          </p:cNvSpPr>
          <p:nvPr/>
        </p:nvSpPr>
        <p:spPr bwMode="auto">
          <a:xfrm>
            <a:off x="5029200" y="6172200"/>
            <a:ext cx="4114800" cy="4616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solidFill>
                  <a:srgbClr val="FF0000"/>
                </a:solidFill>
                <a:latin typeface="Times New Roman" panose="02020603050405020304" pitchFamily="18" charset="0"/>
                <a:cs typeface="Times New Roman" panose="02020603050405020304" pitchFamily="18" charset="0"/>
              </a:rPr>
              <a:t>Phạm Tiến Duật (1941 - 2007)</a:t>
            </a: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097250" name="Picture 98">
            <a:extLst>
              <a:ext uri="{FF2B5EF4-FFF2-40B4-BE49-F238E27FC236}">
                <a16:creationId xmlns:a16="http://schemas.microsoft.com/office/drawing/2014/main" xmlns="" id="{99073B12-C4BC-43C0-B90A-A4200EEB6ACF}"/>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705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52" name="Picture 100">
            <a:extLst>
              <a:ext uri="{FF2B5EF4-FFF2-40B4-BE49-F238E27FC236}">
                <a16:creationId xmlns:a16="http://schemas.microsoft.com/office/drawing/2014/main" xmlns="" id="{AAC2401B-66B3-4FE9-A849-CAE5249EE5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282700"/>
            <a:ext cx="4114800" cy="4953000"/>
          </a:xfrm>
          <a:prstGeom prst="rect">
            <a:avLst/>
          </a:prstGeom>
          <a:gradFill rotWithShape="1">
            <a:gsLst>
              <a:gs pos="0">
                <a:srgbClr val="FFFF00"/>
              </a:gs>
              <a:gs pos="50000">
                <a:srgbClr val="FFFFFF"/>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097254" name="Picture 102">
            <a:extLst>
              <a:ext uri="{FF2B5EF4-FFF2-40B4-BE49-F238E27FC236}">
                <a16:creationId xmlns:a16="http://schemas.microsoft.com/office/drawing/2014/main" xmlns="" id="{FF444E83-8B63-42F8-87F7-9568903D9BE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1295400"/>
            <a:ext cx="4114800" cy="4953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49137" name="Line 561">
            <a:extLst>
              <a:ext uri="{FF2B5EF4-FFF2-40B4-BE49-F238E27FC236}">
                <a16:creationId xmlns:a16="http://schemas.microsoft.com/office/drawing/2014/main" xmlns="" id="{A672EA7F-7610-4934-9D5A-25C2F554522A}"/>
              </a:ext>
            </a:extLst>
          </p:cNvPr>
          <p:cNvSpPr>
            <a:spLocks noChangeShapeType="1"/>
          </p:cNvSpPr>
          <p:nvPr/>
        </p:nvSpPr>
        <p:spPr bwMode="auto">
          <a:xfrm>
            <a:off x="47244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97256" name="Picture 16" descr="05_Pham%20Tien%20Duat.jpg">
            <a:extLst>
              <a:ext uri="{FF2B5EF4-FFF2-40B4-BE49-F238E27FC236}">
                <a16:creationId xmlns:a16="http://schemas.microsoft.com/office/drawing/2014/main" xmlns="" id="{676F8BA9-47EE-46C3-AED8-484DF7FF94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1295400"/>
            <a:ext cx="4191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139" name="Rectangle 563">
            <a:extLst>
              <a:ext uri="{FF2B5EF4-FFF2-40B4-BE49-F238E27FC236}">
                <a16:creationId xmlns:a16="http://schemas.microsoft.com/office/drawing/2014/main" xmlns="" id="{DAD20993-6209-4CDF-8A49-0F9BA01CC686}"/>
              </a:ext>
            </a:extLst>
          </p:cNvPr>
          <p:cNvSpPr>
            <a:spLocks noChangeArrowheads="1"/>
          </p:cNvSpPr>
          <p:nvPr/>
        </p:nvSpPr>
        <p:spPr bwMode="auto">
          <a:xfrm>
            <a:off x="381000" y="1752600"/>
            <a:ext cx="419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latin typeface="Times New Roman" panose="02020603050405020304" pitchFamily="18" charset="0"/>
              </a:rPr>
              <a:t>- Phạm Tiến Duật( 1941-2007)</a:t>
            </a:r>
            <a:endParaRPr lang="en-US" altLang="en-US"/>
          </a:p>
        </p:txBody>
      </p:sp>
      <p:sp>
        <p:nvSpPr>
          <p:cNvPr id="1049141" name="Rectangle 565">
            <a:extLst>
              <a:ext uri="{FF2B5EF4-FFF2-40B4-BE49-F238E27FC236}">
                <a16:creationId xmlns:a16="http://schemas.microsoft.com/office/drawing/2014/main" xmlns="" id="{541BD1AD-1832-4FEF-A85A-8A39041EBD8C}"/>
              </a:ext>
            </a:extLst>
          </p:cNvPr>
          <p:cNvSpPr>
            <a:spLocks noChangeArrowheads="1"/>
          </p:cNvSpPr>
          <p:nvPr/>
        </p:nvSpPr>
        <p:spPr bwMode="auto">
          <a:xfrm>
            <a:off x="381000" y="22098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effectLst>
                  <a:outerShdw blurRad="38100" dist="38100" dir="2700000" algn="tl">
                    <a:srgbClr val="C0C0C0"/>
                  </a:outerShdw>
                </a:effectLst>
                <a:latin typeface="Times New Roman" panose="02020603050405020304" pitchFamily="18" charset="0"/>
              </a:rPr>
              <a:t>- Quê: Phú Thọ</a:t>
            </a:r>
            <a:endParaRPr lang="en-US" altLang="en-US"/>
          </a:p>
        </p:txBody>
      </p:sp>
      <p:sp>
        <p:nvSpPr>
          <p:cNvPr id="1049143" name="Rectangle 567">
            <a:extLst>
              <a:ext uri="{FF2B5EF4-FFF2-40B4-BE49-F238E27FC236}">
                <a16:creationId xmlns:a16="http://schemas.microsoft.com/office/drawing/2014/main" xmlns="" id="{516C2DB7-B530-4491-837B-81AC68BFCBCB}"/>
              </a:ext>
            </a:extLst>
          </p:cNvPr>
          <p:cNvSpPr>
            <a:spLocks noChangeArrowheads="1"/>
          </p:cNvSpPr>
          <p:nvPr/>
        </p:nvSpPr>
        <p:spPr bwMode="auto">
          <a:xfrm>
            <a:off x="457200" y="2590800"/>
            <a:ext cx="4267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b="1">
                <a:effectLst>
                  <a:outerShdw blurRad="38100" dist="38100" dir="2700000" algn="tl">
                    <a:srgbClr val="C0C0C0"/>
                  </a:outerShdw>
                </a:effectLst>
                <a:latin typeface="Times New Roman" panose="02020603050405020304" pitchFamily="18" charset="0"/>
              </a:rPr>
              <a:t>- Ông là gương mặt tiêu biểu cho thế hệ nhà thơ trẻ thời chống Mĩ.</a:t>
            </a:r>
            <a:endParaRPr lang="en-US" altLang="en-US"/>
          </a:p>
        </p:txBody>
      </p:sp>
      <p:sp>
        <p:nvSpPr>
          <p:cNvPr id="1049145" name="AutoShape 569">
            <a:extLst>
              <a:ext uri="{FF2B5EF4-FFF2-40B4-BE49-F238E27FC236}">
                <a16:creationId xmlns:a16="http://schemas.microsoft.com/office/drawing/2014/main" xmlns="" id="{B32F4BE5-095B-4DA9-BAD9-BF6A848C240D}"/>
              </a:ext>
            </a:extLst>
          </p:cNvPr>
          <p:cNvSpPr>
            <a:spLocks/>
          </p:cNvSpPr>
          <p:nvPr/>
        </p:nvSpPr>
        <p:spPr bwMode="auto">
          <a:xfrm>
            <a:off x="4884736" y="1181100"/>
            <a:ext cx="4267200" cy="5181600"/>
          </a:xfrm>
          <a:prstGeom prst="flowChartAlternateProcess">
            <a:avLst/>
          </a:prstGeom>
          <a:solidFill>
            <a:srgbClr val="FFFFFF"/>
          </a:solidFill>
          <a:ln w="38100">
            <a:solidFill>
              <a:srgbClr val="99CC00"/>
            </a:solidFill>
            <a:miter lim="800000"/>
            <a:headEnd/>
            <a:tailEnd/>
          </a:ln>
        </p:spPr>
        <p:txBody>
          <a:bodyPr wrap="none" anchor="ct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pt-BR" altLang="en-US" sz="36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pt-BR" altLang="en-US" sz="2800" b="1">
                <a:effectLst>
                  <a:outerShdw blurRad="38100" dist="38100" dir="2700000" algn="tl">
                    <a:srgbClr val="C0C0C0"/>
                  </a:outerShdw>
                </a:effectLst>
                <a:latin typeface="Times New Roman" panose="02020603050405020304" pitchFamily="18" charset="0"/>
                <a:cs typeface="Times New Roman" panose="02020603050405020304" pitchFamily="18" charset="0"/>
              </a:rPr>
              <a:t>- Tr­</a:t>
            </a:r>
            <a:r>
              <a:rPr lang="en-US" altLang="en-US" sz="2800" b="1">
                <a:effectLst>
                  <a:outerShdw blurRad="38100" dist="38100" dir="2700000" algn="tl">
                    <a:srgbClr val="C0C0C0"/>
                  </a:outerShdw>
                </a:effectLst>
                <a:latin typeface="Times New Roman" panose="02020603050405020304" pitchFamily="18" charset="0"/>
                <a:cs typeface="Times New Roman" panose="02020603050405020304" pitchFamily="18" charset="0"/>
              </a:rPr>
              <a:t>ường Sơn Đông - </a:t>
            </a: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a:p>
            <a:r>
              <a:rPr lang="en-US" altLang="en-US" sz="2800" b="1">
                <a:effectLst>
                  <a:outerShdw blurRad="38100" dist="38100" dir="2700000" algn="tl">
                    <a:srgbClr val="C0C0C0"/>
                  </a:outerShdw>
                </a:effectLst>
                <a:latin typeface="Times New Roman" panose="02020603050405020304" pitchFamily="18" charset="0"/>
                <a:cs typeface="Times New Roman" panose="02020603050405020304" pitchFamily="18" charset="0"/>
              </a:rPr>
              <a:t>trường Sơn Tây </a:t>
            </a: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a:p>
            <a:r>
              <a:rPr lang="en-US" altLang="en-US" sz="2800" b="1">
                <a:latin typeface="Times New Roman" panose="02020603050405020304" pitchFamily="18" charset="0"/>
                <a:cs typeface="Times New Roman" panose="02020603050405020304" pitchFamily="18" charset="0"/>
              </a:rPr>
              <a:t>- </a:t>
            </a:r>
            <a:r>
              <a:rPr lang="zh-CN" altLang="en-US" sz="2800" b="1">
                <a:latin typeface="Times New Roman" panose="02020603050405020304" pitchFamily="18" charset="0"/>
                <a:ea typeface="宋体" panose="02010600030101010101" pitchFamily="2" charset="-122"/>
                <a:cs typeface="Times New Roman" panose="02020603050405020304" pitchFamily="18" charset="0"/>
              </a:rPr>
              <a:t>Lửa đèn</a:t>
            </a:r>
          </a:p>
          <a:p>
            <a:r>
              <a:rPr lang="zh-CN" altLang="en-US" sz="2800" b="1">
                <a:latin typeface="Times New Roman" panose="02020603050405020304" pitchFamily="18" charset="0"/>
                <a:ea typeface="宋体" panose="02010600030101010101" pitchFamily="2" charset="-122"/>
                <a:cs typeface="Times New Roman" panose="02020603050405020304" pitchFamily="18" charset="0"/>
              </a:rPr>
              <a:t>- Gửi em cô thanh niên</a:t>
            </a:r>
          </a:p>
          <a:p>
            <a:r>
              <a:rPr lang="zh-CN" altLang="en-US" sz="2800" b="1">
                <a:latin typeface="Times New Roman" panose="02020603050405020304" pitchFamily="18" charset="0"/>
                <a:ea typeface="宋体" panose="02010600030101010101" pitchFamily="2" charset="-122"/>
                <a:cs typeface="Times New Roman" panose="02020603050405020304" pitchFamily="18" charset="0"/>
              </a:rPr>
              <a:t>xung phong</a:t>
            </a:r>
          </a:p>
          <a:p>
            <a:r>
              <a:rPr lang="en-US" altLang="en-US" sz="2800" b="1">
                <a:latin typeface="Times New Roman" panose="02020603050405020304" pitchFamily="18" charset="0"/>
                <a:cs typeface="Times New Roman" panose="02020603050405020304" pitchFamily="18" charset="0"/>
              </a:rPr>
              <a:t>- Bài thơ về tiểu đội xe </a:t>
            </a:r>
            <a:endParaRPr lang="zh-CN" altLang="en-US" sz="2800" b="1">
              <a:latin typeface="Times New Roman" panose="02020603050405020304" pitchFamily="18" charset="0"/>
              <a:ea typeface="宋体" panose="02010600030101010101" pitchFamily="2" charset="-122"/>
              <a:cs typeface="Times New Roman" panose="02020603050405020304" pitchFamily="18" charset="0"/>
            </a:endParaRPr>
          </a:p>
          <a:p>
            <a:r>
              <a:rPr lang="en-US" altLang="en-US" sz="2800" b="1">
                <a:latin typeface="Times New Roman" panose="02020603050405020304" pitchFamily="18" charset="0"/>
                <a:cs typeface="Times New Roman" panose="02020603050405020304" pitchFamily="18" charset="0"/>
              </a:rPr>
              <a:t>không kính. </a:t>
            </a:r>
            <a:endParaRPr lang="zh-CN" altLang="en-US" sz="28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147" name="Rectangle 571">
            <a:extLst>
              <a:ext uri="{FF2B5EF4-FFF2-40B4-BE49-F238E27FC236}">
                <a16:creationId xmlns:a16="http://schemas.microsoft.com/office/drawing/2014/main" xmlns="" id="{FD54CB5F-B6FD-4E60-831E-717376BC2375}"/>
              </a:ext>
            </a:extLst>
          </p:cNvPr>
          <p:cNvSpPr>
            <a:spLocks noChangeArrowheads="1"/>
          </p:cNvSpPr>
          <p:nvPr/>
        </p:nvSpPr>
        <p:spPr bwMode="auto">
          <a:xfrm>
            <a:off x="381000" y="3810000"/>
            <a:ext cx="4191000"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000" b="1">
                <a:effectLst>
                  <a:outerShdw blurRad="38100" dist="38100" dir="2700000" algn="tl">
                    <a:srgbClr val="C0C0C0"/>
                  </a:outerShdw>
                </a:effectLst>
                <a:latin typeface="Times New Roman" panose="02020603050405020304" pitchFamily="18" charset="0"/>
              </a:rPr>
              <a:t>-</a:t>
            </a:r>
            <a:r>
              <a:rPr lang="en-US" altLang="en-US" sz="2400" b="1">
                <a:effectLst>
                  <a:outerShdw blurRad="38100" dist="38100" dir="2700000" algn="tl">
                    <a:srgbClr val="C0C0C0"/>
                  </a:outerShdw>
                </a:effectLst>
                <a:latin typeface="Times New Roman" panose="02020603050405020304" pitchFamily="18" charset="0"/>
              </a:rPr>
              <a:t>Thơ ông thường viết về thế hệ trẻ trong kháng chiến chống Mỹ với giọng điệu trẻ trung, sôi nổi, tinh nghịch, sâu sắc.</a:t>
            </a:r>
            <a:endParaRPr lang="en-US" altLang="en-US"/>
          </a:p>
        </p:txBody>
      </p:sp>
      <p:sp>
        <p:nvSpPr>
          <p:cNvPr id="1049149" name="WordArt 573">
            <a:extLst>
              <a:ext uri="{FF2B5EF4-FFF2-40B4-BE49-F238E27FC236}">
                <a16:creationId xmlns:a16="http://schemas.microsoft.com/office/drawing/2014/main" xmlns="" id="{9E0DE461-4F43-4B86-B74E-04EE17005EA0}"/>
              </a:ext>
            </a:extLst>
          </p:cNvPr>
          <p:cNvSpPr>
            <a:spLocks noChangeShapeType="1" noTextEdit="1"/>
          </p:cNvSpPr>
          <p:nvPr/>
        </p:nvSpPr>
        <p:spPr bwMode="auto">
          <a:xfrm>
            <a:off x="1343025" y="228600"/>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131"/>
                                        </p:tgtEl>
                                        <p:attrNameLst>
                                          <p:attrName>style.visibility</p:attrName>
                                        </p:attrNameLst>
                                      </p:cBhvr>
                                      <p:to>
                                        <p:strVal val="visible"/>
                                      </p:to>
                                    </p:set>
                                    <p:animEffect transition="in" filter="blinds(horizontal)">
                                      <p:cBhvr>
                                        <p:cTn id="7" dur="500"/>
                                        <p:tgtEl>
                                          <p:spTgt spid="10491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49133"/>
                                        </p:tgtEl>
                                        <p:attrNameLst>
                                          <p:attrName>style.visibility</p:attrName>
                                        </p:attrNameLst>
                                      </p:cBhvr>
                                      <p:to>
                                        <p:strVal val="visible"/>
                                      </p:to>
                                    </p:set>
                                    <p:animEffect transition="in" filter="blinds(horizontal)">
                                      <p:cBhvr>
                                        <p:cTn id="12" dur="500"/>
                                        <p:tgtEl>
                                          <p:spTgt spid="10491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2097256"/>
                                        </p:tgtEl>
                                        <p:attrNameLst>
                                          <p:attrName>style.visibility</p:attrName>
                                        </p:attrNameLst>
                                      </p:cBhvr>
                                      <p:to>
                                        <p:strVal val="visible"/>
                                      </p:to>
                                    </p:set>
                                    <p:animEffect transition="in" filter="diamond(in)">
                                      <p:cBhvr>
                                        <p:cTn id="17" dur="2000"/>
                                        <p:tgtEl>
                                          <p:spTgt spid="209725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xit" presetSubtype="0" fill="hold" nodeType="clickEffect">
                                  <p:stCondLst>
                                    <p:cond delay="0"/>
                                  </p:stCondLst>
                                  <p:childTnLst>
                                    <p:animEffect transition="out" filter="dissolve">
                                      <p:cBhvr>
                                        <p:cTn id="21" dur="500"/>
                                        <p:tgtEl>
                                          <p:spTgt spid="2097256"/>
                                        </p:tgtEl>
                                      </p:cBhvr>
                                    </p:animEffect>
                                    <p:set>
                                      <p:cBhvr>
                                        <p:cTn id="22" dur="1" fill="hold">
                                          <p:stCondLst>
                                            <p:cond delay="499"/>
                                          </p:stCondLst>
                                        </p:cTn>
                                        <p:tgtEl>
                                          <p:spTgt spid="2097256"/>
                                        </p:tgtEl>
                                        <p:attrNameLst>
                                          <p:attrName>style.visibility</p:attrName>
                                        </p:attrNameLst>
                                      </p:cBhvr>
                                      <p:to>
                                        <p:strVal val="hidden"/>
                                      </p:to>
                                    </p:set>
                                  </p:childTnLst>
                                </p:cTn>
                              </p:par>
                              <p:par>
                                <p:cTn id="23" presetID="42" presetClass="entr" presetSubtype="0" fill="hold" nodeType="withEffect">
                                  <p:stCondLst>
                                    <p:cond delay="0"/>
                                  </p:stCondLst>
                                  <p:childTnLst>
                                    <p:set>
                                      <p:cBhvr>
                                        <p:cTn id="24" dur="1" fill="hold">
                                          <p:stCondLst>
                                            <p:cond delay="0"/>
                                          </p:stCondLst>
                                        </p:cTn>
                                        <p:tgtEl>
                                          <p:spTgt spid="2097248"/>
                                        </p:tgtEl>
                                        <p:attrNameLst>
                                          <p:attrName>style.visibility</p:attrName>
                                        </p:attrNameLst>
                                      </p:cBhvr>
                                      <p:to>
                                        <p:strVal val="visible"/>
                                      </p:to>
                                    </p:set>
                                    <p:animEffect transition="in" filter="fade">
                                      <p:cBhvr>
                                        <p:cTn id="25" dur="1000"/>
                                        <p:tgtEl>
                                          <p:spTgt spid="2097248"/>
                                        </p:tgtEl>
                                      </p:cBhvr>
                                    </p:animEffect>
                                    <p:anim calcmode="lin" valueType="num">
                                      <p:cBhvr>
                                        <p:cTn id="26" dur="1000" fill="hold"/>
                                        <p:tgtEl>
                                          <p:spTgt spid="2097248"/>
                                        </p:tgtEl>
                                        <p:attrNameLst>
                                          <p:attrName>ppt_x</p:attrName>
                                        </p:attrNameLst>
                                      </p:cBhvr>
                                      <p:tavLst>
                                        <p:tav tm="100000">
                                          <p:val>
                                            <p:strVal val="#ppt_x"/>
                                          </p:val>
                                        </p:tav>
                                        <p:tav>
                                          <p:val>
                                            <p:strVal val="#ppt_x"/>
                                          </p:val>
                                        </p:tav>
                                      </p:tavLst>
                                    </p:anim>
                                    <p:anim calcmode="lin" valueType="num">
                                      <p:cBhvr>
                                        <p:cTn id="27" dur="1000" fill="hold"/>
                                        <p:tgtEl>
                                          <p:spTgt spid="2097248"/>
                                        </p:tgtEl>
                                        <p:attrNameLst>
                                          <p:attrName>ppt_y</p:attrName>
                                        </p:attrNameLst>
                                      </p:cBhvr>
                                      <p:tavLst>
                                        <p:tav tm="100000">
                                          <p:val>
                                            <p:strVal val="#ppt_y+.1"/>
                                          </p:val>
                                        </p:tav>
                                        <p:tav>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049135">
                                            <p:txEl>
                                              <p:pRg st="0" end="0"/>
                                            </p:txEl>
                                          </p:spTgt>
                                        </p:tgtEl>
                                        <p:attrNameLst>
                                          <p:attrName>style.visibility</p:attrName>
                                        </p:attrNameLst>
                                      </p:cBhvr>
                                      <p:to>
                                        <p:strVal val="visible"/>
                                      </p:to>
                                    </p:set>
                                    <p:animEffect transition="in" filter="fade">
                                      <p:cBhvr>
                                        <p:cTn id="30" dur="1000"/>
                                        <p:tgtEl>
                                          <p:spTgt spid="1049135">
                                            <p:txEl>
                                              <p:pRg st="0" end="0"/>
                                            </p:txEl>
                                          </p:spTgt>
                                        </p:tgtEl>
                                      </p:cBhvr>
                                    </p:animEffect>
                                    <p:anim calcmode="lin" valueType="num">
                                      <p:cBhvr>
                                        <p:cTn id="31" dur="1000" fill="hold"/>
                                        <p:tgtEl>
                                          <p:spTgt spid="1049135">
                                            <p:txEl>
                                              <p:pRg st="0" end="0"/>
                                            </p:txEl>
                                          </p:spTgt>
                                        </p:tgtEl>
                                        <p:attrNameLst>
                                          <p:attrName>ppt_x</p:attrName>
                                        </p:attrNameLst>
                                      </p:cBhvr>
                                      <p:tavLst>
                                        <p:tav tm="100000">
                                          <p:val>
                                            <p:strVal val="#ppt_x"/>
                                          </p:val>
                                        </p:tav>
                                        <p:tav>
                                          <p:val>
                                            <p:strVal val="#ppt_x"/>
                                          </p:val>
                                        </p:tav>
                                      </p:tavLst>
                                    </p:anim>
                                    <p:anim calcmode="lin" valueType="num">
                                      <p:cBhvr>
                                        <p:cTn id="32" dur="1000" fill="hold"/>
                                        <p:tgtEl>
                                          <p:spTgt spid="1049135">
                                            <p:txEl>
                                              <p:pRg st="0" end="0"/>
                                            </p:txEl>
                                          </p:spTgt>
                                        </p:tgtEl>
                                        <p:attrNameLst>
                                          <p:attrName>ppt_y</p:attrName>
                                        </p:attrNameLst>
                                      </p:cBhvr>
                                      <p:tavLst>
                                        <p:tav tm="100000">
                                          <p:val>
                                            <p:strVal val="#ppt_y+.1"/>
                                          </p:val>
                                        </p:tav>
                                        <p:tav>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1049139"/>
                                        </p:tgtEl>
                                        <p:attrNameLst>
                                          <p:attrName>style.visibility</p:attrName>
                                        </p:attrNameLst>
                                      </p:cBhvr>
                                      <p:to>
                                        <p:strVal val="visible"/>
                                      </p:to>
                                    </p:set>
                                    <p:animEffect transition="in" filter="box(in)">
                                      <p:cBhvr>
                                        <p:cTn id="37" dur="500"/>
                                        <p:tgtEl>
                                          <p:spTgt spid="104913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1049141"/>
                                        </p:tgtEl>
                                        <p:attrNameLst>
                                          <p:attrName>style.visibility</p:attrName>
                                        </p:attrNameLst>
                                      </p:cBhvr>
                                      <p:to>
                                        <p:strVal val="visible"/>
                                      </p:to>
                                    </p:set>
                                    <p:animEffect transition="in" filter="box(in)">
                                      <p:cBhvr>
                                        <p:cTn id="42" dur="500"/>
                                        <p:tgtEl>
                                          <p:spTgt spid="104914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1049143">
                                            <p:txEl>
                                              <p:pRg st="0" end="0"/>
                                            </p:txEl>
                                          </p:spTgt>
                                        </p:tgtEl>
                                        <p:attrNameLst>
                                          <p:attrName>style.visibility</p:attrName>
                                        </p:attrNameLst>
                                      </p:cBhvr>
                                      <p:to>
                                        <p:strVal val="visible"/>
                                      </p:to>
                                    </p:set>
                                    <p:animEffect transition="in" filter="box(in)">
                                      <p:cBhvr>
                                        <p:cTn id="47" dur="500"/>
                                        <p:tgtEl>
                                          <p:spTgt spid="1049143">
                                            <p:txEl>
                                              <p:pRg st="0" end="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1049147"/>
                                        </p:tgtEl>
                                        <p:attrNameLst>
                                          <p:attrName>style.visibility</p:attrName>
                                        </p:attrNameLst>
                                      </p:cBhvr>
                                      <p:to>
                                        <p:strVal val="visible"/>
                                      </p:to>
                                    </p:set>
                                    <p:animEffect transition="in" filter="blinds(horizontal)">
                                      <p:cBhvr>
                                        <p:cTn id="52" dur="500"/>
                                        <p:tgtEl>
                                          <p:spTgt spid="104914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xit" presetSubtype="10" fill="hold" nodeType="clickEffect">
                                  <p:stCondLst>
                                    <p:cond delay="0"/>
                                  </p:stCondLst>
                                  <p:childTnLst>
                                    <p:animEffect transition="out" filter="blinds(horizontal)">
                                      <p:cBhvr>
                                        <p:cTn id="56" dur="500"/>
                                        <p:tgtEl>
                                          <p:spTgt spid="2097256"/>
                                        </p:tgtEl>
                                      </p:cBhvr>
                                    </p:animEffect>
                                    <p:set>
                                      <p:cBhvr>
                                        <p:cTn id="57" dur="1" fill="hold">
                                          <p:stCondLst>
                                            <p:cond delay="499"/>
                                          </p:stCondLst>
                                        </p:cTn>
                                        <p:tgtEl>
                                          <p:spTgt spid="2097256"/>
                                        </p:tgtEl>
                                        <p:attrNameLst>
                                          <p:attrName>style.visibility</p:attrName>
                                        </p:attrNameLst>
                                      </p:cBhvr>
                                      <p:to>
                                        <p:strVal val="hidden"/>
                                      </p:to>
                                    </p:set>
                                  </p:childTnLst>
                                </p:cTn>
                              </p:par>
                              <p:par>
                                <p:cTn id="58" presetID="3" presetClass="exit" presetSubtype="10" fill="hold" nodeType="withEffect">
                                  <p:stCondLst>
                                    <p:cond delay="0"/>
                                  </p:stCondLst>
                                  <p:childTnLst>
                                    <p:animEffect transition="out" filter="blinds(horizontal)">
                                      <p:cBhvr>
                                        <p:cTn id="59" dur="500"/>
                                        <p:tgtEl>
                                          <p:spTgt spid="1049135">
                                            <p:txEl>
                                              <p:pRg st="0" end="0"/>
                                            </p:txEl>
                                          </p:spTgt>
                                        </p:tgtEl>
                                      </p:cBhvr>
                                    </p:animEffect>
                                    <p:set>
                                      <p:cBhvr>
                                        <p:cTn id="60" dur="1" fill="hold">
                                          <p:stCondLst>
                                            <p:cond delay="499"/>
                                          </p:stCondLst>
                                        </p:cTn>
                                        <p:tgtEl>
                                          <p:spTgt spid="1049135">
                                            <p:txEl>
                                              <p:pRg st="0" end="0"/>
                                            </p:txEl>
                                          </p:spTgt>
                                        </p:tgtEl>
                                        <p:attrNameLst>
                                          <p:attrName>style.visibility</p:attrName>
                                        </p:attrNameLst>
                                      </p:cBhvr>
                                      <p:to>
                                        <p:strVal val="hidden"/>
                                      </p:to>
                                    </p:set>
                                  </p:childTnLst>
                                </p:cTn>
                              </p:par>
                              <p:par>
                                <p:cTn id="61" presetID="3" presetClass="exit" presetSubtype="10" fill="hold" nodeType="withEffect">
                                  <p:stCondLst>
                                    <p:cond delay="0"/>
                                  </p:stCondLst>
                                  <p:childTnLst>
                                    <p:animEffect transition="out" filter="blinds(horizontal)">
                                      <p:cBhvr>
                                        <p:cTn id="62" dur="500"/>
                                        <p:tgtEl>
                                          <p:spTgt spid="1049135"/>
                                        </p:tgtEl>
                                      </p:cBhvr>
                                    </p:animEffect>
                                    <p:set>
                                      <p:cBhvr>
                                        <p:cTn id="63" dur="1" fill="hold">
                                          <p:stCondLst>
                                            <p:cond delay="499"/>
                                          </p:stCondLst>
                                        </p:cTn>
                                        <p:tgtEl>
                                          <p:spTgt spid="1049135"/>
                                        </p:tgtEl>
                                        <p:attrNameLst>
                                          <p:attrName>style.visibility</p:attrName>
                                        </p:attrNameLst>
                                      </p:cBhvr>
                                      <p:to>
                                        <p:strVal val="hidden"/>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42" presetClass="entr" presetSubtype="0" fill="hold" nodeType="clickEffect">
                                  <p:stCondLst>
                                    <p:cond delay="0"/>
                                  </p:stCondLst>
                                  <p:childTnLst>
                                    <p:set>
                                      <p:cBhvr>
                                        <p:cTn id="67" dur="1" fill="hold">
                                          <p:stCondLst>
                                            <p:cond delay="0"/>
                                          </p:stCondLst>
                                        </p:cTn>
                                        <p:tgtEl>
                                          <p:spTgt spid="2097252"/>
                                        </p:tgtEl>
                                        <p:attrNameLst>
                                          <p:attrName>style.visibility</p:attrName>
                                        </p:attrNameLst>
                                      </p:cBhvr>
                                      <p:to>
                                        <p:strVal val="visible"/>
                                      </p:to>
                                    </p:set>
                                    <p:animEffect transition="in" filter="fade">
                                      <p:cBhvr>
                                        <p:cTn id="68" dur="1000"/>
                                        <p:tgtEl>
                                          <p:spTgt spid="2097252"/>
                                        </p:tgtEl>
                                      </p:cBhvr>
                                    </p:animEffect>
                                    <p:anim calcmode="lin" valueType="num">
                                      <p:cBhvr>
                                        <p:cTn id="69" dur="1000" fill="hold"/>
                                        <p:tgtEl>
                                          <p:spTgt spid="2097252"/>
                                        </p:tgtEl>
                                        <p:attrNameLst>
                                          <p:attrName>ppt_x</p:attrName>
                                        </p:attrNameLst>
                                      </p:cBhvr>
                                      <p:tavLst>
                                        <p:tav tm="100000">
                                          <p:val>
                                            <p:strVal val="#ppt_x"/>
                                          </p:val>
                                        </p:tav>
                                        <p:tav>
                                          <p:val>
                                            <p:strVal val="#ppt_x"/>
                                          </p:val>
                                        </p:tav>
                                      </p:tavLst>
                                    </p:anim>
                                    <p:anim calcmode="lin" valueType="num">
                                      <p:cBhvr>
                                        <p:cTn id="70" dur="1000" fill="hold"/>
                                        <p:tgtEl>
                                          <p:spTgt spid="2097252"/>
                                        </p:tgtEl>
                                        <p:attrNameLst>
                                          <p:attrName>ppt_y</p:attrName>
                                        </p:attrNameLst>
                                      </p:cBhvr>
                                      <p:tavLst>
                                        <p:tav tm="100000">
                                          <p:val>
                                            <p:strVal val="#ppt_y+.1"/>
                                          </p:val>
                                        </p:tav>
                                        <p:tav>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4" fill="hold" nodeType="clickEffect">
                                  <p:stCondLst>
                                    <p:cond delay="0"/>
                                  </p:stCondLst>
                                  <p:childTnLst>
                                    <p:set>
                                      <p:cBhvr>
                                        <p:cTn id="74" dur="1" fill="hold">
                                          <p:stCondLst>
                                            <p:cond delay="0"/>
                                          </p:stCondLst>
                                        </p:cTn>
                                        <p:tgtEl>
                                          <p:spTgt spid="2097254"/>
                                        </p:tgtEl>
                                        <p:attrNameLst>
                                          <p:attrName>style.visibility</p:attrName>
                                        </p:attrNameLst>
                                      </p:cBhvr>
                                      <p:to>
                                        <p:strVal val="visible"/>
                                      </p:to>
                                    </p:set>
                                    <p:anim calcmode="lin" valueType="num">
                                      <p:cBhvr additive="base">
                                        <p:cTn id="75" dur="1000" fill="hold"/>
                                        <p:tgtEl>
                                          <p:spTgt spid="2097254"/>
                                        </p:tgtEl>
                                        <p:attrNameLst>
                                          <p:attrName>ppt_x</p:attrName>
                                        </p:attrNameLst>
                                      </p:cBhvr>
                                      <p:tavLst>
                                        <p:tav tm="100000">
                                          <p:val>
                                            <p:strVal val="#ppt_x"/>
                                          </p:val>
                                        </p:tav>
                                        <p:tav>
                                          <p:val>
                                            <p:strVal val="#ppt_x"/>
                                          </p:val>
                                        </p:tav>
                                      </p:tavLst>
                                    </p:anim>
                                    <p:anim calcmode="lin" valueType="num">
                                      <p:cBhvr additive="base">
                                        <p:cTn id="76" dur="1000" fill="hold"/>
                                        <p:tgtEl>
                                          <p:spTgt spid="2097254"/>
                                        </p:tgtEl>
                                        <p:attrNameLst>
                                          <p:attrName>ppt_y</p:attrName>
                                        </p:attrNameLst>
                                      </p:cBhvr>
                                      <p:tavLst>
                                        <p:tav tm="100000">
                                          <p:val>
                                            <p:strVal val="1+#ppt_h/2"/>
                                          </p:val>
                                        </p:tav>
                                        <p:tav>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47" presetClass="entr" presetSubtype="0" fill="hold" nodeType="clickEffect">
                                  <p:stCondLst>
                                    <p:cond delay="0"/>
                                  </p:stCondLst>
                                  <p:childTnLst>
                                    <p:set>
                                      <p:cBhvr>
                                        <p:cTn id="80" dur="1" fill="hold">
                                          <p:stCondLst>
                                            <p:cond delay="0"/>
                                          </p:stCondLst>
                                        </p:cTn>
                                        <p:tgtEl>
                                          <p:spTgt spid="1049145"/>
                                        </p:tgtEl>
                                        <p:attrNameLst>
                                          <p:attrName>style.visibility</p:attrName>
                                        </p:attrNameLst>
                                      </p:cBhvr>
                                      <p:to>
                                        <p:strVal val="visible"/>
                                      </p:to>
                                    </p:set>
                                    <p:animEffect transition="in" filter="fade">
                                      <p:cBhvr>
                                        <p:cTn id="81" dur="1000"/>
                                        <p:tgtEl>
                                          <p:spTgt spid="1049145"/>
                                        </p:tgtEl>
                                      </p:cBhvr>
                                    </p:animEffect>
                                    <p:anim calcmode="lin" valueType="num">
                                      <p:cBhvr>
                                        <p:cTn id="82" dur="1000" fill="hold"/>
                                        <p:tgtEl>
                                          <p:spTgt spid="1049145"/>
                                        </p:tgtEl>
                                        <p:attrNameLst>
                                          <p:attrName>ppt_x</p:attrName>
                                        </p:attrNameLst>
                                      </p:cBhvr>
                                      <p:tavLst>
                                        <p:tav tm="100000">
                                          <p:val>
                                            <p:strVal val="#ppt_x"/>
                                          </p:val>
                                        </p:tav>
                                        <p:tav>
                                          <p:val>
                                            <p:strVal val="#ppt_x"/>
                                          </p:val>
                                        </p:tav>
                                      </p:tavLst>
                                    </p:anim>
                                    <p:anim calcmode="lin" valueType="num">
                                      <p:cBhvr>
                                        <p:cTn id="83" dur="1000" fill="hold"/>
                                        <p:tgtEl>
                                          <p:spTgt spid="1049145"/>
                                        </p:tgtEl>
                                        <p:attrNameLst>
                                          <p:attrName>ppt_y</p:attrName>
                                        </p:attrNameLst>
                                      </p:cBhvr>
                                      <p:tavLst>
                                        <p:tav tm="100000">
                                          <p:val>
                                            <p:strVal val="#ppt_y-.1"/>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1" name="Group -873">
            <a:extLst>
              <a:ext uri="{FF2B5EF4-FFF2-40B4-BE49-F238E27FC236}">
                <a16:creationId xmlns:a16="http://schemas.microsoft.com/office/drawing/2014/main" xmlns="" id="{567517FC-3307-48CF-A34A-54577AAE400F}"/>
              </a:ext>
            </a:extLst>
          </p:cNvPr>
          <p:cNvGrpSpPr>
            <a:grpSpLocks/>
          </p:cNvGrpSpPr>
          <p:nvPr/>
        </p:nvGrpSpPr>
        <p:grpSpPr bwMode="auto">
          <a:xfrm>
            <a:off x="1358900" y="1589088"/>
            <a:ext cx="7705725" cy="5183187"/>
            <a:chOff x="748" y="845"/>
            <a:chExt cx="4854" cy="3265"/>
          </a:xfrm>
        </p:grpSpPr>
        <p:sp>
          <p:nvSpPr>
            <p:cNvPr id="1049151" name="Line 575">
              <a:extLst>
                <a:ext uri="{FF2B5EF4-FFF2-40B4-BE49-F238E27FC236}">
                  <a16:creationId xmlns:a16="http://schemas.microsoft.com/office/drawing/2014/main" xmlns="" id="{EE8DC51B-CF3A-4D94-9721-423236BB8531}"/>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53" name="Line 577">
              <a:extLst>
                <a:ext uri="{FF2B5EF4-FFF2-40B4-BE49-F238E27FC236}">
                  <a16:creationId xmlns:a16="http://schemas.microsoft.com/office/drawing/2014/main" xmlns="" id="{5B51DF98-CEEF-4C10-B52F-F9879EE1EFB9}"/>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55" name="Line 579">
              <a:extLst>
                <a:ext uri="{FF2B5EF4-FFF2-40B4-BE49-F238E27FC236}">
                  <a16:creationId xmlns:a16="http://schemas.microsoft.com/office/drawing/2014/main" xmlns="" id="{9F9BA39E-4ABD-4E7A-B9F5-D1FDA1DB65C7}"/>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57" name="Line 581">
              <a:extLst>
                <a:ext uri="{FF2B5EF4-FFF2-40B4-BE49-F238E27FC236}">
                  <a16:creationId xmlns:a16="http://schemas.microsoft.com/office/drawing/2014/main" xmlns="" id="{E4442119-42AE-4029-9D0E-40F356AC05B5}"/>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49159" name="Rectangle 583">
            <a:extLst>
              <a:ext uri="{FF2B5EF4-FFF2-40B4-BE49-F238E27FC236}">
                <a16:creationId xmlns:a16="http://schemas.microsoft.com/office/drawing/2014/main" xmlns="" id="{1E9A3FAF-E237-4DA9-BC50-3538CCEAEE82}"/>
              </a:ext>
            </a:extLst>
          </p:cNvPr>
          <p:cNvSpPr>
            <a:spLocks noChangeArrowheads="1"/>
          </p:cNvSpPr>
          <p:nvPr/>
        </p:nvSpPr>
        <p:spPr bwMode="auto">
          <a:xfrm>
            <a:off x="6553200" y="533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161" name="Rectangle 585">
            <a:extLst>
              <a:ext uri="{FF2B5EF4-FFF2-40B4-BE49-F238E27FC236}">
                <a16:creationId xmlns:a16="http://schemas.microsoft.com/office/drawing/2014/main" xmlns="" id="{BC32D4B7-31F4-45BF-87C6-9650A62431B2}"/>
              </a:ext>
            </a:extLst>
          </p:cNvPr>
          <p:cNvSpPr>
            <a:spLocks noChangeArrowheads="1"/>
          </p:cNvSpPr>
          <p:nvPr/>
        </p:nvSpPr>
        <p:spPr bwMode="auto">
          <a:xfrm>
            <a:off x="228600" y="914400"/>
            <a:ext cx="35464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latin typeface="Times New Roman" panose="02020603050405020304" pitchFamily="18" charset="0"/>
                <a:cs typeface="Times New Roman" panose="02020603050405020304" pitchFamily="18" charset="0"/>
              </a:rPr>
              <a:t>I. </a:t>
            </a:r>
            <a:r>
              <a:rPr lang="en-US" altLang="en-US" sz="2800" b="1" u="sng">
                <a:solidFill>
                  <a:srgbClr val="FF0000"/>
                </a:solidFill>
                <a:latin typeface="Times New Roman" panose="02020603050405020304" pitchFamily="18" charset="0"/>
                <a:cs typeface="Times New Roman" panose="02020603050405020304" pitchFamily="18" charset="0"/>
              </a:rPr>
              <a:t>Tìm hiểu chung</a:t>
            </a:r>
            <a:r>
              <a:rPr lang="en-US" altLang="en-US" sz="2800" b="1">
                <a:solidFill>
                  <a:srgbClr val="FF0000"/>
                </a:solidFill>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163" name="Rectangle 587">
            <a:extLst>
              <a:ext uri="{FF2B5EF4-FFF2-40B4-BE49-F238E27FC236}">
                <a16:creationId xmlns:a16="http://schemas.microsoft.com/office/drawing/2014/main" xmlns="" id="{9B23CC7E-BDB5-44B6-9428-2FEFA81939EF}"/>
              </a:ext>
            </a:extLst>
          </p:cNvPr>
          <p:cNvSpPr>
            <a:spLocks noChangeArrowheads="1"/>
          </p:cNvSpPr>
          <p:nvPr/>
        </p:nvSpPr>
        <p:spPr bwMode="auto">
          <a:xfrm>
            <a:off x="381000" y="1462088"/>
            <a:ext cx="17828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cs typeface="Times New Roman" panose="02020603050405020304" pitchFamily="18" charset="0"/>
              </a:rPr>
              <a:t>1. </a:t>
            </a:r>
            <a:r>
              <a:rPr lang="en-US" altLang="en-US" sz="2800" b="1" u="sng">
                <a:latin typeface="Times New Roman" panose="02020603050405020304" pitchFamily="18" charset="0"/>
                <a:cs typeface="Times New Roman" panose="02020603050405020304" pitchFamily="18" charset="0"/>
              </a:rPr>
              <a:t>Tác giả:</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097258" name="Picture 106">
            <a:extLst>
              <a:ext uri="{FF2B5EF4-FFF2-40B4-BE49-F238E27FC236}">
                <a16:creationId xmlns:a16="http://schemas.microsoft.com/office/drawing/2014/main" xmlns="" id="{2556E350-FEA0-48B9-99C8-E80EE806E347}"/>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705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60" name="Picture 108">
            <a:extLst>
              <a:ext uri="{FF2B5EF4-FFF2-40B4-BE49-F238E27FC236}">
                <a16:creationId xmlns:a16="http://schemas.microsoft.com/office/drawing/2014/main" xmlns="" id="{32F0A41B-BAB5-4F11-926D-BDE856EEB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371600"/>
            <a:ext cx="4114800" cy="4953000"/>
          </a:xfrm>
          <a:prstGeom prst="rect">
            <a:avLst/>
          </a:prstGeom>
          <a:gradFill rotWithShape="1">
            <a:gsLst>
              <a:gs pos="0">
                <a:srgbClr val="FFFF00"/>
              </a:gs>
              <a:gs pos="50000">
                <a:srgbClr val="FFFFFF"/>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49165" name="Line 589">
            <a:extLst>
              <a:ext uri="{FF2B5EF4-FFF2-40B4-BE49-F238E27FC236}">
                <a16:creationId xmlns:a16="http://schemas.microsoft.com/office/drawing/2014/main" xmlns="" id="{B06B0C4A-56FA-4C98-BAB0-0A418080A885}"/>
              </a:ext>
            </a:extLst>
          </p:cNvPr>
          <p:cNvSpPr>
            <a:spLocks noChangeShapeType="1"/>
          </p:cNvSpPr>
          <p:nvPr/>
        </p:nvSpPr>
        <p:spPr bwMode="auto">
          <a:xfrm>
            <a:off x="47244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67" name="Rectangle 591">
            <a:extLst>
              <a:ext uri="{FF2B5EF4-FFF2-40B4-BE49-F238E27FC236}">
                <a16:creationId xmlns:a16="http://schemas.microsoft.com/office/drawing/2014/main" xmlns="" id="{37213754-8A3A-401D-B873-5153ECCD1188}"/>
              </a:ext>
            </a:extLst>
          </p:cNvPr>
          <p:cNvSpPr>
            <a:spLocks noChangeArrowheads="1"/>
          </p:cNvSpPr>
          <p:nvPr/>
        </p:nvSpPr>
        <p:spPr bwMode="auto">
          <a:xfrm>
            <a:off x="365125" y="1995488"/>
            <a:ext cx="23018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rPr>
              <a:t>2. </a:t>
            </a:r>
            <a:r>
              <a:rPr lang="en-US" altLang="en-US" sz="2800" b="1" u="sng">
                <a:latin typeface="Times New Roman" panose="02020603050405020304" pitchFamily="18" charset="0"/>
              </a:rPr>
              <a:t>Tác phẩm</a:t>
            </a:r>
            <a:r>
              <a:rPr lang="en-US" altLang="en-US" sz="2800" b="1">
                <a:latin typeface="Times New Roman" panose="02020603050405020304" pitchFamily="18" charset="0"/>
              </a:rPr>
              <a:t>:</a:t>
            </a:r>
            <a:endParaRPr lang="en-US" altLang="en-US"/>
          </a:p>
        </p:txBody>
      </p:sp>
      <p:sp>
        <p:nvSpPr>
          <p:cNvPr id="1049169" name="Rectangle 593">
            <a:extLst>
              <a:ext uri="{FF2B5EF4-FFF2-40B4-BE49-F238E27FC236}">
                <a16:creationId xmlns:a16="http://schemas.microsoft.com/office/drawing/2014/main" xmlns="" id="{8C5EA477-AE23-4F30-B5D6-372B39266EBD}"/>
              </a:ext>
            </a:extLst>
          </p:cNvPr>
          <p:cNvSpPr>
            <a:spLocks noChangeArrowheads="1"/>
          </p:cNvSpPr>
          <p:nvPr/>
        </p:nvSpPr>
        <p:spPr bwMode="auto">
          <a:xfrm>
            <a:off x="457200" y="2513013"/>
            <a:ext cx="44196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rPr>
              <a:t>Bài thơ được sáng tác năm 1969, in trong tập " Vầng trăng quầng lửa"</a:t>
            </a:r>
            <a:endParaRPr lang="en-US" altLang="en-US"/>
          </a:p>
        </p:txBody>
      </p:sp>
      <p:sp>
        <p:nvSpPr>
          <p:cNvPr id="1049171" name="Rectangle 595">
            <a:extLst>
              <a:ext uri="{FF2B5EF4-FFF2-40B4-BE49-F238E27FC236}">
                <a16:creationId xmlns:a16="http://schemas.microsoft.com/office/drawing/2014/main" xmlns="" id="{1E462261-AE7A-45AC-BE8D-3E79067A67F0}"/>
              </a:ext>
            </a:extLst>
          </p:cNvPr>
          <p:cNvSpPr>
            <a:spLocks noChangeArrowheads="1"/>
          </p:cNvSpPr>
          <p:nvPr/>
        </p:nvSpPr>
        <p:spPr bwMode="auto">
          <a:xfrm>
            <a:off x="228600" y="3824288"/>
            <a:ext cx="3962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latin typeface="Times New Roman" panose="02020603050405020304" pitchFamily="18" charset="0"/>
                <a:cs typeface="Times New Roman" panose="02020603050405020304" pitchFamily="18" charset="0"/>
              </a:rPr>
              <a:t>II. </a:t>
            </a:r>
            <a:r>
              <a:rPr lang="en-US" altLang="en-US" sz="2800" b="1" u="sng" dirty="0" err="1">
                <a:solidFill>
                  <a:srgbClr val="FF0000"/>
                </a:solidFill>
                <a:latin typeface="Times New Roman" panose="02020603050405020304" pitchFamily="18" charset="0"/>
                <a:cs typeface="Times New Roman" panose="02020603050405020304" pitchFamily="18" charset="0"/>
              </a:rPr>
              <a:t>Tìm</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hiểu</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smtClean="0">
                <a:solidFill>
                  <a:srgbClr val="FF0000"/>
                </a:solidFill>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latin typeface="Times New Roman" panose="02020603050405020304" pitchFamily="18" charset="0"/>
                <a:cs typeface="Times New Roman" panose="02020603050405020304" pitchFamily="18" charset="0"/>
              </a:rPr>
              <a:t>tiết</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sp>
        <p:nvSpPr>
          <p:cNvPr id="1049173" name="WordArt 597">
            <a:extLst>
              <a:ext uri="{FF2B5EF4-FFF2-40B4-BE49-F238E27FC236}">
                <a16:creationId xmlns:a16="http://schemas.microsoft.com/office/drawing/2014/main" xmlns="" id="{018443F2-9ECD-4619-8BAB-22BA8220B0C5}"/>
              </a:ext>
            </a:extLst>
          </p:cNvPr>
          <p:cNvSpPr>
            <a:spLocks noChangeShapeType="1" noTextEdit="1"/>
          </p:cNvSpPr>
          <p:nvPr/>
        </p:nvSpPr>
        <p:spPr bwMode="auto">
          <a:xfrm>
            <a:off x="1571625" y="142875"/>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grpSp>
        <p:nvGrpSpPr>
          <p:cNvPr id="153" name="Group -871">
            <a:extLst>
              <a:ext uri="{FF2B5EF4-FFF2-40B4-BE49-F238E27FC236}">
                <a16:creationId xmlns:a16="http://schemas.microsoft.com/office/drawing/2014/main" xmlns="" id="{A53F258D-C880-44E7-9033-8C6A617AC2D1}"/>
              </a:ext>
            </a:extLst>
          </p:cNvPr>
          <p:cNvGrpSpPr>
            <a:grpSpLocks/>
          </p:cNvGrpSpPr>
          <p:nvPr/>
        </p:nvGrpSpPr>
        <p:grpSpPr bwMode="auto">
          <a:xfrm>
            <a:off x="0" y="-14288"/>
            <a:ext cx="7785100" cy="5119688"/>
            <a:chOff x="158" y="164"/>
            <a:chExt cx="4854" cy="3265"/>
          </a:xfrm>
        </p:grpSpPr>
        <p:sp>
          <p:nvSpPr>
            <p:cNvPr id="1049175" name="Line 599">
              <a:extLst>
                <a:ext uri="{FF2B5EF4-FFF2-40B4-BE49-F238E27FC236}">
                  <a16:creationId xmlns:a16="http://schemas.microsoft.com/office/drawing/2014/main" xmlns="" id="{CBD81073-4614-43D9-A45F-0B60D330BEF5}"/>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77" name="Line 601">
              <a:extLst>
                <a:ext uri="{FF2B5EF4-FFF2-40B4-BE49-F238E27FC236}">
                  <a16:creationId xmlns:a16="http://schemas.microsoft.com/office/drawing/2014/main" xmlns="" id="{DC648DB2-8111-43AA-8805-D9F0DF435DD1}"/>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79" name="Line 603">
              <a:extLst>
                <a:ext uri="{FF2B5EF4-FFF2-40B4-BE49-F238E27FC236}">
                  <a16:creationId xmlns:a16="http://schemas.microsoft.com/office/drawing/2014/main" xmlns="" id="{A86CEEDD-B4D5-495E-8887-DC0A9F404E7C}"/>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81" name="Line 605">
              <a:extLst>
                <a:ext uri="{FF2B5EF4-FFF2-40B4-BE49-F238E27FC236}">
                  <a16:creationId xmlns:a16="http://schemas.microsoft.com/office/drawing/2014/main" xmlns="" id="{71287461-5604-418C-A3C6-B5B03D045353}"/>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49167"/>
                                        </p:tgtEl>
                                        <p:attrNameLst>
                                          <p:attrName>style.visibility</p:attrName>
                                        </p:attrNameLst>
                                      </p:cBhvr>
                                      <p:to>
                                        <p:strVal val="visible"/>
                                      </p:to>
                                    </p:set>
                                    <p:animEffect transition="in" filter="blinds(horizontal)">
                                      <p:cBhvr>
                                        <p:cTn id="7" dur="500"/>
                                        <p:tgtEl>
                                          <p:spTgt spid="10491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49169"/>
                                        </p:tgtEl>
                                        <p:attrNameLst>
                                          <p:attrName>style.visibility</p:attrName>
                                        </p:attrNameLst>
                                      </p:cBhvr>
                                      <p:to>
                                        <p:strVal val="visible"/>
                                      </p:to>
                                    </p:set>
                                    <p:animEffect transition="in" filter="blinds(horizontal)">
                                      <p:cBhvr>
                                        <p:cTn id="12" dur="500"/>
                                        <p:tgtEl>
                                          <p:spTgt spid="104916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nodeType="clickEffect">
                                  <p:stCondLst>
                                    <p:cond delay="0"/>
                                  </p:stCondLst>
                                  <p:childTnLst>
                                    <p:set>
                                      <p:cBhvr>
                                        <p:cTn id="16" dur="1" fill="hold">
                                          <p:stCondLst>
                                            <p:cond delay="0"/>
                                          </p:stCondLst>
                                        </p:cTn>
                                        <p:tgtEl>
                                          <p:spTgt spid="2097260"/>
                                        </p:tgtEl>
                                        <p:attrNameLst>
                                          <p:attrName>style.visibility</p:attrName>
                                        </p:attrNameLst>
                                      </p:cBhvr>
                                      <p:to>
                                        <p:strVal val="visible"/>
                                      </p:to>
                                    </p:set>
                                    <p:animEffect transition="in" filter="fade">
                                      <p:cBhvr>
                                        <p:cTn id="17" dur="1000"/>
                                        <p:tgtEl>
                                          <p:spTgt spid="2097260"/>
                                        </p:tgtEl>
                                      </p:cBhvr>
                                    </p:animEffect>
                                    <p:anim calcmode="lin" valueType="num">
                                      <p:cBhvr>
                                        <p:cTn id="18" dur="1000" fill="hold"/>
                                        <p:tgtEl>
                                          <p:spTgt spid="2097260"/>
                                        </p:tgtEl>
                                        <p:attrNameLst>
                                          <p:attrName>ppt_x</p:attrName>
                                        </p:attrNameLst>
                                      </p:cBhvr>
                                      <p:tavLst>
                                        <p:tav tm="100000">
                                          <p:val>
                                            <p:strVal val="#ppt_x"/>
                                          </p:val>
                                        </p:tav>
                                        <p:tav>
                                          <p:val>
                                            <p:strVal val="#ppt_x"/>
                                          </p:val>
                                        </p:tav>
                                      </p:tavLst>
                                    </p:anim>
                                    <p:anim calcmode="lin" valueType="num">
                                      <p:cBhvr>
                                        <p:cTn id="19" dur="1000" fill="hold"/>
                                        <p:tgtEl>
                                          <p:spTgt spid="2097260"/>
                                        </p:tgtEl>
                                        <p:attrNameLst>
                                          <p:attrName>ppt_y</p:attrName>
                                        </p:attrNameLst>
                                      </p:cBhvr>
                                      <p:tavLst>
                                        <p:tav tm="100000">
                                          <p:val>
                                            <p:strVal val="#ppt_y+.1"/>
                                          </p:val>
                                        </p:tav>
                                        <p:tav>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1049171"/>
                                        </p:tgtEl>
                                        <p:attrNameLst>
                                          <p:attrName>style.visibility</p:attrName>
                                        </p:attrNameLst>
                                      </p:cBhvr>
                                      <p:to>
                                        <p:strVal val="visible"/>
                                      </p:to>
                                    </p:set>
                                    <p:animEffect transition="in" filter="blinds(horizontal)">
                                      <p:cBhvr>
                                        <p:cTn id="24" dur="500"/>
                                        <p:tgtEl>
                                          <p:spTgt spid="1049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7" name="Group -867">
            <a:extLst>
              <a:ext uri="{FF2B5EF4-FFF2-40B4-BE49-F238E27FC236}">
                <a16:creationId xmlns:a16="http://schemas.microsoft.com/office/drawing/2014/main" xmlns="" id="{EF13518F-AEC3-4480-92F8-C354ADB17B0D}"/>
              </a:ext>
            </a:extLst>
          </p:cNvPr>
          <p:cNvGrpSpPr>
            <a:grpSpLocks/>
          </p:cNvGrpSpPr>
          <p:nvPr/>
        </p:nvGrpSpPr>
        <p:grpSpPr bwMode="auto">
          <a:xfrm>
            <a:off x="0" y="0"/>
            <a:ext cx="7785100" cy="5183188"/>
            <a:chOff x="158" y="164"/>
            <a:chExt cx="4854" cy="3265"/>
          </a:xfrm>
        </p:grpSpPr>
        <p:sp>
          <p:nvSpPr>
            <p:cNvPr id="1049183" name="Line 607">
              <a:extLst>
                <a:ext uri="{FF2B5EF4-FFF2-40B4-BE49-F238E27FC236}">
                  <a16:creationId xmlns:a16="http://schemas.microsoft.com/office/drawing/2014/main" xmlns="" id="{70B4B1B9-6DA8-429E-BF38-E4F35EFDE41F}"/>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85" name="Line 609">
              <a:extLst>
                <a:ext uri="{FF2B5EF4-FFF2-40B4-BE49-F238E27FC236}">
                  <a16:creationId xmlns:a16="http://schemas.microsoft.com/office/drawing/2014/main" xmlns="" id="{CC20871A-72E4-4134-9F35-6945A04BF5C9}"/>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87" name="Line 611">
              <a:extLst>
                <a:ext uri="{FF2B5EF4-FFF2-40B4-BE49-F238E27FC236}">
                  <a16:creationId xmlns:a16="http://schemas.microsoft.com/office/drawing/2014/main" xmlns="" id="{67805DB1-842F-453D-AF30-254435276D95}"/>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89" name="Line 613">
              <a:extLst>
                <a:ext uri="{FF2B5EF4-FFF2-40B4-BE49-F238E27FC236}">
                  <a16:creationId xmlns:a16="http://schemas.microsoft.com/office/drawing/2014/main" xmlns="" id="{891F1A33-D81F-465B-811D-DD9CD806E172}"/>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9" name="Group -865">
            <a:extLst>
              <a:ext uri="{FF2B5EF4-FFF2-40B4-BE49-F238E27FC236}">
                <a16:creationId xmlns:a16="http://schemas.microsoft.com/office/drawing/2014/main" xmlns="" id="{D7B73CEE-4E3F-43CE-9841-11882D14F661}"/>
              </a:ext>
            </a:extLst>
          </p:cNvPr>
          <p:cNvGrpSpPr>
            <a:grpSpLocks/>
          </p:cNvGrpSpPr>
          <p:nvPr/>
        </p:nvGrpSpPr>
        <p:grpSpPr bwMode="auto">
          <a:xfrm>
            <a:off x="1358900" y="1589088"/>
            <a:ext cx="7705725" cy="5183187"/>
            <a:chOff x="748" y="845"/>
            <a:chExt cx="4854" cy="3265"/>
          </a:xfrm>
        </p:grpSpPr>
        <p:sp>
          <p:nvSpPr>
            <p:cNvPr id="1049191" name="Line 615">
              <a:extLst>
                <a:ext uri="{FF2B5EF4-FFF2-40B4-BE49-F238E27FC236}">
                  <a16:creationId xmlns:a16="http://schemas.microsoft.com/office/drawing/2014/main" xmlns="" id="{86F5864D-6218-40AD-932E-46E9C93011AF}"/>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93" name="Line 617">
              <a:extLst>
                <a:ext uri="{FF2B5EF4-FFF2-40B4-BE49-F238E27FC236}">
                  <a16:creationId xmlns:a16="http://schemas.microsoft.com/office/drawing/2014/main" xmlns="" id="{29B98FD2-01E4-4DC3-8FDF-9D8E230059C5}"/>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95" name="Line 619">
              <a:extLst>
                <a:ext uri="{FF2B5EF4-FFF2-40B4-BE49-F238E27FC236}">
                  <a16:creationId xmlns:a16="http://schemas.microsoft.com/office/drawing/2014/main" xmlns="" id="{8DA5FD57-24C6-4B6C-B7EF-0B9C27021C75}"/>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197" name="Line 621">
              <a:extLst>
                <a:ext uri="{FF2B5EF4-FFF2-40B4-BE49-F238E27FC236}">
                  <a16:creationId xmlns:a16="http://schemas.microsoft.com/office/drawing/2014/main" xmlns="" id="{AC71DDC1-F934-4FF1-BA30-5FA188DD8481}"/>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49199" name="Rectangle 623">
            <a:extLst>
              <a:ext uri="{FF2B5EF4-FFF2-40B4-BE49-F238E27FC236}">
                <a16:creationId xmlns:a16="http://schemas.microsoft.com/office/drawing/2014/main" xmlns="" id="{21184F16-68A1-4829-A168-06803DE94FB7}"/>
              </a:ext>
            </a:extLst>
          </p:cNvPr>
          <p:cNvSpPr>
            <a:spLocks noChangeArrowheads="1"/>
          </p:cNvSpPr>
          <p:nvPr/>
        </p:nvSpPr>
        <p:spPr bwMode="auto">
          <a:xfrm>
            <a:off x="6553200" y="7620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pic>
        <p:nvPicPr>
          <p:cNvPr id="2097262" name="Picture 110">
            <a:extLst>
              <a:ext uri="{FF2B5EF4-FFF2-40B4-BE49-F238E27FC236}">
                <a16:creationId xmlns:a16="http://schemas.microsoft.com/office/drawing/2014/main" xmlns="" id="{F3C1DF46-9BD1-4C8C-BF55-ECDC08C363B9}"/>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705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201" name="Rectangle 625">
            <a:extLst>
              <a:ext uri="{FF2B5EF4-FFF2-40B4-BE49-F238E27FC236}">
                <a16:creationId xmlns:a16="http://schemas.microsoft.com/office/drawing/2014/main" xmlns="" id="{F22FDFAD-B49B-460C-8E36-5E40A139AC3B}"/>
              </a:ext>
            </a:extLst>
          </p:cNvPr>
          <p:cNvSpPr>
            <a:spLocks noChangeArrowheads="1"/>
          </p:cNvSpPr>
          <p:nvPr/>
        </p:nvSpPr>
        <p:spPr bwMode="auto">
          <a:xfrm>
            <a:off x="1219200" y="1219200"/>
            <a:ext cx="65532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Không có kính không phải vì xe không có kính</a:t>
            </a:r>
            <a:endParaRPr lang="en-US" altLang="en-US"/>
          </a:p>
          <a:p>
            <a:r>
              <a:rPr lang="en-US" altLang="en-US" sz="2400" b="1">
                <a:latin typeface="Times New Roman" panose="02020603050405020304" pitchFamily="18" charset="0"/>
              </a:rPr>
              <a:t>Bom giật bom rung kính vỡ đi rồi</a:t>
            </a:r>
            <a:endParaRPr lang="en-US" altLang="en-US"/>
          </a:p>
          <a:p>
            <a:r>
              <a:rPr lang="en-US" altLang="en-US" sz="2400" b="1">
                <a:latin typeface="Times New Roman" panose="02020603050405020304" pitchFamily="18" charset="0"/>
              </a:rPr>
              <a:t>Ung dung buồng lái ta ngồi, </a:t>
            </a:r>
            <a:endParaRPr lang="en-US" altLang="en-US"/>
          </a:p>
          <a:p>
            <a:r>
              <a:rPr lang="en-US" altLang="en-US" sz="2400" b="1">
                <a:latin typeface="Times New Roman" panose="02020603050405020304" pitchFamily="18" charset="0"/>
              </a:rPr>
              <a:t>Nhìn đất, nhìn trời, nhìn thẳng.</a:t>
            </a:r>
            <a:endParaRPr lang="en-US" altLang="en-US"/>
          </a:p>
        </p:txBody>
      </p:sp>
      <p:grpSp>
        <p:nvGrpSpPr>
          <p:cNvPr id="161" name="Group -863">
            <a:extLst>
              <a:ext uri="{FF2B5EF4-FFF2-40B4-BE49-F238E27FC236}">
                <a16:creationId xmlns:a16="http://schemas.microsoft.com/office/drawing/2014/main" xmlns="" id="{70869B2C-6B1D-49C4-86B6-9E394789144D}"/>
              </a:ext>
            </a:extLst>
          </p:cNvPr>
          <p:cNvGrpSpPr>
            <a:grpSpLocks/>
          </p:cNvGrpSpPr>
          <p:nvPr/>
        </p:nvGrpSpPr>
        <p:grpSpPr bwMode="auto">
          <a:xfrm>
            <a:off x="1295400" y="4724400"/>
            <a:ext cx="6172200" cy="1905000"/>
            <a:chOff x="-838200" y="4025205"/>
            <a:chExt cx="5029200" cy="1830439"/>
          </a:xfrm>
        </p:grpSpPr>
        <p:sp>
          <p:nvSpPr>
            <p:cNvPr id="1049203" name="TextBox 1">
              <a:extLst>
                <a:ext uri="{FF2B5EF4-FFF2-40B4-BE49-F238E27FC236}">
                  <a16:creationId xmlns:a16="http://schemas.microsoft.com/office/drawing/2014/main" xmlns="" id="{F0CE030F-6DFD-4801-BFBB-8BE41063E37B}"/>
                </a:ext>
              </a:extLst>
            </p:cNvPr>
            <p:cNvSpPr>
              <a:spLocks noChangeArrowheads="1"/>
            </p:cNvSpPr>
            <p:nvPr/>
          </p:nvSpPr>
          <p:spPr bwMode="auto">
            <a:xfrm>
              <a:off x="-838200" y="5473666"/>
              <a:ext cx="4798954" cy="381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endParaRPr lang="vi-VN" altLang="en-US" sz="2000">
                <a:latin typeface="Times New Roman" panose="02020603050405020304" pitchFamily="18" charset="0"/>
              </a:endParaRPr>
            </a:p>
          </p:txBody>
        </p:sp>
        <p:sp>
          <p:nvSpPr>
            <p:cNvPr id="1049205" name="Rectangle 4">
              <a:extLst>
                <a:ext uri="{FF2B5EF4-FFF2-40B4-BE49-F238E27FC236}">
                  <a16:creationId xmlns:a16="http://schemas.microsoft.com/office/drawing/2014/main" xmlns="" id="{8B28E057-7F86-4AB2-ADF2-F60D1739BE9F}"/>
                </a:ext>
              </a:extLst>
            </p:cNvPr>
            <p:cNvSpPr>
              <a:spLocks noChangeArrowheads="1"/>
            </p:cNvSpPr>
            <p:nvPr/>
          </p:nvSpPr>
          <p:spPr bwMode="auto">
            <a:xfrm>
              <a:off x="-838200" y="4025205"/>
              <a:ext cx="5029200" cy="145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Không có kính, ừ thì có bụi, </a:t>
              </a:r>
              <a:endParaRPr lang="en-US" altLang="en-US"/>
            </a:p>
            <a:p>
              <a:r>
                <a:rPr lang="en-US" altLang="en-US" sz="2400" b="1">
                  <a:latin typeface="Times New Roman" panose="02020603050405020304" pitchFamily="18" charset="0"/>
                </a:rPr>
                <a:t>Bụi phun tóc trắng như người già</a:t>
              </a:r>
              <a:endParaRPr lang="en-US" altLang="en-US"/>
            </a:p>
            <a:p>
              <a:r>
                <a:rPr lang="en-US" altLang="en-US" sz="2400" b="1">
                  <a:latin typeface="Times New Roman" panose="02020603050405020304" pitchFamily="18" charset="0"/>
                </a:rPr>
                <a:t>Chưa cần rửa, phì phèo châm điếu thuốc</a:t>
              </a:r>
              <a:endParaRPr lang="en-US" altLang="en-US"/>
            </a:p>
            <a:p>
              <a:r>
                <a:rPr lang="en-US" altLang="en-US" sz="2400" b="1">
                  <a:latin typeface="Times New Roman" panose="02020603050405020304" pitchFamily="18" charset="0"/>
                </a:rPr>
                <a:t>Nhìn nhau mặt lấm cười ha ha.</a:t>
              </a:r>
              <a:endParaRPr lang="en-US" altLang="en-US"/>
            </a:p>
          </p:txBody>
        </p:sp>
      </p:grpSp>
      <p:grpSp>
        <p:nvGrpSpPr>
          <p:cNvPr id="163" name="Group -861">
            <a:extLst>
              <a:ext uri="{FF2B5EF4-FFF2-40B4-BE49-F238E27FC236}">
                <a16:creationId xmlns:a16="http://schemas.microsoft.com/office/drawing/2014/main" xmlns="" id="{D8718EE7-CC2C-4953-B3FA-F21B07E57E83}"/>
              </a:ext>
            </a:extLst>
          </p:cNvPr>
          <p:cNvGrpSpPr>
            <a:grpSpLocks/>
          </p:cNvGrpSpPr>
          <p:nvPr/>
        </p:nvGrpSpPr>
        <p:grpSpPr bwMode="auto">
          <a:xfrm>
            <a:off x="0" y="1524000"/>
            <a:ext cx="7467600" cy="2938463"/>
            <a:chOff x="4267200" y="1752600"/>
            <a:chExt cx="5410200" cy="2357406"/>
          </a:xfrm>
        </p:grpSpPr>
        <p:sp>
          <p:nvSpPr>
            <p:cNvPr id="1049207" name="Rectangle 2">
              <a:extLst>
                <a:ext uri="{FF2B5EF4-FFF2-40B4-BE49-F238E27FC236}">
                  <a16:creationId xmlns:a16="http://schemas.microsoft.com/office/drawing/2014/main" xmlns="" id="{1C66E8B4-1034-42B4-866C-BA861C0A8364}"/>
                </a:ext>
              </a:extLst>
            </p:cNvPr>
            <p:cNvSpPr>
              <a:spLocks noChangeArrowheads="1"/>
            </p:cNvSpPr>
            <p:nvPr/>
          </p:nvSpPr>
          <p:spPr bwMode="auto">
            <a:xfrm>
              <a:off x="4267200" y="1752600"/>
              <a:ext cx="5410200" cy="31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endParaRPr lang="vi-VN" altLang="en-US" sz="2000">
                <a:latin typeface="Times New Roman" panose="02020603050405020304" pitchFamily="18" charset="0"/>
              </a:endParaRPr>
            </a:p>
          </p:txBody>
        </p:sp>
        <p:sp>
          <p:nvSpPr>
            <p:cNvPr id="1049209" name="Rectangle 3">
              <a:extLst>
                <a:ext uri="{FF2B5EF4-FFF2-40B4-BE49-F238E27FC236}">
                  <a16:creationId xmlns:a16="http://schemas.microsoft.com/office/drawing/2014/main" xmlns="" id="{0D2DEC3F-5EA5-4234-9D50-4F474EDDB416}"/>
                </a:ext>
              </a:extLst>
            </p:cNvPr>
            <p:cNvSpPr>
              <a:spLocks noChangeArrowheads="1"/>
            </p:cNvSpPr>
            <p:nvPr/>
          </p:nvSpPr>
          <p:spPr bwMode="auto">
            <a:xfrm>
              <a:off x="5181551" y="2895252"/>
              <a:ext cx="4495849" cy="121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Nhìn thấy gió vào xoa mắt đắng</a:t>
              </a:r>
              <a:endParaRPr lang="en-US" altLang="en-US"/>
            </a:p>
            <a:p>
              <a:r>
                <a:rPr lang="en-US" altLang="en-US" sz="2400" b="1">
                  <a:latin typeface="Times New Roman" panose="02020603050405020304" pitchFamily="18" charset="0"/>
                </a:rPr>
                <a:t>Nhìn thấy con đường chạy thẳng vào tim</a:t>
              </a:r>
              <a:endParaRPr lang="en-US" altLang="en-US"/>
            </a:p>
            <a:p>
              <a:r>
                <a:rPr lang="en-US" altLang="en-US" sz="2400" b="1">
                  <a:latin typeface="Times New Roman" panose="02020603050405020304" pitchFamily="18" charset="0"/>
                </a:rPr>
                <a:t>Thấy sao trời và đột ngột cánh chim</a:t>
              </a:r>
              <a:endParaRPr lang="en-US" altLang="en-US"/>
            </a:p>
            <a:p>
              <a:r>
                <a:rPr lang="en-US" altLang="en-US" sz="2400" b="1">
                  <a:latin typeface="Times New Roman" panose="02020603050405020304" pitchFamily="18" charset="0"/>
                </a:rPr>
                <a:t>Như sa như ùa vào buồng lái.</a:t>
              </a:r>
              <a:endParaRPr lang="en-US" altLang="en-US"/>
            </a:p>
          </p:txBody>
        </p:sp>
      </p:grpSp>
      <p:sp>
        <p:nvSpPr>
          <p:cNvPr id="1049211" name="WordArt 635">
            <a:extLst>
              <a:ext uri="{FF2B5EF4-FFF2-40B4-BE49-F238E27FC236}">
                <a16:creationId xmlns:a16="http://schemas.microsoft.com/office/drawing/2014/main" xmlns="" id="{6AC72F97-D4A8-48CC-B9D9-94C4B8739526}"/>
              </a:ext>
            </a:extLst>
          </p:cNvPr>
          <p:cNvSpPr>
            <a:spLocks noChangeShapeType="1" noTextEdit="1"/>
          </p:cNvSpPr>
          <p:nvPr/>
        </p:nvSpPr>
        <p:spPr bwMode="auto">
          <a:xfrm>
            <a:off x="1524000" y="304800"/>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7" name="Group -857">
            <a:extLst>
              <a:ext uri="{FF2B5EF4-FFF2-40B4-BE49-F238E27FC236}">
                <a16:creationId xmlns:a16="http://schemas.microsoft.com/office/drawing/2014/main" xmlns="" id="{164D9036-ABDD-4CE4-9C23-2697C346BCD0}"/>
              </a:ext>
            </a:extLst>
          </p:cNvPr>
          <p:cNvGrpSpPr>
            <a:grpSpLocks/>
          </p:cNvGrpSpPr>
          <p:nvPr/>
        </p:nvGrpSpPr>
        <p:grpSpPr bwMode="auto">
          <a:xfrm>
            <a:off x="79375" y="88900"/>
            <a:ext cx="7705725" cy="5183188"/>
            <a:chOff x="158" y="164"/>
            <a:chExt cx="4854" cy="3265"/>
          </a:xfrm>
        </p:grpSpPr>
        <p:sp>
          <p:nvSpPr>
            <p:cNvPr id="1049213" name="Line 637">
              <a:extLst>
                <a:ext uri="{FF2B5EF4-FFF2-40B4-BE49-F238E27FC236}">
                  <a16:creationId xmlns:a16="http://schemas.microsoft.com/office/drawing/2014/main" xmlns="" id="{A927E9E7-0469-4018-95A2-10C22001DE09}"/>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15" name="Line 639">
              <a:extLst>
                <a:ext uri="{FF2B5EF4-FFF2-40B4-BE49-F238E27FC236}">
                  <a16:creationId xmlns:a16="http://schemas.microsoft.com/office/drawing/2014/main" xmlns="" id="{CFCF56F9-18D7-4DD2-B696-223CC0E74F2F}"/>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17" name="Line 641">
              <a:extLst>
                <a:ext uri="{FF2B5EF4-FFF2-40B4-BE49-F238E27FC236}">
                  <a16:creationId xmlns:a16="http://schemas.microsoft.com/office/drawing/2014/main" xmlns="" id="{915796CA-B490-4EE9-A111-87AF9AE37AA8}"/>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19" name="Line 643">
              <a:extLst>
                <a:ext uri="{FF2B5EF4-FFF2-40B4-BE49-F238E27FC236}">
                  <a16:creationId xmlns:a16="http://schemas.microsoft.com/office/drawing/2014/main" xmlns="" id="{D7CB91C8-B2D5-4F7B-BF90-B38FCA2D04D2}"/>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9" name="Group -855">
            <a:extLst>
              <a:ext uri="{FF2B5EF4-FFF2-40B4-BE49-F238E27FC236}">
                <a16:creationId xmlns:a16="http://schemas.microsoft.com/office/drawing/2014/main" xmlns="" id="{0333FCF7-F843-449F-9ADE-2CF16D844AFE}"/>
              </a:ext>
            </a:extLst>
          </p:cNvPr>
          <p:cNvGrpSpPr>
            <a:grpSpLocks/>
          </p:cNvGrpSpPr>
          <p:nvPr/>
        </p:nvGrpSpPr>
        <p:grpSpPr bwMode="auto">
          <a:xfrm>
            <a:off x="1438275" y="1674813"/>
            <a:ext cx="7705725" cy="5183187"/>
            <a:chOff x="748" y="845"/>
            <a:chExt cx="4854" cy="3265"/>
          </a:xfrm>
        </p:grpSpPr>
        <p:sp>
          <p:nvSpPr>
            <p:cNvPr id="1049221" name="Line 645">
              <a:extLst>
                <a:ext uri="{FF2B5EF4-FFF2-40B4-BE49-F238E27FC236}">
                  <a16:creationId xmlns:a16="http://schemas.microsoft.com/office/drawing/2014/main" xmlns="" id="{D9E93F1E-EF56-4967-9152-AC613FEB5F07}"/>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23" name="Line 647">
              <a:extLst>
                <a:ext uri="{FF2B5EF4-FFF2-40B4-BE49-F238E27FC236}">
                  <a16:creationId xmlns:a16="http://schemas.microsoft.com/office/drawing/2014/main" xmlns="" id="{DCC799C1-1849-4D9E-B542-4AC46DC9ED40}"/>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25" name="Line 649">
              <a:extLst>
                <a:ext uri="{FF2B5EF4-FFF2-40B4-BE49-F238E27FC236}">
                  <a16:creationId xmlns:a16="http://schemas.microsoft.com/office/drawing/2014/main" xmlns="" id="{AE93E1EC-D032-457B-BDC1-23A6ADF1B523}"/>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27" name="Line 651">
              <a:extLst>
                <a:ext uri="{FF2B5EF4-FFF2-40B4-BE49-F238E27FC236}">
                  <a16:creationId xmlns:a16="http://schemas.microsoft.com/office/drawing/2014/main" xmlns="" id="{4D53125C-C25E-4F53-BC8D-2F1CA1FE64F4}"/>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97264" name="Picture 112">
            <a:extLst>
              <a:ext uri="{FF2B5EF4-FFF2-40B4-BE49-F238E27FC236}">
                <a16:creationId xmlns:a16="http://schemas.microsoft.com/office/drawing/2014/main" xmlns="" id="{62AA38A3-6C48-4A9A-9F77-363253B39A0B}"/>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99400" y="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66" name="Picture 114">
            <a:extLst>
              <a:ext uri="{FF2B5EF4-FFF2-40B4-BE49-F238E27FC236}">
                <a16:creationId xmlns:a16="http://schemas.microsoft.com/office/drawing/2014/main" xmlns="" id="{B27B5751-FD79-452F-AB2A-F285275D161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 y="58991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229" name="Rectangle 653">
            <a:extLst>
              <a:ext uri="{FF2B5EF4-FFF2-40B4-BE49-F238E27FC236}">
                <a16:creationId xmlns:a16="http://schemas.microsoft.com/office/drawing/2014/main" xmlns="" id="{BF097433-C291-44F1-9B2D-126472CF8C24}"/>
              </a:ext>
            </a:extLst>
          </p:cNvPr>
          <p:cNvSpPr>
            <a:spLocks noChangeArrowheads="1"/>
          </p:cNvSpPr>
          <p:nvPr/>
        </p:nvSpPr>
        <p:spPr bwMode="auto">
          <a:xfrm>
            <a:off x="1600200" y="152400"/>
            <a:ext cx="51054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Không có kính, ừ thì ướt áo</a:t>
            </a:r>
            <a:endParaRPr lang="en-US" altLang="en-US"/>
          </a:p>
          <a:p>
            <a:r>
              <a:rPr lang="en-US" altLang="en-US" sz="2400" b="1">
                <a:latin typeface="Times New Roman" panose="02020603050405020304" pitchFamily="18" charset="0"/>
              </a:rPr>
              <a:t>Mưa tuôn mưa xối như ngoài trời</a:t>
            </a:r>
            <a:endParaRPr lang="en-US" altLang="en-US"/>
          </a:p>
          <a:p>
            <a:r>
              <a:rPr lang="en-US" altLang="en-US" sz="2400" b="1">
                <a:latin typeface="Times New Roman" panose="02020603050405020304" pitchFamily="18" charset="0"/>
              </a:rPr>
              <a:t>Chưa cần thay, lái trăm cây số nữa</a:t>
            </a:r>
            <a:endParaRPr lang="en-US" altLang="en-US"/>
          </a:p>
          <a:p>
            <a:r>
              <a:rPr lang="en-US" altLang="en-US" sz="2400" b="1">
                <a:latin typeface="Times New Roman" panose="02020603050405020304" pitchFamily="18" charset="0"/>
              </a:rPr>
              <a:t>Mưa ngừng, gió lùa mau khô thôi.</a:t>
            </a:r>
            <a:endParaRPr lang="en-US" altLang="en-US"/>
          </a:p>
        </p:txBody>
      </p:sp>
      <p:sp>
        <p:nvSpPr>
          <p:cNvPr id="1049231" name="Rectangle 2">
            <a:extLst>
              <a:ext uri="{FF2B5EF4-FFF2-40B4-BE49-F238E27FC236}">
                <a16:creationId xmlns:a16="http://schemas.microsoft.com/office/drawing/2014/main" xmlns="" id="{52AA76CB-31C8-42E1-A036-345E9ED97940}"/>
              </a:ext>
            </a:extLst>
          </p:cNvPr>
          <p:cNvSpPr>
            <a:spLocks noChangeArrowheads="1"/>
          </p:cNvSpPr>
          <p:nvPr/>
        </p:nvSpPr>
        <p:spPr bwMode="auto">
          <a:xfrm>
            <a:off x="1600200" y="1828800"/>
            <a:ext cx="54102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Những chiếc xe từ trong bom rơi</a:t>
            </a:r>
            <a:endParaRPr lang="en-US" altLang="en-US"/>
          </a:p>
          <a:p>
            <a:r>
              <a:rPr lang="en-US" altLang="en-US" sz="2400" b="1">
                <a:latin typeface="Times New Roman" panose="02020603050405020304" pitchFamily="18" charset="0"/>
              </a:rPr>
              <a:t>Đã về đây họp thành tiểu đội</a:t>
            </a:r>
            <a:endParaRPr lang="en-US" altLang="en-US"/>
          </a:p>
          <a:p>
            <a:r>
              <a:rPr lang="en-US" altLang="en-US" sz="2400" b="1">
                <a:latin typeface="Times New Roman" panose="02020603050405020304" pitchFamily="18" charset="0"/>
              </a:rPr>
              <a:t>Gặp bạn bè suốt dọc đường đi tới</a:t>
            </a:r>
            <a:endParaRPr lang="en-US" altLang="en-US"/>
          </a:p>
          <a:p>
            <a:r>
              <a:rPr lang="en-US" altLang="en-US" sz="2400" b="1">
                <a:latin typeface="Times New Roman" panose="02020603050405020304" pitchFamily="18" charset="0"/>
              </a:rPr>
              <a:t>Bắt tay qua cửa kính vỡ rồi.</a:t>
            </a:r>
            <a:endParaRPr lang="en-US" altLang="en-US"/>
          </a:p>
        </p:txBody>
      </p:sp>
      <p:sp>
        <p:nvSpPr>
          <p:cNvPr id="1049233" name="Rectangle 3">
            <a:extLst>
              <a:ext uri="{FF2B5EF4-FFF2-40B4-BE49-F238E27FC236}">
                <a16:creationId xmlns:a16="http://schemas.microsoft.com/office/drawing/2014/main" xmlns="" id="{D5143B39-B63C-4A6F-822F-65E3C5996806}"/>
              </a:ext>
            </a:extLst>
          </p:cNvPr>
          <p:cNvSpPr>
            <a:spLocks noChangeArrowheads="1"/>
          </p:cNvSpPr>
          <p:nvPr/>
        </p:nvSpPr>
        <p:spPr bwMode="auto">
          <a:xfrm>
            <a:off x="1600200" y="3429000"/>
            <a:ext cx="5635625"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Bếp Hoàng Cầm ta dựng giữa trời</a:t>
            </a:r>
            <a:endParaRPr lang="en-US" altLang="en-US"/>
          </a:p>
          <a:p>
            <a:r>
              <a:rPr lang="en-US" altLang="en-US" sz="2400" b="1">
                <a:latin typeface="Times New Roman" panose="02020603050405020304" pitchFamily="18" charset="0"/>
              </a:rPr>
              <a:t>Chung bát đũa nghĩa là gia đình đấy</a:t>
            </a:r>
            <a:endParaRPr lang="en-US" altLang="en-US"/>
          </a:p>
          <a:p>
            <a:r>
              <a:rPr lang="en-US" altLang="en-US" sz="2400" b="1">
                <a:latin typeface="Times New Roman" panose="02020603050405020304" pitchFamily="18" charset="0"/>
              </a:rPr>
              <a:t>Võng mắc chông chênh đường xe chạy</a:t>
            </a:r>
            <a:endParaRPr lang="en-US" altLang="en-US"/>
          </a:p>
          <a:p>
            <a:r>
              <a:rPr lang="en-US" altLang="en-US" sz="2400" b="1">
                <a:latin typeface="Times New Roman" panose="02020603050405020304" pitchFamily="18" charset="0"/>
              </a:rPr>
              <a:t>Lại đi, lại đi trời xanh thêm.</a:t>
            </a:r>
            <a:endParaRPr lang="en-US" altLang="en-US"/>
          </a:p>
        </p:txBody>
      </p:sp>
      <p:sp>
        <p:nvSpPr>
          <p:cNvPr id="1049235" name="Rectangle 4">
            <a:extLst>
              <a:ext uri="{FF2B5EF4-FFF2-40B4-BE49-F238E27FC236}">
                <a16:creationId xmlns:a16="http://schemas.microsoft.com/office/drawing/2014/main" xmlns="" id="{325DA191-8BBD-4F40-AE42-76F292555871}"/>
              </a:ext>
            </a:extLst>
          </p:cNvPr>
          <p:cNvSpPr>
            <a:spLocks noChangeArrowheads="1"/>
          </p:cNvSpPr>
          <p:nvPr/>
        </p:nvSpPr>
        <p:spPr bwMode="auto">
          <a:xfrm>
            <a:off x="1600200" y="5153025"/>
            <a:ext cx="54864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400" b="1">
                <a:latin typeface="Times New Roman" panose="02020603050405020304" pitchFamily="18" charset="0"/>
              </a:rPr>
              <a:t>Không có kính, rồi xe không có đèn,</a:t>
            </a:r>
            <a:endParaRPr lang="en-US" altLang="en-US"/>
          </a:p>
          <a:p>
            <a:r>
              <a:rPr lang="en-US" altLang="en-US" sz="2400" b="1">
                <a:latin typeface="Times New Roman" panose="02020603050405020304" pitchFamily="18" charset="0"/>
              </a:rPr>
              <a:t>Không có mui xe, thùng xe có xước,</a:t>
            </a:r>
            <a:endParaRPr lang="en-US" altLang="en-US"/>
          </a:p>
          <a:p>
            <a:r>
              <a:rPr lang="en-US" altLang="en-US" sz="2400" b="1">
                <a:latin typeface="Times New Roman" panose="02020603050405020304" pitchFamily="18" charset="0"/>
              </a:rPr>
              <a:t>Xe vẫn chạy vì miền Nam phía trước:</a:t>
            </a:r>
            <a:endParaRPr lang="en-US" altLang="en-US"/>
          </a:p>
          <a:p>
            <a:r>
              <a:rPr lang="en-US" altLang="en-US" sz="2400" b="1">
                <a:latin typeface="Times New Roman" panose="02020603050405020304" pitchFamily="18" charset="0"/>
              </a:rPr>
              <a:t>Chỉ cần trong xe có một trái tim.</a:t>
            </a:r>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3" name="Group -851">
            <a:extLst>
              <a:ext uri="{FF2B5EF4-FFF2-40B4-BE49-F238E27FC236}">
                <a16:creationId xmlns:a16="http://schemas.microsoft.com/office/drawing/2014/main" xmlns="" id="{81FD9369-66C0-406D-BB67-E360C47CB0DF}"/>
              </a:ext>
            </a:extLst>
          </p:cNvPr>
          <p:cNvGrpSpPr>
            <a:grpSpLocks/>
          </p:cNvGrpSpPr>
          <p:nvPr/>
        </p:nvGrpSpPr>
        <p:grpSpPr bwMode="auto">
          <a:xfrm>
            <a:off x="0" y="0"/>
            <a:ext cx="7705725" cy="5183188"/>
            <a:chOff x="158" y="164"/>
            <a:chExt cx="4854" cy="3265"/>
          </a:xfrm>
        </p:grpSpPr>
        <p:sp>
          <p:nvSpPr>
            <p:cNvPr id="1049237" name="Line 661">
              <a:extLst>
                <a:ext uri="{FF2B5EF4-FFF2-40B4-BE49-F238E27FC236}">
                  <a16:creationId xmlns:a16="http://schemas.microsoft.com/office/drawing/2014/main" xmlns="" id="{ED68940C-B057-47DC-8CAF-F1BEACF85300}"/>
                </a:ext>
              </a:extLst>
            </p:cNvPr>
            <p:cNvSpPr>
              <a:spLocks noChangeShapeType="1"/>
            </p:cNvSpPr>
            <p:nvPr/>
          </p:nvSpPr>
          <p:spPr bwMode="auto">
            <a:xfrm flipH="1" flipV="1">
              <a:off x="249" y="254"/>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39" name="Line 663">
              <a:extLst>
                <a:ext uri="{FF2B5EF4-FFF2-40B4-BE49-F238E27FC236}">
                  <a16:creationId xmlns:a16="http://schemas.microsoft.com/office/drawing/2014/main" xmlns="" id="{4BF5FAA2-31A8-49E3-A4CA-78B128FECCB5}"/>
                </a:ext>
              </a:extLst>
            </p:cNvPr>
            <p:cNvSpPr>
              <a:spLocks noChangeShapeType="1"/>
            </p:cNvSpPr>
            <p:nvPr/>
          </p:nvSpPr>
          <p:spPr bwMode="auto">
            <a:xfrm flipH="1" flipV="1">
              <a:off x="158" y="164"/>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41" name="Line 665">
              <a:extLst>
                <a:ext uri="{FF2B5EF4-FFF2-40B4-BE49-F238E27FC236}">
                  <a16:creationId xmlns:a16="http://schemas.microsoft.com/office/drawing/2014/main" xmlns="" id="{31E044C2-A14D-4F12-8EC4-575B104C9415}"/>
                </a:ext>
              </a:extLst>
            </p:cNvPr>
            <p:cNvSpPr>
              <a:spLocks noChangeShapeType="1"/>
            </p:cNvSpPr>
            <p:nvPr/>
          </p:nvSpPr>
          <p:spPr bwMode="auto">
            <a:xfrm flipH="1">
              <a:off x="158" y="164"/>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43" name="Line 667">
              <a:extLst>
                <a:ext uri="{FF2B5EF4-FFF2-40B4-BE49-F238E27FC236}">
                  <a16:creationId xmlns:a16="http://schemas.microsoft.com/office/drawing/2014/main" xmlns="" id="{7490C555-69A5-46F2-A117-87C68886C989}"/>
                </a:ext>
              </a:extLst>
            </p:cNvPr>
            <p:cNvSpPr>
              <a:spLocks noChangeShapeType="1"/>
            </p:cNvSpPr>
            <p:nvPr/>
          </p:nvSpPr>
          <p:spPr bwMode="auto">
            <a:xfrm flipH="1">
              <a:off x="249" y="254"/>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5" name="Group -849">
            <a:extLst>
              <a:ext uri="{FF2B5EF4-FFF2-40B4-BE49-F238E27FC236}">
                <a16:creationId xmlns:a16="http://schemas.microsoft.com/office/drawing/2014/main" xmlns="" id="{A45AFAEB-6EDA-4B43-A47B-B84DE233566F}"/>
              </a:ext>
            </a:extLst>
          </p:cNvPr>
          <p:cNvGrpSpPr>
            <a:grpSpLocks/>
          </p:cNvGrpSpPr>
          <p:nvPr/>
        </p:nvGrpSpPr>
        <p:grpSpPr bwMode="auto">
          <a:xfrm>
            <a:off x="1358900" y="1589088"/>
            <a:ext cx="7785100" cy="5268912"/>
            <a:chOff x="748" y="845"/>
            <a:chExt cx="4854" cy="3265"/>
          </a:xfrm>
        </p:grpSpPr>
        <p:sp>
          <p:nvSpPr>
            <p:cNvPr id="1049245" name="Line 669">
              <a:extLst>
                <a:ext uri="{FF2B5EF4-FFF2-40B4-BE49-F238E27FC236}">
                  <a16:creationId xmlns:a16="http://schemas.microsoft.com/office/drawing/2014/main" xmlns="" id="{33D37341-A481-4CE5-8D9F-D2944B8C9569}"/>
                </a:ext>
              </a:extLst>
            </p:cNvPr>
            <p:cNvSpPr>
              <a:spLocks noChangeShapeType="1"/>
            </p:cNvSpPr>
            <p:nvPr/>
          </p:nvSpPr>
          <p:spPr bwMode="auto">
            <a:xfrm>
              <a:off x="884" y="4020"/>
              <a:ext cx="4627" cy="0"/>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47" name="Line 671">
              <a:extLst>
                <a:ext uri="{FF2B5EF4-FFF2-40B4-BE49-F238E27FC236}">
                  <a16:creationId xmlns:a16="http://schemas.microsoft.com/office/drawing/2014/main" xmlns="" id="{B8FE6376-3C16-41DE-8078-86FE0E82A555}"/>
                </a:ext>
              </a:extLst>
            </p:cNvPr>
            <p:cNvSpPr>
              <a:spLocks noChangeShapeType="1"/>
            </p:cNvSpPr>
            <p:nvPr/>
          </p:nvSpPr>
          <p:spPr bwMode="auto">
            <a:xfrm>
              <a:off x="748" y="4110"/>
              <a:ext cx="4854" cy="0"/>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49" name="Line 673">
              <a:extLst>
                <a:ext uri="{FF2B5EF4-FFF2-40B4-BE49-F238E27FC236}">
                  <a16:creationId xmlns:a16="http://schemas.microsoft.com/office/drawing/2014/main" xmlns="" id="{34976002-37DE-41E9-A7D2-6CF0196F2DA5}"/>
                </a:ext>
              </a:extLst>
            </p:cNvPr>
            <p:cNvSpPr>
              <a:spLocks noChangeShapeType="1"/>
            </p:cNvSpPr>
            <p:nvPr/>
          </p:nvSpPr>
          <p:spPr bwMode="auto">
            <a:xfrm flipV="1">
              <a:off x="5602" y="845"/>
              <a:ext cx="0" cy="3265"/>
            </a:xfrm>
            <a:prstGeom prst="line">
              <a:avLst/>
            </a:prstGeom>
            <a:noFill/>
            <a:ln w="76200">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51" name="Line 675">
              <a:extLst>
                <a:ext uri="{FF2B5EF4-FFF2-40B4-BE49-F238E27FC236}">
                  <a16:creationId xmlns:a16="http://schemas.microsoft.com/office/drawing/2014/main" xmlns="" id="{E3865776-E29F-4A9B-A4ED-36959EA3BF65}"/>
                </a:ext>
              </a:extLst>
            </p:cNvPr>
            <p:cNvSpPr>
              <a:spLocks noChangeShapeType="1"/>
            </p:cNvSpPr>
            <p:nvPr/>
          </p:nvSpPr>
          <p:spPr bwMode="auto">
            <a:xfrm flipV="1">
              <a:off x="5511" y="935"/>
              <a:ext cx="0" cy="3085"/>
            </a:xfrm>
            <a:prstGeom prst="line">
              <a:avLst/>
            </a:prstGeom>
            <a:noFill/>
            <a:ln w="28575">
              <a:solidFill>
                <a:srgbClr val="99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49253" name="Rectangle 677">
            <a:extLst>
              <a:ext uri="{FF2B5EF4-FFF2-40B4-BE49-F238E27FC236}">
                <a16:creationId xmlns:a16="http://schemas.microsoft.com/office/drawing/2014/main" xmlns="" id="{61D563A9-E99B-4373-9388-9AC137748F4B}"/>
              </a:ext>
            </a:extLst>
          </p:cNvPr>
          <p:cNvSpPr>
            <a:spLocks noChangeArrowheads="1"/>
          </p:cNvSpPr>
          <p:nvPr/>
        </p:nvSpPr>
        <p:spPr bwMode="auto">
          <a:xfrm>
            <a:off x="6553200" y="6858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spcBef>
                <a:spcPct val="50000"/>
              </a:spcBef>
            </a:pPr>
            <a:r>
              <a:rPr lang="en-US" altLang="en-US" sz="2400">
                <a:solidFill>
                  <a:srgbClr val="0000FF"/>
                </a:solidFill>
                <a:latin typeface="Times New Roman" panose="02020603050405020304" pitchFamily="18" charset="0"/>
              </a:rPr>
              <a:t>(Phạm Tiến Duật)</a:t>
            </a:r>
            <a:endParaRPr lang="en-US" altLang="en-US"/>
          </a:p>
        </p:txBody>
      </p:sp>
      <p:sp>
        <p:nvSpPr>
          <p:cNvPr id="1049255" name="Rectangle 679">
            <a:extLst>
              <a:ext uri="{FF2B5EF4-FFF2-40B4-BE49-F238E27FC236}">
                <a16:creationId xmlns:a16="http://schemas.microsoft.com/office/drawing/2014/main" xmlns="" id="{9AA9593C-A59C-4AD0-81F3-111CCCB5F59F}"/>
              </a:ext>
            </a:extLst>
          </p:cNvPr>
          <p:cNvSpPr>
            <a:spLocks noChangeArrowheads="1"/>
          </p:cNvSpPr>
          <p:nvPr/>
        </p:nvSpPr>
        <p:spPr bwMode="auto">
          <a:xfrm>
            <a:off x="228600" y="838200"/>
            <a:ext cx="3630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 </a:t>
            </a:r>
            <a:r>
              <a:rPr lang="en-US" altLang="en-US" sz="2800" b="1" u="sng">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Tìm hiểu chung</a:t>
            </a:r>
            <a:r>
              <a:rPr lang="en-US" altLang="en-US" sz="28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9257" name="Rectangle 681">
            <a:extLst>
              <a:ext uri="{FF2B5EF4-FFF2-40B4-BE49-F238E27FC236}">
                <a16:creationId xmlns:a16="http://schemas.microsoft.com/office/drawing/2014/main" xmlns="" id="{854C6685-B944-4667-9EAD-C21E1674C209}"/>
              </a:ext>
            </a:extLst>
          </p:cNvPr>
          <p:cNvSpPr>
            <a:spLocks noChangeArrowheads="1"/>
          </p:cNvSpPr>
          <p:nvPr/>
        </p:nvSpPr>
        <p:spPr bwMode="auto">
          <a:xfrm>
            <a:off x="381000" y="1243013"/>
            <a:ext cx="18726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cs typeface="Times New Roman" panose="02020603050405020304" pitchFamily="18" charset="0"/>
              </a:rPr>
              <a:t>1. </a:t>
            </a:r>
            <a:r>
              <a:rPr lang="en-US" altLang="en-US" sz="2800" b="1" u="sng">
                <a:latin typeface="Times New Roman" panose="02020603050405020304" pitchFamily="18" charset="0"/>
                <a:cs typeface="Times New Roman" panose="02020603050405020304" pitchFamily="18" charset="0"/>
              </a:rPr>
              <a:t>Tác giả</a:t>
            </a:r>
            <a:r>
              <a:rPr lang="en-US" altLang="en-US" sz="2800" b="1">
                <a:latin typeface="Times New Roman" panose="02020603050405020304" pitchFamily="18" charset="0"/>
                <a:cs typeface="Times New Roman" panose="02020603050405020304" pitchFamily="18" charset="0"/>
              </a:rPr>
              <a:t> :</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097268" name="Picture 116">
            <a:extLst>
              <a:ext uri="{FF2B5EF4-FFF2-40B4-BE49-F238E27FC236}">
                <a16:creationId xmlns:a16="http://schemas.microsoft.com/office/drawing/2014/main" xmlns="" id="{256B6F17-A4A9-4825-84CB-27CCFF43FAA9}"/>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70550"/>
            <a:ext cx="124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259" name="Line 683">
            <a:extLst>
              <a:ext uri="{FF2B5EF4-FFF2-40B4-BE49-F238E27FC236}">
                <a16:creationId xmlns:a16="http://schemas.microsoft.com/office/drawing/2014/main" xmlns="" id="{AD688D9C-59E4-4107-A6FC-2E9EBA8665B0}"/>
              </a:ext>
            </a:extLst>
          </p:cNvPr>
          <p:cNvSpPr>
            <a:spLocks noChangeShapeType="1"/>
          </p:cNvSpPr>
          <p:nvPr/>
        </p:nvSpPr>
        <p:spPr bwMode="auto">
          <a:xfrm>
            <a:off x="3733800" y="990600"/>
            <a:ext cx="0" cy="563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261" name="Rectangle 685">
            <a:extLst>
              <a:ext uri="{FF2B5EF4-FFF2-40B4-BE49-F238E27FC236}">
                <a16:creationId xmlns:a16="http://schemas.microsoft.com/office/drawing/2014/main" xmlns="" id="{4D3DACE7-AC20-4C4A-BD7F-34F7E08A2651}"/>
              </a:ext>
            </a:extLst>
          </p:cNvPr>
          <p:cNvSpPr>
            <a:spLocks noChangeArrowheads="1"/>
          </p:cNvSpPr>
          <p:nvPr/>
        </p:nvSpPr>
        <p:spPr bwMode="auto">
          <a:xfrm>
            <a:off x="365125" y="1676400"/>
            <a:ext cx="23018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a:latin typeface="Times New Roman" panose="02020603050405020304" pitchFamily="18" charset="0"/>
              </a:rPr>
              <a:t>2. </a:t>
            </a:r>
            <a:r>
              <a:rPr lang="en-US" altLang="en-US" sz="2800" b="1" u="sng">
                <a:latin typeface="Times New Roman" panose="02020603050405020304" pitchFamily="18" charset="0"/>
              </a:rPr>
              <a:t>Tác phẩm</a:t>
            </a:r>
            <a:r>
              <a:rPr lang="en-US" altLang="en-US" sz="2800" b="1">
                <a:latin typeface="Times New Roman" panose="02020603050405020304" pitchFamily="18" charset="0"/>
              </a:rPr>
              <a:t>:</a:t>
            </a:r>
            <a:endParaRPr lang="zh-CN" altLang="en-US">
              <a:ea typeface="宋体" panose="02010600030101010101" pitchFamily="2" charset="-122"/>
            </a:endParaRPr>
          </a:p>
        </p:txBody>
      </p:sp>
      <p:sp>
        <p:nvSpPr>
          <p:cNvPr id="1049263" name="Rectangle 687">
            <a:extLst>
              <a:ext uri="{FF2B5EF4-FFF2-40B4-BE49-F238E27FC236}">
                <a16:creationId xmlns:a16="http://schemas.microsoft.com/office/drawing/2014/main" xmlns="" id="{1642AA44-0E66-46AC-9AFB-779AE7EDB15F}"/>
              </a:ext>
            </a:extLst>
          </p:cNvPr>
          <p:cNvSpPr>
            <a:spLocks noChangeArrowheads="1"/>
          </p:cNvSpPr>
          <p:nvPr/>
        </p:nvSpPr>
        <p:spPr bwMode="auto">
          <a:xfrm>
            <a:off x="228600" y="2133600"/>
            <a:ext cx="396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r>
              <a:rPr lang="en-US" alt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II. </a:t>
            </a:r>
            <a:r>
              <a:rPr lang="en-US" altLang="en-US" sz="2800" b="1" u="sng"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Tìm</a:t>
            </a:r>
            <a:r>
              <a:rPr lang="en-US" altLang="en-US" sz="2800" b="1" u="sng"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800" b="1" u="sng"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hiểu</a:t>
            </a:r>
            <a:r>
              <a:rPr lang="en-US" altLang="en-US" sz="2800" b="1" u="sng"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800" b="1" u="sng"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chi </a:t>
            </a:r>
            <a:r>
              <a:rPr lang="en-US" altLang="en-US" sz="2800" b="1" u="sng"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tiết</a:t>
            </a:r>
            <a:r>
              <a:rPr lang="en-US" altLang="en-US" sz="2800" b="1" u="sng"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8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endParaRPr lang="en-US" altLang="en-US" dirty="0">
              <a:latin typeface="Times New Roman" panose="02020603050405020304" pitchFamily="18" charset="0"/>
              <a:cs typeface="Times New Roman" panose="02020603050405020304" pitchFamily="18" charset="0"/>
            </a:endParaRPr>
          </a:p>
        </p:txBody>
      </p:sp>
      <p:pic>
        <p:nvPicPr>
          <p:cNvPr id="2097270" name="Picture 7" descr="30053742_HoangCam">
            <a:extLst>
              <a:ext uri="{FF2B5EF4-FFF2-40B4-BE49-F238E27FC236}">
                <a16:creationId xmlns:a16="http://schemas.microsoft.com/office/drawing/2014/main" xmlns="" id="{F5802C9B-DE46-4346-9E5D-CE41BA64352A}"/>
              </a:ext>
            </a:extLst>
          </p:cNvPr>
          <p:cNvPicPr>
            <a:picLocks noChangeAspect="1" noChangeArrowheads="1"/>
          </p:cNvPicPr>
          <p:nvPr/>
        </p:nvPicPr>
        <p:blipFill>
          <a:blip r:embed="rId3">
            <a:lum contrast="18000"/>
            <a:extLst>
              <a:ext uri="{28A0092B-C50C-407E-A947-70E740481C1C}">
                <a14:useLocalDpi xmlns:a14="http://schemas.microsoft.com/office/drawing/2010/main" val="0"/>
              </a:ext>
            </a:extLst>
          </a:blip>
          <a:srcRect/>
          <a:stretch>
            <a:fillRect/>
          </a:stretch>
        </p:blipFill>
        <p:spPr bwMode="auto">
          <a:xfrm>
            <a:off x="5105400" y="1143000"/>
            <a:ext cx="2133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72" name="Picture 8" descr="small_13342">
            <a:extLst>
              <a:ext uri="{FF2B5EF4-FFF2-40B4-BE49-F238E27FC236}">
                <a16:creationId xmlns:a16="http://schemas.microsoft.com/office/drawing/2014/main" xmlns="" id="{D986E878-1583-43DF-9BBF-16AF577F54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1755"/>
          <a:stretch>
            <a:fillRect/>
          </a:stretch>
        </p:blipFill>
        <p:spPr bwMode="auto">
          <a:xfrm>
            <a:off x="4800600" y="3581400"/>
            <a:ext cx="3962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265" name="Rectangle 9">
            <a:extLst>
              <a:ext uri="{FF2B5EF4-FFF2-40B4-BE49-F238E27FC236}">
                <a16:creationId xmlns:a16="http://schemas.microsoft.com/office/drawing/2014/main" xmlns="" id="{11383846-D3CE-4386-B7CF-B20866AB946E}"/>
              </a:ext>
            </a:extLst>
          </p:cNvPr>
          <p:cNvSpPr>
            <a:spLocks noChangeArrowheads="1"/>
          </p:cNvSpPr>
          <p:nvPr/>
        </p:nvSpPr>
        <p:spPr bwMode="auto">
          <a:xfrm>
            <a:off x="4419600" y="2971800"/>
            <a:ext cx="449580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462" tIns="41731" rIns="83462" bIns="41731" anchor="ct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300" b="1">
                <a:solidFill>
                  <a:srgbClr val="FF0000"/>
                </a:solidFill>
                <a:latin typeface="Times New Roman" panose="02020603050405020304" pitchFamily="18" charset="0"/>
                <a:cs typeface="Times New Roman" panose="02020603050405020304" pitchFamily="18" charset="0"/>
              </a:rPr>
              <a:t>Anh hùng nuôi quân Hoàng Cầm</a:t>
            </a:r>
            <a:endParaRPr lang="en-US" altLang="en-US"/>
          </a:p>
        </p:txBody>
      </p:sp>
      <p:sp>
        <p:nvSpPr>
          <p:cNvPr id="1049267" name="Rectangle 2">
            <a:extLst>
              <a:ext uri="{FF2B5EF4-FFF2-40B4-BE49-F238E27FC236}">
                <a16:creationId xmlns:a16="http://schemas.microsoft.com/office/drawing/2014/main" xmlns="" id="{B9FC8E21-314A-431A-BADE-C1C3D6888073}"/>
              </a:ext>
            </a:extLst>
          </p:cNvPr>
          <p:cNvSpPr>
            <a:spLocks noChangeArrowheads="1"/>
          </p:cNvSpPr>
          <p:nvPr/>
        </p:nvSpPr>
        <p:spPr bwMode="auto">
          <a:xfrm>
            <a:off x="5513388" y="6348413"/>
            <a:ext cx="2563812"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462" tIns="41731" rIns="83462" bIns="41731" anchor="ctr">
            <a:spAutoFit/>
          </a:bodyPr>
          <a:lstStyle>
            <a:lvl1pPr>
              <a:defRPr>
                <a:solidFill>
                  <a:srgbClr val="000000"/>
                </a:solidFill>
                <a:latin typeface="Arial" panose="020B0604020202020204" pitchFamily="34" charset="0"/>
                <a:sym typeface="Arial" panose="020B0604020202020204" pitchFamily="34" charset="0"/>
              </a:defRPr>
            </a:lvl1pPr>
            <a:lvl2pPr>
              <a:defRPr>
                <a:solidFill>
                  <a:srgbClr val="000000"/>
                </a:solidFill>
                <a:latin typeface="Arial" panose="020B0604020202020204" pitchFamily="34" charset="0"/>
                <a:sym typeface="Arial" panose="020B0604020202020204" pitchFamily="34" charset="0"/>
              </a:defRPr>
            </a:lvl2pPr>
            <a:lvl3pPr>
              <a:defRPr>
                <a:solidFill>
                  <a:srgbClr val="000000"/>
                </a:solidFill>
                <a:latin typeface="Arial" panose="020B0604020202020204" pitchFamily="34" charset="0"/>
                <a:sym typeface="Arial" panose="020B0604020202020204" pitchFamily="34" charset="0"/>
              </a:defRPr>
            </a:lvl3pPr>
            <a:lvl4pPr>
              <a:defRPr>
                <a:solidFill>
                  <a:srgbClr val="000000"/>
                </a:solidFill>
                <a:latin typeface="Arial" panose="020B0604020202020204" pitchFamily="34" charset="0"/>
                <a:sym typeface="Arial" panose="020B0604020202020204" pitchFamily="34" charset="0"/>
              </a:defRPr>
            </a:lvl4pPr>
            <a:lvl5pPr>
              <a:defRPr>
                <a:solidFill>
                  <a:srgbClr val="000000"/>
                </a:solidFill>
                <a:latin typeface="Arial" panose="020B0604020202020204" pitchFamily="34" charset="0"/>
                <a:sym typeface="Arial" panose="020B0604020202020204" pitchFamily="34" charset="0"/>
              </a:defRPr>
            </a:lvl5pPr>
            <a:lvl6pPr fontAlgn="base">
              <a:spcBef>
                <a:spcPct val="0"/>
              </a:spcBef>
              <a:spcAft>
                <a:spcPct val="0"/>
              </a:spcAft>
              <a:defRPr>
                <a:solidFill>
                  <a:srgbClr val="000000"/>
                </a:solidFill>
                <a:latin typeface="Arial" panose="020B0604020202020204" pitchFamily="34" charset="0"/>
                <a:sym typeface="Arial" panose="020B0604020202020204" pitchFamily="34" charset="0"/>
              </a:defRPr>
            </a:lvl6pPr>
            <a:lvl7pPr fontAlgn="base">
              <a:spcBef>
                <a:spcPct val="0"/>
              </a:spcBef>
              <a:spcAft>
                <a:spcPct val="0"/>
              </a:spcAft>
              <a:defRPr>
                <a:solidFill>
                  <a:srgbClr val="000000"/>
                </a:solidFill>
                <a:latin typeface="Arial" panose="020B0604020202020204" pitchFamily="34" charset="0"/>
                <a:sym typeface="Arial" panose="020B0604020202020204" pitchFamily="34" charset="0"/>
              </a:defRPr>
            </a:lvl7pPr>
            <a:lvl8pPr fontAlgn="base">
              <a:spcBef>
                <a:spcPct val="0"/>
              </a:spcBef>
              <a:spcAft>
                <a:spcPct val="0"/>
              </a:spcAft>
              <a:defRPr>
                <a:solidFill>
                  <a:srgbClr val="000000"/>
                </a:solidFill>
                <a:latin typeface="Arial" panose="020B0604020202020204" pitchFamily="34" charset="0"/>
                <a:sym typeface="Arial" panose="020B0604020202020204" pitchFamily="34" charset="0"/>
              </a:defRPr>
            </a:lvl8pPr>
            <a:lvl9pPr fontAlgn="base">
              <a:spcBef>
                <a:spcPct val="0"/>
              </a:spcBef>
              <a:spcAft>
                <a:spcPct val="0"/>
              </a:spcAft>
              <a:defRPr>
                <a:solidFill>
                  <a:srgbClr val="000000"/>
                </a:solidFill>
                <a:latin typeface="Arial" panose="020B0604020202020204" pitchFamily="34" charset="0"/>
                <a:sym typeface="Arial" panose="020B0604020202020204" pitchFamily="34" charset="0"/>
              </a:defRPr>
            </a:lvl9pPr>
          </a:lstStyle>
          <a:p>
            <a:pPr algn="ctr"/>
            <a:r>
              <a:rPr lang="en-US" altLang="en-US" sz="2300" b="1">
                <a:solidFill>
                  <a:srgbClr val="FF0000"/>
                </a:solidFill>
                <a:latin typeface="Georgia" panose="02040502050405020303" pitchFamily="18" charset="0"/>
              </a:rPr>
              <a:t>Bếp Hoàng Cầm</a:t>
            </a:r>
            <a:endParaRPr lang="en-US" altLang="en-US"/>
          </a:p>
        </p:txBody>
      </p:sp>
      <p:sp>
        <p:nvSpPr>
          <p:cNvPr id="1049269" name="WordArt 693">
            <a:extLst>
              <a:ext uri="{FF2B5EF4-FFF2-40B4-BE49-F238E27FC236}">
                <a16:creationId xmlns:a16="http://schemas.microsoft.com/office/drawing/2014/main" xmlns="" id="{13515E12-0B0D-4D44-8528-4059C0A434C8}"/>
              </a:ext>
            </a:extLst>
          </p:cNvPr>
          <p:cNvSpPr>
            <a:spLocks noChangeShapeType="1" noTextEdit="1"/>
          </p:cNvSpPr>
          <p:nvPr/>
        </p:nvSpPr>
        <p:spPr bwMode="auto">
          <a:xfrm>
            <a:off x="1571625" y="304800"/>
            <a:ext cx="7496175" cy="390525"/>
          </a:xfrm>
          <a:prstGeom prst="rect">
            <a:avLst/>
          </a:prstGeom>
        </p:spPr>
        <p:txBody>
          <a:bodyPr wrap="none" fromWordArt="1">
            <a:prstTxWarp prst="textPlain">
              <a:avLst>
                <a:gd name="adj" fmla="val 50000"/>
              </a:avLst>
            </a:prstTxWarp>
          </a:bodyPr>
          <a:lstStyle/>
          <a:p>
            <a:pPr algn="ctr"/>
            <a:r>
              <a:rPr lang="vi-VN"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rPr>
              <a:t>BÀI THƠ VỀ TIỂU ĐỘI XE KHÔNG KÍNH</a:t>
            </a:r>
            <a:endParaRPr lang="en-US" sz="3600" kern="10">
              <a:ln w="19050">
                <a:solidFill>
                  <a:srgbClr val="FF0000"/>
                </a:solidFill>
                <a:round/>
                <a:headEnd/>
                <a:tailEnd/>
              </a:ln>
              <a:solidFill>
                <a:srgbClr val="FF6600"/>
              </a:solidFill>
              <a:effectLst>
                <a:outerShdw dist="35920" dir="2700068" algn="ctr" rotWithShape="0">
                  <a:srgbClr val="990000"/>
                </a:outerShdw>
              </a:effectLst>
              <a:latin typeface="Times New Roman" panose="02020603050405020304" pitchFamily="18" charset="0"/>
              <a:cs typeface="Times New Roman" panose="02020603050405020304" pitchFamily="18" charset="0"/>
            </a:endParaRPr>
          </a:p>
        </p:txBody>
      </p:sp>
      <p:pic>
        <p:nvPicPr>
          <p:cNvPr id="2097274" name="Picture 122">
            <a:extLst>
              <a:ext uri="{FF2B5EF4-FFF2-40B4-BE49-F238E27FC236}">
                <a16:creationId xmlns:a16="http://schemas.microsoft.com/office/drawing/2014/main" xmlns="" id="{81B8C0B5-6019-4FB8-83E7-AC7AE60EDC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3429000"/>
            <a:ext cx="4876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97270"/>
                                        </p:tgtEl>
                                        <p:attrNameLst>
                                          <p:attrName>style.visibility</p:attrName>
                                        </p:attrNameLst>
                                      </p:cBhvr>
                                      <p:to>
                                        <p:strVal val="visible"/>
                                      </p:to>
                                    </p:set>
                                    <p:animEffect transition="in" filter="blinds(horizontal)">
                                      <p:cBhvr>
                                        <p:cTn id="7" dur="500"/>
                                        <p:tgtEl>
                                          <p:spTgt spid="2097270"/>
                                        </p:tgtEl>
                                      </p:cBhvr>
                                    </p:animEffect>
                                  </p:childTnLst>
                                </p:cTn>
                              </p:par>
                              <p:par>
                                <p:cTn id="8" presetID="3" presetClass="entr" presetSubtype="10" fill="hold" nodeType="withEffect">
                                  <p:stCondLst>
                                    <p:cond delay="0"/>
                                  </p:stCondLst>
                                  <p:childTnLst>
                                    <p:set>
                                      <p:cBhvr>
                                        <p:cTn id="9" dur="1" fill="hold">
                                          <p:stCondLst>
                                            <p:cond delay="0"/>
                                          </p:stCondLst>
                                        </p:cTn>
                                        <p:tgtEl>
                                          <p:spTgt spid="1049265"/>
                                        </p:tgtEl>
                                        <p:attrNameLst>
                                          <p:attrName>style.visibility</p:attrName>
                                        </p:attrNameLst>
                                      </p:cBhvr>
                                      <p:to>
                                        <p:strVal val="visible"/>
                                      </p:to>
                                    </p:set>
                                    <p:animEffect transition="in" filter="blinds(horizontal)">
                                      <p:cBhvr>
                                        <p:cTn id="10" dur="500"/>
                                        <p:tgtEl>
                                          <p:spTgt spid="104926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2097272"/>
                                        </p:tgtEl>
                                        <p:attrNameLst>
                                          <p:attrName>style.visibility</p:attrName>
                                        </p:attrNameLst>
                                      </p:cBhvr>
                                      <p:to>
                                        <p:strVal val="visible"/>
                                      </p:to>
                                    </p:set>
                                    <p:animEffect transition="in" filter="blinds(horizontal)">
                                      <p:cBhvr>
                                        <p:cTn id="15" dur="500"/>
                                        <p:tgtEl>
                                          <p:spTgt spid="2097272"/>
                                        </p:tgtEl>
                                      </p:cBhvr>
                                    </p:animEffect>
                                  </p:childTnLst>
                                </p:cTn>
                              </p:par>
                              <p:par>
                                <p:cTn id="16" presetID="3" presetClass="entr" presetSubtype="10" fill="hold" nodeType="withEffect">
                                  <p:stCondLst>
                                    <p:cond delay="0"/>
                                  </p:stCondLst>
                                  <p:childTnLst>
                                    <p:set>
                                      <p:cBhvr>
                                        <p:cTn id="17" dur="1" fill="hold">
                                          <p:stCondLst>
                                            <p:cond delay="0"/>
                                          </p:stCondLst>
                                        </p:cTn>
                                        <p:tgtEl>
                                          <p:spTgt spid="1049267"/>
                                        </p:tgtEl>
                                        <p:attrNameLst>
                                          <p:attrName>style.visibility</p:attrName>
                                        </p:attrNameLst>
                                      </p:cBhvr>
                                      <p:to>
                                        <p:strVal val="visible"/>
                                      </p:to>
                                    </p:set>
                                    <p:animEffect transition="in" filter="blinds(horizontal)">
                                      <p:cBhvr>
                                        <p:cTn id="18" dur="500"/>
                                        <p:tgtEl>
                                          <p:spTgt spid="104926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2097274"/>
                                        </p:tgtEl>
                                        <p:attrNameLst>
                                          <p:attrName>style.visibility</p:attrName>
                                        </p:attrNameLst>
                                      </p:cBhvr>
                                      <p:to>
                                        <p:strVal val="visible"/>
                                      </p:to>
                                    </p:set>
                                    <p:animEffect transition="in" filter="blinds(horizontal)">
                                      <p:cBhvr>
                                        <p:cTn id="23" dur="500"/>
                                        <p:tgtEl>
                                          <p:spTgt spid="209727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xit" presetSubtype="10" fill="hold" nodeType="clickEffect">
                                  <p:stCondLst>
                                    <p:cond delay="0"/>
                                  </p:stCondLst>
                                  <p:childTnLst>
                                    <p:animEffect transition="out" filter="blinds(horizontal)">
                                      <p:cBhvr>
                                        <p:cTn id="27" dur="500"/>
                                        <p:tgtEl>
                                          <p:spTgt spid="2097274"/>
                                        </p:tgtEl>
                                      </p:cBhvr>
                                    </p:animEffect>
                                    <p:set>
                                      <p:cBhvr>
                                        <p:cTn id="28" dur="1" fill="hold">
                                          <p:stCondLst>
                                            <p:cond delay="499"/>
                                          </p:stCondLst>
                                        </p:cTn>
                                        <p:tgtEl>
                                          <p:spTgt spid="20972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rgbClr val="000000"/>
            </a:solidFill>
            <a:effectLst/>
            <a:latin typeface="Arial" panose="020B0604020202020204" pitchFamily="34" charset="0"/>
            <a:sym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rgbClr val="000000"/>
            </a:solidFill>
            <a:effectLst/>
            <a:latin typeface="Arial" panose="020B0604020202020204" pitchFamily="34" charset="0"/>
            <a:sym typeface="Arial" panose="020B0604020202020204" pitchFamily="34" charset="0"/>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2211</Words>
  <Application>Microsoft Office PowerPoint</Application>
  <DocSecurity>0</DocSecurity>
  <PresentationFormat>On-screen Show (4:3)</PresentationFormat>
  <Paragraphs>262</Paragraphs>
  <Slides>24</Slides>
  <Notes>0</Notes>
  <HiddenSlides>0</HiddenSlides>
  <MMClips>3</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默认设计模板</vt:lpstr>
      <vt:lpstr>KIỂM TRA BÀI CŨ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Magic</cp:lastModifiedBy>
  <cp:revision>3</cp:revision>
  <dcterms:created xsi:type="dcterms:W3CDTF">2009-10-09T00:15:14Z</dcterms:created>
  <dcterms:modified xsi:type="dcterms:W3CDTF">2020-11-03T20:58:47Z</dcterms:modified>
</cp:coreProperties>
</file>