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31"/>
  </p:notesMasterIdLst>
  <p:sldIdLst>
    <p:sldId id="297" r:id="rId2"/>
    <p:sldId id="256" r:id="rId3"/>
    <p:sldId id="259" r:id="rId4"/>
    <p:sldId id="260" r:id="rId5"/>
    <p:sldId id="298" r:id="rId6"/>
    <p:sldId id="285" r:id="rId7"/>
    <p:sldId id="301" r:id="rId8"/>
    <p:sldId id="286" r:id="rId9"/>
    <p:sldId id="299" r:id="rId10"/>
    <p:sldId id="300" r:id="rId11"/>
    <p:sldId id="287" r:id="rId12"/>
    <p:sldId id="302" r:id="rId13"/>
    <p:sldId id="291" r:id="rId14"/>
    <p:sldId id="290" r:id="rId15"/>
    <p:sldId id="314" r:id="rId16"/>
    <p:sldId id="313" r:id="rId17"/>
    <p:sldId id="292" r:id="rId18"/>
    <p:sldId id="294" r:id="rId19"/>
    <p:sldId id="296" r:id="rId20"/>
    <p:sldId id="312" r:id="rId21"/>
    <p:sldId id="295" r:id="rId22"/>
    <p:sldId id="304" r:id="rId23"/>
    <p:sldId id="305" r:id="rId24"/>
    <p:sldId id="306" r:id="rId25"/>
    <p:sldId id="307" r:id="rId26"/>
    <p:sldId id="308" r:id="rId27"/>
    <p:sldId id="309" r:id="rId28"/>
    <p:sldId id="310" r:id="rId29"/>
    <p:sldId id="311" r:id="rId30"/>
  </p:sldIdLst>
  <p:sldSz cx="9144000" cy="5143500" type="screen16x9"/>
  <p:notesSz cx="6858000" cy="9144000"/>
  <p:embeddedFontLst>
    <p:embeddedFont>
      <p:font typeface="Caveat" panose="020B0604020202020204" charset="0"/>
      <p:regular r:id="rId32"/>
      <p:bold r:id="rId33"/>
    </p:embeddedFont>
    <p:embeddedFont>
      <p:font typeface="Cambria" panose="02040503050406030204" pitchFamily="18" charset="0"/>
      <p:regular r:id="rId34"/>
      <p:bold r:id="rId35"/>
      <p:italic r:id="rId36"/>
      <p:boldItalic r:id="rId37"/>
    </p:embeddedFont>
    <p:embeddedFont>
      <p:font typeface="Algerian" panose="04020705040A02060702" pitchFamily="82" charset="0"/>
      <p:regular r:id="rId38"/>
    </p:embeddedFont>
    <p:embeddedFont>
      <p:font typeface="Nanum Gothic" panose="020B0604020202020204" charset="-127"/>
      <p:regular r:id="rId39"/>
      <p:bold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A695382-5186-452A-A7BA-DE08F98DFC30}">
  <a:tblStyle styleId="{2A695382-5186-452A-A7BA-DE08F98DFC3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78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cee8288819_1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cee8288819_1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cc9050bdf8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cc9050bdf8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4432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954859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cc9050bdf8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cc9050bdf8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cc9050bdf8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cc9050bdf8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cc9050bdf8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cc9050bdf8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2897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245235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79395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569678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637972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972032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107550" y="2085152"/>
            <a:ext cx="4928700" cy="18021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chemeClr val="accent3"/>
              </a:buClr>
              <a:buSzPts val="5200"/>
              <a:buNone/>
              <a:defRPr sz="7000">
                <a:solidFill>
                  <a:schemeClr val="accent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313525" y="4067800"/>
            <a:ext cx="4517100" cy="451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720000" y="2231000"/>
            <a:ext cx="4360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60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2201688" y="1072850"/>
            <a:ext cx="1396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 name="Google Shape;15;p3"/>
          <p:cNvSpPr txBox="1">
            <a:spLocks noGrp="1"/>
          </p:cNvSpPr>
          <p:nvPr>
            <p:ph type="subTitle" idx="1"/>
          </p:nvPr>
        </p:nvSpPr>
        <p:spPr>
          <a:xfrm>
            <a:off x="1604400" y="3183550"/>
            <a:ext cx="25914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400"/>
              <a:buNone/>
              <a:defRPr>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6" name="Google Shape;16;p3"/>
          <p:cNvPicPr preferRelativeResize="0"/>
          <p:nvPr/>
        </p:nvPicPr>
        <p:blipFill>
          <a:blip r:embed="rId2">
            <a:alphaModFix/>
          </a:blip>
          <a:stretch>
            <a:fillRect/>
          </a:stretch>
        </p:blipFill>
        <p:spPr>
          <a:xfrm flipH="1">
            <a:off x="682875" y="4059964"/>
            <a:ext cx="321100" cy="340945"/>
          </a:xfrm>
          <a:prstGeom prst="rect">
            <a:avLst/>
          </a:prstGeom>
          <a:noFill/>
          <a:ln>
            <a:noFill/>
          </a:ln>
        </p:spPr>
      </p:pic>
      <p:pic>
        <p:nvPicPr>
          <p:cNvPr id="17" name="Google Shape;17;p3"/>
          <p:cNvPicPr preferRelativeResize="0"/>
          <p:nvPr/>
        </p:nvPicPr>
        <p:blipFill>
          <a:blip r:embed="rId2">
            <a:alphaModFix/>
          </a:blip>
          <a:stretch>
            <a:fillRect/>
          </a:stretch>
        </p:blipFill>
        <p:spPr>
          <a:xfrm>
            <a:off x="470875" y="3319776"/>
            <a:ext cx="321100" cy="34094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p:nvPr/>
        </p:nvSpPr>
        <p:spPr>
          <a:xfrm>
            <a:off x="720000" y="540000"/>
            <a:ext cx="7704000" cy="612471"/>
          </a:xfrm>
          <a:custGeom>
            <a:avLst/>
            <a:gdLst/>
            <a:ahLst/>
            <a:cxnLst/>
            <a:rect l="l" t="t" r="r" b="b"/>
            <a:pathLst>
              <a:path w="42018" h="6868" extrusionOk="0">
                <a:moveTo>
                  <a:pt x="9776" y="364"/>
                </a:moveTo>
                <a:cubicBezTo>
                  <a:pt x="9785" y="365"/>
                  <a:pt x="9795" y="367"/>
                  <a:pt x="9811" y="376"/>
                </a:cubicBezTo>
                <a:cubicBezTo>
                  <a:pt x="9811" y="387"/>
                  <a:pt x="9788" y="387"/>
                  <a:pt x="9788" y="387"/>
                </a:cubicBezTo>
                <a:cubicBezTo>
                  <a:pt x="9788" y="376"/>
                  <a:pt x="9776" y="376"/>
                  <a:pt x="9776" y="364"/>
                </a:cubicBezTo>
                <a:close/>
                <a:moveTo>
                  <a:pt x="3703" y="459"/>
                </a:moveTo>
                <a:cubicBezTo>
                  <a:pt x="3703" y="483"/>
                  <a:pt x="3692" y="483"/>
                  <a:pt x="3692" y="483"/>
                </a:cubicBezTo>
                <a:cubicBezTo>
                  <a:pt x="3692" y="483"/>
                  <a:pt x="3692" y="459"/>
                  <a:pt x="3680" y="459"/>
                </a:cubicBezTo>
                <a:close/>
                <a:moveTo>
                  <a:pt x="12276" y="637"/>
                </a:moveTo>
                <a:cubicBezTo>
                  <a:pt x="12264" y="661"/>
                  <a:pt x="12264" y="673"/>
                  <a:pt x="12264" y="673"/>
                </a:cubicBezTo>
                <a:cubicBezTo>
                  <a:pt x="12264" y="661"/>
                  <a:pt x="12264" y="637"/>
                  <a:pt x="12276" y="637"/>
                </a:cubicBezTo>
                <a:close/>
                <a:moveTo>
                  <a:pt x="13026" y="816"/>
                </a:moveTo>
                <a:lnTo>
                  <a:pt x="13038" y="840"/>
                </a:lnTo>
                <a:cubicBezTo>
                  <a:pt x="13026" y="840"/>
                  <a:pt x="13026" y="840"/>
                  <a:pt x="13026" y="816"/>
                </a:cubicBezTo>
                <a:close/>
                <a:moveTo>
                  <a:pt x="27683" y="899"/>
                </a:moveTo>
                <a:cubicBezTo>
                  <a:pt x="27683" y="923"/>
                  <a:pt x="27671" y="923"/>
                  <a:pt x="27659" y="935"/>
                </a:cubicBezTo>
                <a:cubicBezTo>
                  <a:pt x="27659" y="923"/>
                  <a:pt x="27671" y="911"/>
                  <a:pt x="27683" y="899"/>
                </a:cubicBezTo>
                <a:close/>
                <a:moveTo>
                  <a:pt x="751" y="1209"/>
                </a:moveTo>
                <a:lnTo>
                  <a:pt x="751" y="1280"/>
                </a:lnTo>
                <a:cubicBezTo>
                  <a:pt x="727" y="1257"/>
                  <a:pt x="727" y="1233"/>
                  <a:pt x="751" y="1209"/>
                </a:cubicBezTo>
                <a:close/>
                <a:moveTo>
                  <a:pt x="11142" y="1408"/>
                </a:moveTo>
                <a:cubicBezTo>
                  <a:pt x="11149" y="1410"/>
                  <a:pt x="11158" y="1411"/>
                  <a:pt x="11169" y="1411"/>
                </a:cubicBezTo>
                <a:lnTo>
                  <a:pt x="11145" y="1411"/>
                </a:lnTo>
                <a:cubicBezTo>
                  <a:pt x="11144" y="1410"/>
                  <a:pt x="11143" y="1409"/>
                  <a:pt x="11142" y="1408"/>
                </a:cubicBezTo>
                <a:close/>
                <a:moveTo>
                  <a:pt x="30650" y="1442"/>
                </a:moveTo>
                <a:cubicBezTo>
                  <a:pt x="30653" y="1442"/>
                  <a:pt x="30655" y="1443"/>
                  <a:pt x="30659" y="1447"/>
                </a:cubicBezTo>
                <a:lnTo>
                  <a:pt x="30623" y="1447"/>
                </a:lnTo>
                <a:cubicBezTo>
                  <a:pt x="30639" y="1447"/>
                  <a:pt x="30645" y="1442"/>
                  <a:pt x="30650" y="1442"/>
                </a:cubicBezTo>
                <a:close/>
                <a:moveTo>
                  <a:pt x="29457" y="1519"/>
                </a:moveTo>
                <a:lnTo>
                  <a:pt x="29445" y="1530"/>
                </a:lnTo>
                <a:cubicBezTo>
                  <a:pt x="29445" y="1519"/>
                  <a:pt x="29457" y="1519"/>
                  <a:pt x="29457" y="1519"/>
                </a:cubicBezTo>
                <a:close/>
                <a:moveTo>
                  <a:pt x="21658" y="1685"/>
                </a:moveTo>
                <a:lnTo>
                  <a:pt x="21658" y="1685"/>
                </a:lnTo>
                <a:cubicBezTo>
                  <a:pt x="21634" y="1697"/>
                  <a:pt x="21634" y="1709"/>
                  <a:pt x="21622" y="1709"/>
                </a:cubicBezTo>
                <a:cubicBezTo>
                  <a:pt x="21622" y="1697"/>
                  <a:pt x="21634" y="1697"/>
                  <a:pt x="21658" y="1685"/>
                </a:cubicBezTo>
                <a:close/>
                <a:moveTo>
                  <a:pt x="25135" y="2114"/>
                </a:moveTo>
                <a:cubicBezTo>
                  <a:pt x="25151" y="2114"/>
                  <a:pt x="25156" y="2119"/>
                  <a:pt x="25151" y="2119"/>
                </a:cubicBezTo>
                <a:cubicBezTo>
                  <a:pt x="25148" y="2119"/>
                  <a:pt x="25143" y="2118"/>
                  <a:pt x="25135" y="2114"/>
                </a:cubicBezTo>
                <a:close/>
                <a:moveTo>
                  <a:pt x="36323" y="2139"/>
                </a:moveTo>
                <a:cubicBezTo>
                  <a:pt x="36325" y="2139"/>
                  <a:pt x="36323" y="2150"/>
                  <a:pt x="36315" y="2150"/>
                </a:cubicBezTo>
                <a:cubicBezTo>
                  <a:pt x="36319" y="2142"/>
                  <a:pt x="36321" y="2139"/>
                  <a:pt x="36323" y="2139"/>
                </a:cubicBezTo>
                <a:close/>
                <a:moveTo>
                  <a:pt x="31258" y="2347"/>
                </a:moveTo>
                <a:cubicBezTo>
                  <a:pt x="31260" y="2347"/>
                  <a:pt x="31262" y="2348"/>
                  <a:pt x="31266" y="2352"/>
                </a:cubicBezTo>
                <a:cubicBezTo>
                  <a:pt x="31258" y="2352"/>
                  <a:pt x="31256" y="2347"/>
                  <a:pt x="31258" y="2347"/>
                </a:cubicBezTo>
                <a:close/>
                <a:moveTo>
                  <a:pt x="31262" y="2343"/>
                </a:moveTo>
                <a:cubicBezTo>
                  <a:pt x="31263" y="2343"/>
                  <a:pt x="31266" y="2346"/>
                  <a:pt x="31266" y="2352"/>
                </a:cubicBezTo>
                <a:cubicBezTo>
                  <a:pt x="31260" y="2346"/>
                  <a:pt x="31260" y="2343"/>
                  <a:pt x="31262" y="2343"/>
                </a:cubicBezTo>
                <a:close/>
                <a:moveTo>
                  <a:pt x="21610" y="2364"/>
                </a:moveTo>
                <a:cubicBezTo>
                  <a:pt x="21610" y="2388"/>
                  <a:pt x="21610" y="2388"/>
                  <a:pt x="21599" y="2400"/>
                </a:cubicBezTo>
                <a:cubicBezTo>
                  <a:pt x="21610" y="2388"/>
                  <a:pt x="21610" y="2364"/>
                  <a:pt x="21610" y="2364"/>
                </a:cubicBezTo>
                <a:close/>
                <a:moveTo>
                  <a:pt x="29695" y="2388"/>
                </a:moveTo>
                <a:lnTo>
                  <a:pt x="29695" y="2388"/>
                </a:lnTo>
                <a:cubicBezTo>
                  <a:pt x="29707" y="2400"/>
                  <a:pt x="29695" y="2412"/>
                  <a:pt x="29671" y="2423"/>
                </a:cubicBezTo>
                <a:cubicBezTo>
                  <a:pt x="29671" y="2412"/>
                  <a:pt x="29695" y="2400"/>
                  <a:pt x="29695" y="2388"/>
                </a:cubicBezTo>
                <a:close/>
                <a:moveTo>
                  <a:pt x="30516" y="2412"/>
                </a:moveTo>
                <a:lnTo>
                  <a:pt x="30492" y="2423"/>
                </a:lnTo>
                <a:cubicBezTo>
                  <a:pt x="30492" y="2412"/>
                  <a:pt x="30516" y="2412"/>
                  <a:pt x="30516" y="2412"/>
                </a:cubicBezTo>
                <a:close/>
                <a:moveTo>
                  <a:pt x="274" y="2578"/>
                </a:moveTo>
                <a:cubicBezTo>
                  <a:pt x="286" y="2578"/>
                  <a:pt x="286" y="2590"/>
                  <a:pt x="286" y="2590"/>
                </a:cubicBezTo>
                <a:lnTo>
                  <a:pt x="274" y="2578"/>
                </a:lnTo>
                <a:close/>
                <a:moveTo>
                  <a:pt x="13586" y="2566"/>
                </a:moveTo>
                <a:cubicBezTo>
                  <a:pt x="13574" y="2578"/>
                  <a:pt x="13574" y="2578"/>
                  <a:pt x="13574" y="2590"/>
                </a:cubicBezTo>
                <a:lnTo>
                  <a:pt x="13574" y="2566"/>
                </a:lnTo>
                <a:close/>
                <a:moveTo>
                  <a:pt x="9621" y="2804"/>
                </a:moveTo>
                <a:cubicBezTo>
                  <a:pt x="9621" y="2816"/>
                  <a:pt x="9621" y="2828"/>
                  <a:pt x="9585" y="2840"/>
                </a:cubicBezTo>
                <a:cubicBezTo>
                  <a:pt x="9597" y="2828"/>
                  <a:pt x="9621" y="2816"/>
                  <a:pt x="9621" y="2804"/>
                </a:cubicBezTo>
                <a:close/>
                <a:moveTo>
                  <a:pt x="29064" y="2876"/>
                </a:moveTo>
                <a:cubicBezTo>
                  <a:pt x="29052" y="2888"/>
                  <a:pt x="29040" y="2888"/>
                  <a:pt x="29004" y="2888"/>
                </a:cubicBezTo>
                <a:lnTo>
                  <a:pt x="29004" y="2876"/>
                </a:lnTo>
                <a:close/>
                <a:moveTo>
                  <a:pt x="2691" y="3066"/>
                </a:moveTo>
                <a:cubicBezTo>
                  <a:pt x="2713" y="3066"/>
                  <a:pt x="2715" y="3076"/>
                  <a:pt x="2724" y="3078"/>
                </a:cubicBezTo>
                <a:lnTo>
                  <a:pt x="2724" y="3078"/>
                </a:lnTo>
                <a:cubicBezTo>
                  <a:pt x="2719" y="3077"/>
                  <a:pt x="2708" y="3075"/>
                  <a:pt x="2691" y="3066"/>
                </a:cubicBezTo>
                <a:close/>
                <a:moveTo>
                  <a:pt x="346" y="3102"/>
                </a:moveTo>
                <a:lnTo>
                  <a:pt x="346" y="3126"/>
                </a:lnTo>
                <a:cubicBezTo>
                  <a:pt x="346" y="3114"/>
                  <a:pt x="334" y="3114"/>
                  <a:pt x="346" y="3102"/>
                </a:cubicBezTo>
                <a:close/>
                <a:moveTo>
                  <a:pt x="7621" y="3138"/>
                </a:moveTo>
                <a:lnTo>
                  <a:pt x="7621" y="3173"/>
                </a:lnTo>
                <a:lnTo>
                  <a:pt x="7609" y="3173"/>
                </a:lnTo>
                <a:cubicBezTo>
                  <a:pt x="7609" y="3162"/>
                  <a:pt x="7621" y="3138"/>
                  <a:pt x="7621" y="3138"/>
                </a:cubicBezTo>
                <a:close/>
                <a:moveTo>
                  <a:pt x="33112" y="3281"/>
                </a:moveTo>
                <a:cubicBezTo>
                  <a:pt x="33136" y="3293"/>
                  <a:pt x="33136" y="3304"/>
                  <a:pt x="33112" y="3304"/>
                </a:cubicBezTo>
                <a:lnTo>
                  <a:pt x="33112" y="3281"/>
                </a:lnTo>
                <a:close/>
                <a:moveTo>
                  <a:pt x="10038" y="3376"/>
                </a:moveTo>
                <a:lnTo>
                  <a:pt x="10038" y="3412"/>
                </a:lnTo>
                <a:lnTo>
                  <a:pt x="10014" y="3388"/>
                </a:lnTo>
                <a:lnTo>
                  <a:pt x="10038" y="3376"/>
                </a:lnTo>
                <a:close/>
                <a:moveTo>
                  <a:pt x="24468" y="3412"/>
                </a:moveTo>
                <a:lnTo>
                  <a:pt x="24468" y="3424"/>
                </a:lnTo>
                <a:cubicBezTo>
                  <a:pt x="24468" y="3424"/>
                  <a:pt x="24456" y="3424"/>
                  <a:pt x="24456" y="3412"/>
                </a:cubicBezTo>
                <a:close/>
                <a:moveTo>
                  <a:pt x="28349" y="3424"/>
                </a:moveTo>
                <a:lnTo>
                  <a:pt x="28349" y="3435"/>
                </a:lnTo>
                <a:cubicBezTo>
                  <a:pt x="28337" y="3435"/>
                  <a:pt x="28349" y="3435"/>
                  <a:pt x="28349" y="3424"/>
                </a:cubicBezTo>
                <a:close/>
                <a:moveTo>
                  <a:pt x="35493" y="3709"/>
                </a:moveTo>
                <a:cubicBezTo>
                  <a:pt x="35501" y="3709"/>
                  <a:pt x="35507" y="3711"/>
                  <a:pt x="35510" y="3713"/>
                </a:cubicBezTo>
                <a:lnTo>
                  <a:pt x="35510" y="3713"/>
                </a:lnTo>
                <a:cubicBezTo>
                  <a:pt x="35503" y="3709"/>
                  <a:pt x="35493" y="3709"/>
                  <a:pt x="35493" y="3709"/>
                </a:cubicBezTo>
                <a:close/>
                <a:moveTo>
                  <a:pt x="40934" y="3769"/>
                </a:moveTo>
                <a:lnTo>
                  <a:pt x="40946" y="3781"/>
                </a:lnTo>
                <a:cubicBezTo>
                  <a:pt x="40934" y="3781"/>
                  <a:pt x="40934" y="3769"/>
                  <a:pt x="40934" y="3769"/>
                </a:cubicBezTo>
                <a:close/>
                <a:moveTo>
                  <a:pt x="2251" y="3935"/>
                </a:moveTo>
                <a:cubicBezTo>
                  <a:pt x="2263" y="3935"/>
                  <a:pt x="2263" y="3935"/>
                  <a:pt x="2263" y="3947"/>
                </a:cubicBezTo>
                <a:lnTo>
                  <a:pt x="2239" y="3947"/>
                </a:lnTo>
                <a:lnTo>
                  <a:pt x="2251" y="3935"/>
                </a:lnTo>
                <a:close/>
                <a:moveTo>
                  <a:pt x="40220" y="3995"/>
                </a:moveTo>
                <a:lnTo>
                  <a:pt x="40184" y="4019"/>
                </a:lnTo>
                <a:cubicBezTo>
                  <a:pt x="40184" y="4007"/>
                  <a:pt x="40196" y="3995"/>
                  <a:pt x="40220" y="3995"/>
                </a:cubicBezTo>
                <a:close/>
                <a:moveTo>
                  <a:pt x="6094" y="4617"/>
                </a:moveTo>
                <a:cubicBezTo>
                  <a:pt x="6097" y="4617"/>
                  <a:pt x="6097" y="4620"/>
                  <a:pt x="6085" y="4626"/>
                </a:cubicBezTo>
                <a:cubicBezTo>
                  <a:pt x="6085" y="4620"/>
                  <a:pt x="6091" y="4617"/>
                  <a:pt x="6094" y="4617"/>
                </a:cubicBezTo>
                <a:close/>
                <a:moveTo>
                  <a:pt x="5811" y="4709"/>
                </a:moveTo>
                <a:lnTo>
                  <a:pt x="5811" y="4721"/>
                </a:lnTo>
                <a:lnTo>
                  <a:pt x="5787" y="4709"/>
                </a:lnTo>
                <a:close/>
                <a:moveTo>
                  <a:pt x="36946" y="4840"/>
                </a:moveTo>
                <a:lnTo>
                  <a:pt x="36946" y="4852"/>
                </a:lnTo>
                <a:cubicBezTo>
                  <a:pt x="36946" y="4852"/>
                  <a:pt x="36922" y="4840"/>
                  <a:pt x="36946" y="4840"/>
                </a:cubicBezTo>
                <a:close/>
                <a:moveTo>
                  <a:pt x="27040" y="5376"/>
                </a:moveTo>
                <a:lnTo>
                  <a:pt x="27040" y="5388"/>
                </a:lnTo>
                <a:cubicBezTo>
                  <a:pt x="27034" y="5388"/>
                  <a:pt x="27030" y="5388"/>
                  <a:pt x="27027" y="5388"/>
                </a:cubicBezTo>
                <a:lnTo>
                  <a:pt x="27027" y="5388"/>
                </a:lnTo>
                <a:cubicBezTo>
                  <a:pt x="27031" y="5385"/>
                  <a:pt x="27035" y="5380"/>
                  <a:pt x="27040" y="5376"/>
                </a:cubicBezTo>
                <a:close/>
                <a:moveTo>
                  <a:pt x="36565" y="5436"/>
                </a:moveTo>
                <a:cubicBezTo>
                  <a:pt x="36565" y="5448"/>
                  <a:pt x="36553" y="5448"/>
                  <a:pt x="36553" y="5448"/>
                </a:cubicBezTo>
                <a:lnTo>
                  <a:pt x="36565" y="5436"/>
                </a:lnTo>
                <a:close/>
                <a:moveTo>
                  <a:pt x="8343" y="5841"/>
                </a:moveTo>
                <a:cubicBezTo>
                  <a:pt x="8335" y="5843"/>
                  <a:pt x="8333" y="5852"/>
                  <a:pt x="8323" y="5852"/>
                </a:cubicBezTo>
                <a:cubicBezTo>
                  <a:pt x="8331" y="5845"/>
                  <a:pt x="8338" y="5842"/>
                  <a:pt x="8343" y="5841"/>
                </a:cubicBezTo>
                <a:close/>
                <a:moveTo>
                  <a:pt x="20947" y="5949"/>
                </a:moveTo>
                <a:cubicBezTo>
                  <a:pt x="20949" y="5949"/>
                  <a:pt x="20952" y="5952"/>
                  <a:pt x="20956" y="5960"/>
                </a:cubicBezTo>
                <a:lnTo>
                  <a:pt x="20944" y="5960"/>
                </a:lnTo>
                <a:cubicBezTo>
                  <a:pt x="20944" y="5960"/>
                  <a:pt x="20944" y="5949"/>
                  <a:pt x="20947" y="5949"/>
                </a:cubicBezTo>
                <a:close/>
                <a:moveTo>
                  <a:pt x="7835" y="5983"/>
                </a:moveTo>
                <a:cubicBezTo>
                  <a:pt x="7847" y="5983"/>
                  <a:pt x="7859" y="5983"/>
                  <a:pt x="7894" y="5995"/>
                </a:cubicBezTo>
                <a:cubicBezTo>
                  <a:pt x="7859" y="5995"/>
                  <a:pt x="7847" y="5983"/>
                  <a:pt x="7835" y="5983"/>
                </a:cubicBezTo>
                <a:close/>
                <a:moveTo>
                  <a:pt x="25825" y="6114"/>
                </a:moveTo>
                <a:lnTo>
                  <a:pt x="25825" y="6138"/>
                </a:lnTo>
                <a:lnTo>
                  <a:pt x="25801" y="6114"/>
                </a:lnTo>
                <a:close/>
                <a:moveTo>
                  <a:pt x="12431" y="6198"/>
                </a:moveTo>
                <a:cubicBezTo>
                  <a:pt x="12431" y="6210"/>
                  <a:pt x="12443" y="6210"/>
                  <a:pt x="12443" y="6221"/>
                </a:cubicBezTo>
                <a:lnTo>
                  <a:pt x="12419" y="6221"/>
                </a:lnTo>
                <a:cubicBezTo>
                  <a:pt x="12419" y="6210"/>
                  <a:pt x="12431" y="6210"/>
                  <a:pt x="12431" y="6198"/>
                </a:cubicBezTo>
                <a:close/>
                <a:moveTo>
                  <a:pt x="36286" y="0"/>
                </a:moveTo>
                <a:cubicBezTo>
                  <a:pt x="36166" y="0"/>
                  <a:pt x="36049" y="21"/>
                  <a:pt x="35946" y="66"/>
                </a:cubicBezTo>
                <a:cubicBezTo>
                  <a:pt x="35892" y="83"/>
                  <a:pt x="35845" y="88"/>
                  <a:pt x="35801" y="88"/>
                </a:cubicBezTo>
                <a:cubicBezTo>
                  <a:pt x="35733" y="88"/>
                  <a:pt x="35672" y="76"/>
                  <a:pt x="35601" y="76"/>
                </a:cubicBezTo>
                <a:cubicBezTo>
                  <a:pt x="35586" y="76"/>
                  <a:pt x="35570" y="76"/>
                  <a:pt x="35553" y="78"/>
                </a:cubicBezTo>
                <a:cubicBezTo>
                  <a:pt x="35481" y="90"/>
                  <a:pt x="35413" y="93"/>
                  <a:pt x="35343" y="93"/>
                </a:cubicBezTo>
                <a:cubicBezTo>
                  <a:pt x="35273" y="93"/>
                  <a:pt x="35201" y="90"/>
                  <a:pt x="35124" y="90"/>
                </a:cubicBezTo>
                <a:cubicBezTo>
                  <a:pt x="34908" y="82"/>
                  <a:pt x="34686" y="31"/>
                  <a:pt x="34466" y="31"/>
                </a:cubicBezTo>
                <a:cubicBezTo>
                  <a:pt x="34359" y="31"/>
                  <a:pt x="34253" y="43"/>
                  <a:pt x="34148" y="78"/>
                </a:cubicBezTo>
                <a:cubicBezTo>
                  <a:pt x="33934" y="61"/>
                  <a:pt x="33719" y="39"/>
                  <a:pt x="33505" y="39"/>
                </a:cubicBezTo>
                <a:cubicBezTo>
                  <a:pt x="33266" y="39"/>
                  <a:pt x="33029" y="67"/>
                  <a:pt x="32802" y="161"/>
                </a:cubicBezTo>
                <a:cubicBezTo>
                  <a:pt x="32625" y="119"/>
                  <a:pt x="32450" y="101"/>
                  <a:pt x="32274" y="101"/>
                </a:cubicBezTo>
                <a:cubicBezTo>
                  <a:pt x="32048" y="101"/>
                  <a:pt x="31822" y="132"/>
                  <a:pt x="31588" y="185"/>
                </a:cubicBezTo>
                <a:cubicBezTo>
                  <a:pt x="31366" y="172"/>
                  <a:pt x="31144" y="162"/>
                  <a:pt x="30922" y="162"/>
                </a:cubicBezTo>
                <a:cubicBezTo>
                  <a:pt x="30739" y="162"/>
                  <a:pt x="30556" y="169"/>
                  <a:pt x="30373" y="185"/>
                </a:cubicBezTo>
                <a:lnTo>
                  <a:pt x="30159" y="185"/>
                </a:lnTo>
                <a:cubicBezTo>
                  <a:pt x="30099" y="162"/>
                  <a:pt x="30037" y="153"/>
                  <a:pt x="29976" y="153"/>
                </a:cubicBezTo>
                <a:cubicBezTo>
                  <a:pt x="29879" y="153"/>
                  <a:pt x="29782" y="175"/>
                  <a:pt x="29695" y="197"/>
                </a:cubicBezTo>
                <a:cubicBezTo>
                  <a:pt x="29636" y="177"/>
                  <a:pt x="29584" y="168"/>
                  <a:pt x="29531" y="168"/>
                </a:cubicBezTo>
                <a:cubicBezTo>
                  <a:pt x="29489" y="168"/>
                  <a:pt x="29445" y="174"/>
                  <a:pt x="29397" y="185"/>
                </a:cubicBezTo>
                <a:cubicBezTo>
                  <a:pt x="29355" y="143"/>
                  <a:pt x="29306" y="136"/>
                  <a:pt x="29251" y="136"/>
                </a:cubicBezTo>
                <a:cubicBezTo>
                  <a:pt x="29229" y="136"/>
                  <a:pt x="29207" y="137"/>
                  <a:pt x="29183" y="137"/>
                </a:cubicBezTo>
                <a:cubicBezTo>
                  <a:pt x="28845" y="156"/>
                  <a:pt x="28515" y="227"/>
                  <a:pt x="28169" y="227"/>
                </a:cubicBezTo>
                <a:cubicBezTo>
                  <a:pt x="28076" y="227"/>
                  <a:pt x="27981" y="221"/>
                  <a:pt x="27885" y="209"/>
                </a:cubicBezTo>
                <a:cubicBezTo>
                  <a:pt x="27778" y="197"/>
                  <a:pt x="27659" y="182"/>
                  <a:pt x="27540" y="182"/>
                </a:cubicBezTo>
                <a:cubicBezTo>
                  <a:pt x="27421" y="182"/>
                  <a:pt x="27302" y="197"/>
                  <a:pt x="27194" y="245"/>
                </a:cubicBezTo>
                <a:cubicBezTo>
                  <a:pt x="26742" y="256"/>
                  <a:pt x="26301" y="256"/>
                  <a:pt x="25849" y="280"/>
                </a:cubicBezTo>
                <a:cubicBezTo>
                  <a:pt x="25832" y="283"/>
                  <a:pt x="25815" y="284"/>
                  <a:pt x="25798" y="284"/>
                </a:cubicBezTo>
                <a:cubicBezTo>
                  <a:pt x="25688" y="284"/>
                  <a:pt x="25574" y="243"/>
                  <a:pt x="25462" y="243"/>
                </a:cubicBezTo>
                <a:cubicBezTo>
                  <a:pt x="25408" y="243"/>
                  <a:pt x="25354" y="252"/>
                  <a:pt x="25301" y="280"/>
                </a:cubicBezTo>
                <a:cubicBezTo>
                  <a:pt x="25230" y="259"/>
                  <a:pt x="25154" y="242"/>
                  <a:pt x="25079" y="242"/>
                </a:cubicBezTo>
                <a:cubicBezTo>
                  <a:pt x="25029" y="242"/>
                  <a:pt x="24980" y="249"/>
                  <a:pt x="24932" y="268"/>
                </a:cubicBezTo>
                <a:cubicBezTo>
                  <a:pt x="24859" y="240"/>
                  <a:pt x="24789" y="228"/>
                  <a:pt x="24717" y="228"/>
                </a:cubicBezTo>
                <a:cubicBezTo>
                  <a:pt x="24637" y="228"/>
                  <a:pt x="24556" y="243"/>
                  <a:pt x="24468" y="268"/>
                </a:cubicBezTo>
                <a:cubicBezTo>
                  <a:pt x="24170" y="268"/>
                  <a:pt x="23873" y="268"/>
                  <a:pt x="23575" y="304"/>
                </a:cubicBezTo>
                <a:cubicBezTo>
                  <a:pt x="23515" y="308"/>
                  <a:pt x="23457" y="309"/>
                  <a:pt x="23400" y="309"/>
                </a:cubicBezTo>
                <a:cubicBezTo>
                  <a:pt x="23285" y="309"/>
                  <a:pt x="23174" y="304"/>
                  <a:pt x="23063" y="304"/>
                </a:cubicBezTo>
                <a:cubicBezTo>
                  <a:pt x="22773" y="304"/>
                  <a:pt x="22471" y="259"/>
                  <a:pt x="22170" y="259"/>
                </a:cubicBezTo>
                <a:cubicBezTo>
                  <a:pt x="22062" y="259"/>
                  <a:pt x="21955" y="265"/>
                  <a:pt x="21849" y="280"/>
                </a:cubicBezTo>
                <a:cubicBezTo>
                  <a:pt x="21563" y="268"/>
                  <a:pt x="21265" y="268"/>
                  <a:pt x="20979" y="256"/>
                </a:cubicBezTo>
                <a:cubicBezTo>
                  <a:pt x="20889" y="255"/>
                  <a:pt x="20799" y="255"/>
                  <a:pt x="20709" y="255"/>
                </a:cubicBezTo>
                <a:cubicBezTo>
                  <a:pt x="20128" y="255"/>
                  <a:pt x="19547" y="275"/>
                  <a:pt x="18972" y="275"/>
                </a:cubicBezTo>
                <a:cubicBezTo>
                  <a:pt x="18695" y="275"/>
                  <a:pt x="18419" y="270"/>
                  <a:pt x="18146" y="256"/>
                </a:cubicBezTo>
                <a:cubicBezTo>
                  <a:pt x="18120" y="250"/>
                  <a:pt x="18090" y="240"/>
                  <a:pt x="18061" y="240"/>
                </a:cubicBezTo>
                <a:cubicBezTo>
                  <a:pt x="18037" y="240"/>
                  <a:pt x="18012" y="247"/>
                  <a:pt x="17991" y="268"/>
                </a:cubicBezTo>
                <a:cubicBezTo>
                  <a:pt x="17947" y="287"/>
                  <a:pt x="17901" y="293"/>
                  <a:pt x="17855" y="293"/>
                </a:cubicBezTo>
                <a:cubicBezTo>
                  <a:pt x="17776" y="293"/>
                  <a:pt x="17695" y="275"/>
                  <a:pt x="17617" y="275"/>
                </a:cubicBezTo>
                <a:cubicBezTo>
                  <a:pt x="17594" y="275"/>
                  <a:pt x="17572" y="277"/>
                  <a:pt x="17550" y="280"/>
                </a:cubicBezTo>
                <a:cubicBezTo>
                  <a:pt x="17408" y="280"/>
                  <a:pt x="17275" y="264"/>
                  <a:pt x="17139" y="264"/>
                </a:cubicBezTo>
                <a:cubicBezTo>
                  <a:pt x="17071" y="264"/>
                  <a:pt x="17003" y="268"/>
                  <a:pt x="16931" y="280"/>
                </a:cubicBezTo>
                <a:lnTo>
                  <a:pt x="15562" y="280"/>
                </a:lnTo>
                <a:cubicBezTo>
                  <a:pt x="15529" y="266"/>
                  <a:pt x="15493" y="261"/>
                  <a:pt x="15454" y="261"/>
                </a:cubicBezTo>
                <a:cubicBezTo>
                  <a:pt x="15395" y="261"/>
                  <a:pt x="15329" y="273"/>
                  <a:pt x="15264" y="280"/>
                </a:cubicBezTo>
                <a:cubicBezTo>
                  <a:pt x="15241" y="280"/>
                  <a:pt x="15205" y="280"/>
                  <a:pt x="15181" y="268"/>
                </a:cubicBezTo>
                <a:cubicBezTo>
                  <a:pt x="14926" y="254"/>
                  <a:pt x="14666" y="236"/>
                  <a:pt x="14410" y="236"/>
                </a:cubicBezTo>
                <a:cubicBezTo>
                  <a:pt x="14236" y="236"/>
                  <a:pt x="14064" y="244"/>
                  <a:pt x="13895" y="268"/>
                </a:cubicBezTo>
                <a:cubicBezTo>
                  <a:pt x="13879" y="252"/>
                  <a:pt x="13845" y="229"/>
                  <a:pt x="13810" y="229"/>
                </a:cubicBezTo>
                <a:cubicBezTo>
                  <a:pt x="13794" y="229"/>
                  <a:pt x="13779" y="234"/>
                  <a:pt x="13764" y="245"/>
                </a:cubicBezTo>
                <a:cubicBezTo>
                  <a:pt x="13699" y="292"/>
                  <a:pt x="13633" y="307"/>
                  <a:pt x="13566" y="307"/>
                </a:cubicBezTo>
                <a:cubicBezTo>
                  <a:pt x="13499" y="307"/>
                  <a:pt x="13431" y="292"/>
                  <a:pt x="13359" y="280"/>
                </a:cubicBezTo>
                <a:lnTo>
                  <a:pt x="13228" y="280"/>
                </a:lnTo>
                <a:cubicBezTo>
                  <a:pt x="13068" y="233"/>
                  <a:pt x="12901" y="209"/>
                  <a:pt x="12733" y="209"/>
                </a:cubicBezTo>
                <a:cubicBezTo>
                  <a:pt x="12565" y="209"/>
                  <a:pt x="12395" y="233"/>
                  <a:pt x="12228" y="280"/>
                </a:cubicBezTo>
                <a:cubicBezTo>
                  <a:pt x="12135" y="216"/>
                  <a:pt x="12039" y="186"/>
                  <a:pt x="11942" y="186"/>
                </a:cubicBezTo>
                <a:cubicBezTo>
                  <a:pt x="11840" y="186"/>
                  <a:pt x="11737" y="219"/>
                  <a:pt x="11633" y="280"/>
                </a:cubicBezTo>
                <a:cubicBezTo>
                  <a:pt x="11621" y="304"/>
                  <a:pt x="11609" y="304"/>
                  <a:pt x="11573" y="304"/>
                </a:cubicBezTo>
                <a:cubicBezTo>
                  <a:pt x="11335" y="268"/>
                  <a:pt x="11085" y="316"/>
                  <a:pt x="10847" y="221"/>
                </a:cubicBezTo>
                <a:cubicBezTo>
                  <a:pt x="10841" y="219"/>
                  <a:pt x="10835" y="219"/>
                  <a:pt x="10829" y="219"/>
                </a:cubicBezTo>
                <a:cubicBezTo>
                  <a:pt x="10783" y="219"/>
                  <a:pt x="10761" y="262"/>
                  <a:pt x="10740" y="304"/>
                </a:cubicBezTo>
                <a:cubicBezTo>
                  <a:pt x="10716" y="376"/>
                  <a:pt x="10657" y="423"/>
                  <a:pt x="10597" y="435"/>
                </a:cubicBezTo>
                <a:cubicBezTo>
                  <a:pt x="10502" y="423"/>
                  <a:pt x="10419" y="447"/>
                  <a:pt x="10359" y="376"/>
                </a:cubicBezTo>
                <a:cubicBezTo>
                  <a:pt x="10272" y="267"/>
                  <a:pt x="10181" y="225"/>
                  <a:pt x="10089" y="225"/>
                </a:cubicBezTo>
                <a:cubicBezTo>
                  <a:pt x="9980" y="225"/>
                  <a:pt x="9871" y="284"/>
                  <a:pt x="9768" y="360"/>
                </a:cubicBezTo>
                <a:lnTo>
                  <a:pt x="9768" y="360"/>
                </a:lnTo>
                <a:cubicBezTo>
                  <a:pt x="9729" y="340"/>
                  <a:pt x="9683" y="314"/>
                  <a:pt x="9656" y="314"/>
                </a:cubicBezTo>
                <a:cubicBezTo>
                  <a:pt x="9652" y="314"/>
                  <a:pt x="9648" y="314"/>
                  <a:pt x="9645" y="316"/>
                </a:cubicBezTo>
                <a:cubicBezTo>
                  <a:pt x="9359" y="399"/>
                  <a:pt x="9073" y="340"/>
                  <a:pt x="8799" y="387"/>
                </a:cubicBezTo>
                <a:cubicBezTo>
                  <a:pt x="8775" y="387"/>
                  <a:pt x="8764" y="376"/>
                  <a:pt x="8740" y="376"/>
                </a:cubicBezTo>
                <a:cubicBezTo>
                  <a:pt x="8519" y="334"/>
                  <a:pt x="8303" y="301"/>
                  <a:pt x="8088" y="301"/>
                </a:cubicBezTo>
                <a:cubicBezTo>
                  <a:pt x="7932" y="301"/>
                  <a:pt x="7776" y="318"/>
                  <a:pt x="7621" y="364"/>
                </a:cubicBezTo>
                <a:cubicBezTo>
                  <a:pt x="7562" y="378"/>
                  <a:pt x="7503" y="407"/>
                  <a:pt x="7444" y="407"/>
                </a:cubicBezTo>
                <a:cubicBezTo>
                  <a:pt x="7408" y="407"/>
                  <a:pt x="7371" y="396"/>
                  <a:pt x="7335" y="364"/>
                </a:cubicBezTo>
                <a:cubicBezTo>
                  <a:pt x="7281" y="314"/>
                  <a:pt x="7223" y="296"/>
                  <a:pt x="7164" y="296"/>
                </a:cubicBezTo>
                <a:cubicBezTo>
                  <a:pt x="7080" y="296"/>
                  <a:pt x="6995" y="334"/>
                  <a:pt x="6918" y="376"/>
                </a:cubicBezTo>
                <a:cubicBezTo>
                  <a:pt x="6908" y="297"/>
                  <a:pt x="6874" y="235"/>
                  <a:pt x="6823" y="235"/>
                </a:cubicBezTo>
                <a:cubicBezTo>
                  <a:pt x="6812" y="235"/>
                  <a:pt x="6800" y="238"/>
                  <a:pt x="6787" y="245"/>
                </a:cubicBezTo>
                <a:cubicBezTo>
                  <a:pt x="6736" y="264"/>
                  <a:pt x="6687" y="271"/>
                  <a:pt x="6639" y="271"/>
                </a:cubicBezTo>
                <a:cubicBezTo>
                  <a:pt x="6544" y="271"/>
                  <a:pt x="6454" y="245"/>
                  <a:pt x="6359" y="245"/>
                </a:cubicBezTo>
                <a:cubicBezTo>
                  <a:pt x="6330" y="245"/>
                  <a:pt x="6300" y="243"/>
                  <a:pt x="6268" y="243"/>
                </a:cubicBezTo>
                <a:cubicBezTo>
                  <a:pt x="6166" y="243"/>
                  <a:pt x="6053" y="257"/>
                  <a:pt x="5989" y="376"/>
                </a:cubicBezTo>
                <a:cubicBezTo>
                  <a:pt x="5942" y="447"/>
                  <a:pt x="5858" y="459"/>
                  <a:pt x="5787" y="459"/>
                </a:cubicBezTo>
                <a:cubicBezTo>
                  <a:pt x="5741" y="404"/>
                  <a:pt x="5731" y="293"/>
                  <a:pt x="5653" y="293"/>
                </a:cubicBezTo>
                <a:cubicBezTo>
                  <a:pt x="5629" y="293"/>
                  <a:pt x="5599" y="303"/>
                  <a:pt x="5561" y="328"/>
                </a:cubicBezTo>
                <a:cubicBezTo>
                  <a:pt x="5425" y="320"/>
                  <a:pt x="5294" y="274"/>
                  <a:pt x="5157" y="274"/>
                </a:cubicBezTo>
                <a:cubicBezTo>
                  <a:pt x="5091" y="274"/>
                  <a:pt x="5024" y="285"/>
                  <a:pt x="4954" y="316"/>
                </a:cubicBezTo>
                <a:cubicBezTo>
                  <a:pt x="4930" y="340"/>
                  <a:pt x="4906" y="376"/>
                  <a:pt x="4882" y="387"/>
                </a:cubicBezTo>
                <a:cubicBezTo>
                  <a:pt x="4860" y="385"/>
                  <a:pt x="4839" y="384"/>
                  <a:pt x="4818" y="384"/>
                </a:cubicBezTo>
                <a:cubicBezTo>
                  <a:pt x="4711" y="384"/>
                  <a:pt x="4612" y="409"/>
                  <a:pt x="4513" y="459"/>
                </a:cubicBezTo>
                <a:cubicBezTo>
                  <a:pt x="4489" y="316"/>
                  <a:pt x="4370" y="328"/>
                  <a:pt x="4287" y="316"/>
                </a:cubicBezTo>
                <a:cubicBezTo>
                  <a:pt x="4174" y="256"/>
                  <a:pt x="4058" y="230"/>
                  <a:pt x="3942" y="230"/>
                </a:cubicBezTo>
                <a:cubicBezTo>
                  <a:pt x="3825" y="230"/>
                  <a:pt x="3709" y="256"/>
                  <a:pt x="3596" y="304"/>
                </a:cubicBezTo>
                <a:lnTo>
                  <a:pt x="3537" y="304"/>
                </a:lnTo>
                <a:cubicBezTo>
                  <a:pt x="3525" y="280"/>
                  <a:pt x="3510" y="268"/>
                  <a:pt x="3494" y="268"/>
                </a:cubicBezTo>
                <a:cubicBezTo>
                  <a:pt x="3477" y="268"/>
                  <a:pt x="3459" y="280"/>
                  <a:pt x="3441" y="304"/>
                </a:cubicBezTo>
                <a:cubicBezTo>
                  <a:pt x="3273" y="304"/>
                  <a:pt x="3111" y="340"/>
                  <a:pt x="2947" y="340"/>
                </a:cubicBezTo>
                <a:cubicBezTo>
                  <a:pt x="2878" y="340"/>
                  <a:pt x="2809" y="334"/>
                  <a:pt x="2739" y="316"/>
                </a:cubicBezTo>
                <a:cubicBezTo>
                  <a:pt x="2716" y="308"/>
                  <a:pt x="2693" y="305"/>
                  <a:pt x="2669" y="305"/>
                </a:cubicBezTo>
                <a:cubicBezTo>
                  <a:pt x="2584" y="305"/>
                  <a:pt x="2503" y="356"/>
                  <a:pt x="2465" y="459"/>
                </a:cubicBezTo>
                <a:cubicBezTo>
                  <a:pt x="2432" y="514"/>
                  <a:pt x="2397" y="531"/>
                  <a:pt x="2359" y="531"/>
                </a:cubicBezTo>
                <a:cubicBezTo>
                  <a:pt x="2314" y="531"/>
                  <a:pt x="2267" y="507"/>
                  <a:pt x="2215" y="495"/>
                </a:cubicBezTo>
                <a:cubicBezTo>
                  <a:pt x="2041" y="440"/>
                  <a:pt x="1877" y="386"/>
                  <a:pt x="1696" y="386"/>
                </a:cubicBezTo>
                <a:cubicBezTo>
                  <a:pt x="1679" y="386"/>
                  <a:pt x="1661" y="386"/>
                  <a:pt x="1644" y="387"/>
                </a:cubicBezTo>
                <a:cubicBezTo>
                  <a:pt x="1632" y="386"/>
                  <a:pt x="1621" y="386"/>
                  <a:pt x="1610" y="386"/>
                </a:cubicBezTo>
                <a:cubicBezTo>
                  <a:pt x="1514" y="386"/>
                  <a:pt x="1421" y="429"/>
                  <a:pt x="1346" y="483"/>
                </a:cubicBezTo>
                <a:cubicBezTo>
                  <a:pt x="1190" y="469"/>
                  <a:pt x="1038" y="450"/>
                  <a:pt x="888" y="450"/>
                </a:cubicBezTo>
                <a:cubicBezTo>
                  <a:pt x="786" y="450"/>
                  <a:pt x="685" y="459"/>
                  <a:pt x="584" y="483"/>
                </a:cubicBezTo>
                <a:cubicBezTo>
                  <a:pt x="562" y="476"/>
                  <a:pt x="545" y="473"/>
                  <a:pt x="530" y="473"/>
                </a:cubicBezTo>
                <a:cubicBezTo>
                  <a:pt x="441" y="473"/>
                  <a:pt x="470" y="585"/>
                  <a:pt x="429" y="626"/>
                </a:cubicBezTo>
                <a:cubicBezTo>
                  <a:pt x="286" y="792"/>
                  <a:pt x="286" y="995"/>
                  <a:pt x="239" y="1209"/>
                </a:cubicBezTo>
                <a:cubicBezTo>
                  <a:pt x="227" y="1292"/>
                  <a:pt x="298" y="1292"/>
                  <a:pt x="358" y="1316"/>
                </a:cubicBezTo>
                <a:lnTo>
                  <a:pt x="358" y="1769"/>
                </a:lnTo>
                <a:cubicBezTo>
                  <a:pt x="263" y="1852"/>
                  <a:pt x="286" y="1971"/>
                  <a:pt x="191" y="2054"/>
                </a:cubicBezTo>
                <a:cubicBezTo>
                  <a:pt x="1" y="2269"/>
                  <a:pt x="24" y="2507"/>
                  <a:pt x="120" y="2757"/>
                </a:cubicBezTo>
                <a:cubicBezTo>
                  <a:pt x="132" y="2757"/>
                  <a:pt x="132" y="2745"/>
                  <a:pt x="143" y="2745"/>
                </a:cubicBezTo>
                <a:lnTo>
                  <a:pt x="143" y="2757"/>
                </a:lnTo>
                <a:lnTo>
                  <a:pt x="120" y="2757"/>
                </a:lnTo>
                <a:cubicBezTo>
                  <a:pt x="120" y="2781"/>
                  <a:pt x="132" y="2804"/>
                  <a:pt x="132" y="2828"/>
                </a:cubicBezTo>
                <a:cubicBezTo>
                  <a:pt x="155" y="2935"/>
                  <a:pt x="108" y="3054"/>
                  <a:pt x="191" y="3162"/>
                </a:cubicBezTo>
                <a:cubicBezTo>
                  <a:pt x="239" y="3245"/>
                  <a:pt x="143" y="3376"/>
                  <a:pt x="263" y="3435"/>
                </a:cubicBezTo>
                <a:cubicBezTo>
                  <a:pt x="310" y="3852"/>
                  <a:pt x="405" y="4257"/>
                  <a:pt x="584" y="4650"/>
                </a:cubicBezTo>
                <a:cubicBezTo>
                  <a:pt x="608" y="4852"/>
                  <a:pt x="608" y="5043"/>
                  <a:pt x="584" y="5257"/>
                </a:cubicBezTo>
                <a:cubicBezTo>
                  <a:pt x="524" y="5329"/>
                  <a:pt x="489" y="5424"/>
                  <a:pt x="560" y="5495"/>
                </a:cubicBezTo>
                <a:cubicBezTo>
                  <a:pt x="501" y="5757"/>
                  <a:pt x="501" y="6031"/>
                  <a:pt x="715" y="6257"/>
                </a:cubicBezTo>
                <a:cubicBezTo>
                  <a:pt x="715" y="6293"/>
                  <a:pt x="739" y="6329"/>
                  <a:pt x="786" y="6341"/>
                </a:cubicBezTo>
                <a:cubicBezTo>
                  <a:pt x="899" y="6542"/>
                  <a:pt x="1055" y="6574"/>
                  <a:pt x="1225" y="6574"/>
                </a:cubicBezTo>
                <a:cubicBezTo>
                  <a:pt x="1307" y="6574"/>
                  <a:pt x="1392" y="6567"/>
                  <a:pt x="1477" y="6567"/>
                </a:cubicBezTo>
                <a:cubicBezTo>
                  <a:pt x="1509" y="6594"/>
                  <a:pt x="1547" y="6601"/>
                  <a:pt x="1586" y="6601"/>
                </a:cubicBezTo>
                <a:cubicBezTo>
                  <a:pt x="1633" y="6601"/>
                  <a:pt x="1682" y="6591"/>
                  <a:pt x="1727" y="6591"/>
                </a:cubicBezTo>
                <a:cubicBezTo>
                  <a:pt x="2608" y="6567"/>
                  <a:pt x="3477" y="6531"/>
                  <a:pt x="4346" y="6412"/>
                </a:cubicBezTo>
                <a:cubicBezTo>
                  <a:pt x="4346" y="6406"/>
                  <a:pt x="4349" y="6403"/>
                  <a:pt x="4352" y="6400"/>
                </a:cubicBezTo>
                <a:lnTo>
                  <a:pt x="4352" y="6400"/>
                </a:lnTo>
                <a:lnTo>
                  <a:pt x="4346" y="6412"/>
                </a:lnTo>
                <a:cubicBezTo>
                  <a:pt x="4424" y="6466"/>
                  <a:pt x="4501" y="6477"/>
                  <a:pt x="4580" y="6477"/>
                </a:cubicBezTo>
                <a:cubicBezTo>
                  <a:pt x="4643" y="6477"/>
                  <a:pt x="4707" y="6470"/>
                  <a:pt x="4773" y="6470"/>
                </a:cubicBezTo>
                <a:cubicBezTo>
                  <a:pt x="4789" y="6470"/>
                  <a:pt x="4806" y="6470"/>
                  <a:pt x="4823" y="6472"/>
                </a:cubicBezTo>
                <a:cubicBezTo>
                  <a:pt x="5668" y="6495"/>
                  <a:pt x="6513" y="6495"/>
                  <a:pt x="7371" y="6507"/>
                </a:cubicBezTo>
                <a:cubicBezTo>
                  <a:pt x="7392" y="6508"/>
                  <a:pt x="7414" y="6509"/>
                  <a:pt x="7436" y="6509"/>
                </a:cubicBezTo>
                <a:cubicBezTo>
                  <a:pt x="7619" y="6509"/>
                  <a:pt x="7807" y="6479"/>
                  <a:pt x="7997" y="6479"/>
                </a:cubicBezTo>
                <a:cubicBezTo>
                  <a:pt x="8070" y="6479"/>
                  <a:pt x="8143" y="6483"/>
                  <a:pt x="8216" y="6495"/>
                </a:cubicBezTo>
                <a:cubicBezTo>
                  <a:pt x="8621" y="6567"/>
                  <a:pt x="9014" y="6567"/>
                  <a:pt x="9418" y="6579"/>
                </a:cubicBezTo>
                <a:cubicBezTo>
                  <a:pt x="9492" y="6607"/>
                  <a:pt x="9562" y="6619"/>
                  <a:pt x="9634" y="6619"/>
                </a:cubicBezTo>
                <a:cubicBezTo>
                  <a:pt x="9714" y="6619"/>
                  <a:pt x="9795" y="6604"/>
                  <a:pt x="9883" y="6579"/>
                </a:cubicBezTo>
                <a:cubicBezTo>
                  <a:pt x="9904" y="6572"/>
                  <a:pt x="9926" y="6569"/>
                  <a:pt x="9949" y="6569"/>
                </a:cubicBezTo>
                <a:cubicBezTo>
                  <a:pt x="10048" y="6569"/>
                  <a:pt x="10155" y="6622"/>
                  <a:pt x="10264" y="6622"/>
                </a:cubicBezTo>
                <a:cubicBezTo>
                  <a:pt x="10307" y="6622"/>
                  <a:pt x="10351" y="6614"/>
                  <a:pt x="10395" y="6591"/>
                </a:cubicBezTo>
                <a:cubicBezTo>
                  <a:pt x="10407" y="6591"/>
                  <a:pt x="10407" y="6579"/>
                  <a:pt x="10419" y="6567"/>
                </a:cubicBezTo>
                <a:cubicBezTo>
                  <a:pt x="10505" y="6582"/>
                  <a:pt x="10592" y="6587"/>
                  <a:pt x="10679" y="6587"/>
                </a:cubicBezTo>
                <a:cubicBezTo>
                  <a:pt x="10883" y="6587"/>
                  <a:pt x="11089" y="6559"/>
                  <a:pt x="11293" y="6559"/>
                </a:cubicBezTo>
                <a:cubicBezTo>
                  <a:pt x="11351" y="6559"/>
                  <a:pt x="11409" y="6561"/>
                  <a:pt x="11466" y="6567"/>
                </a:cubicBezTo>
                <a:lnTo>
                  <a:pt x="12216" y="6567"/>
                </a:lnTo>
                <a:cubicBezTo>
                  <a:pt x="12270" y="6602"/>
                  <a:pt x="12324" y="6620"/>
                  <a:pt x="12379" y="6620"/>
                </a:cubicBezTo>
                <a:cubicBezTo>
                  <a:pt x="12434" y="6620"/>
                  <a:pt x="12490" y="6602"/>
                  <a:pt x="12550" y="6567"/>
                </a:cubicBezTo>
                <a:lnTo>
                  <a:pt x="12609" y="6567"/>
                </a:lnTo>
                <a:cubicBezTo>
                  <a:pt x="12693" y="6632"/>
                  <a:pt x="12782" y="6650"/>
                  <a:pt x="12873" y="6650"/>
                </a:cubicBezTo>
                <a:cubicBezTo>
                  <a:pt x="12963" y="6650"/>
                  <a:pt x="13056" y="6632"/>
                  <a:pt x="13145" y="6626"/>
                </a:cubicBezTo>
                <a:cubicBezTo>
                  <a:pt x="13169" y="6626"/>
                  <a:pt x="13193" y="6638"/>
                  <a:pt x="13217" y="6638"/>
                </a:cubicBezTo>
                <a:cubicBezTo>
                  <a:pt x="13356" y="6610"/>
                  <a:pt x="13495" y="6599"/>
                  <a:pt x="13635" y="6599"/>
                </a:cubicBezTo>
                <a:cubicBezTo>
                  <a:pt x="13734" y="6599"/>
                  <a:pt x="13832" y="6605"/>
                  <a:pt x="13931" y="6614"/>
                </a:cubicBezTo>
                <a:cubicBezTo>
                  <a:pt x="13980" y="6619"/>
                  <a:pt x="14035" y="6623"/>
                  <a:pt x="14091" y="6623"/>
                </a:cubicBezTo>
                <a:cubicBezTo>
                  <a:pt x="14183" y="6623"/>
                  <a:pt x="14278" y="6611"/>
                  <a:pt x="14360" y="6567"/>
                </a:cubicBezTo>
                <a:lnTo>
                  <a:pt x="14395" y="6567"/>
                </a:lnTo>
                <a:lnTo>
                  <a:pt x="14419" y="6555"/>
                </a:lnTo>
                <a:cubicBezTo>
                  <a:pt x="14629" y="6599"/>
                  <a:pt x="14842" y="6618"/>
                  <a:pt x="15054" y="6618"/>
                </a:cubicBezTo>
                <a:cubicBezTo>
                  <a:pt x="15298" y="6618"/>
                  <a:pt x="15541" y="6593"/>
                  <a:pt x="15776" y="6555"/>
                </a:cubicBezTo>
                <a:cubicBezTo>
                  <a:pt x="15924" y="6576"/>
                  <a:pt x="16071" y="6601"/>
                  <a:pt x="16222" y="6601"/>
                </a:cubicBezTo>
                <a:cubicBezTo>
                  <a:pt x="16326" y="6601"/>
                  <a:pt x="16431" y="6589"/>
                  <a:pt x="16538" y="6555"/>
                </a:cubicBezTo>
                <a:cubicBezTo>
                  <a:pt x="16569" y="6586"/>
                  <a:pt x="16597" y="6604"/>
                  <a:pt x="16625" y="6604"/>
                </a:cubicBezTo>
                <a:cubicBezTo>
                  <a:pt x="16651" y="6604"/>
                  <a:pt x="16677" y="6589"/>
                  <a:pt x="16705" y="6555"/>
                </a:cubicBezTo>
                <a:lnTo>
                  <a:pt x="16765" y="6555"/>
                </a:lnTo>
                <a:cubicBezTo>
                  <a:pt x="16788" y="6567"/>
                  <a:pt x="16800" y="6567"/>
                  <a:pt x="16824" y="6567"/>
                </a:cubicBezTo>
                <a:cubicBezTo>
                  <a:pt x="16911" y="6580"/>
                  <a:pt x="17001" y="6597"/>
                  <a:pt x="17090" y="6597"/>
                </a:cubicBezTo>
                <a:cubicBezTo>
                  <a:pt x="17161" y="6597"/>
                  <a:pt x="17232" y="6586"/>
                  <a:pt x="17300" y="6555"/>
                </a:cubicBezTo>
                <a:cubicBezTo>
                  <a:pt x="17389" y="6565"/>
                  <a:pt x="17480" y="6571"/>
                  <a:pt x="17573" y="6571"/>
                </a:cubicBezTo>
                <a:cubicBezTo>
                  <a:pt x="17704" y="6571"/>
                  <a:pt x="17840" y="6559"/>
                  <a:pt x="17979" y="6531"/>
                </a:cubicBezTo>
                <a:cubicBezTo>
                  <a:pt x="18400" y="6531"/>
                  <a:pt x="18820" y="6552"/>
                  <a:pt x="19241" y="6552"/>
                </a:cubicBezTo>
                <a:cubicBezTo>
                  <a:pt x="19451" y="6552"/>
                  <a:pt x="19662" y="6547"/>
                  <a:pt x="19872" y="6531"/>
                </a:cubicBezTo>
                <a:cubicBezTo>
                  <a:pt x="20055" y="6578"/>
                  <a:pt x="20238" y="6594"/>
                  <a:pt x="20422" y="6594"/>
                </a:cubicBezTo>
                <a:cubicBezTo>
                  <a:pt x="20813" y="6594"/>
                  <a:pt x="21205" y="6521"/>
                  <a:pt x="21597" y="6521"/>
                </a:cubicBezTo>
                <a:cubicBezTo>
                  <a:pt x="21677" y="6521"/>
                  <a:pt x="21757" y="6524"/>
                  <a:pt x="21837" y="6531"/>
                </a:cubicBezTo>
                <a:cubicBezTo>
                  <a:pt x="21980" y="6607"/>
                  <a:pt x="22119" y="6625"/>
                  <a:pt x="22262" y="6625"/>
                </a:cubicBezTo>
                <a:cubicBezTo>
                  <a:pt x="22345" y="6625"/>
                  <a:pt x="22428" y="6619"/>
                  <a:pt x="22515" y="6614"/>
                </a:cubicBezTo>
                <a:cubicBezTo>
                  <a:pt x="22557" y="6603"/>
                  <a:pt x="22598" y="6598"/>
                  <a:pt x="22639" y="6598"/>
                </a:cubicBezTo>
                <a:cubicBezTo>
                  <a:pt x="22758" y="6598"/>
                  <a:pt x="22873" y="6636"/>
                  <a:pt x="22992" y="6636"/>
                </a:cubicBezTo>
                <a:cubicBezTo>
                  <a:pt x="23039" y="6636"/>
                  <a:pt x="23086" y="6631"/>
                  <a:pt x="23134" y="6614"/>
                </a:cubicBezTo>
                <a:cubicBezTo>
                  <a:pt x="23452" y="6614"/>
                  <a:pt x="23769" y="6620"/>
                  <a:pt x="24087" y="6620"/>
                </a:cubicBezTo>
                <a:cubicBezTo>
                  <a:pt x="24246" y="6620"/>
                  <a:pt x="24404" y="6618"/>
                  <a:pt x="24563" y="6614"/>
                </a:cubicBezTo>
                <a:cubicBezTo>
                  <a:pt x="24581" y="6613"/>
                  <a:pt x="24598" y="6612"/>
                  <a:pt x="24615" y="6612"/>
                </a:cubicBezTo>
                <a:cubicBezTo>
                  <a:pt x="24761" y="6612"/>
                  <a:pt x="24900" y="6668"/>
                  <a:pt x="25041" y="6668"/>
                </a:cubicBezTo>
                <a:cubicBezTo>
                  <a:pt x="25111" y="6668"/>
                  <a:pt x="25181" y="6654"/>
                  <a:pt x="25254" y="6614"/>
                </a:cubicBezTo>
                <a:cubicBezTo>
                  <a:pt x="25674" y="6678"/>
                  <a:pt x="26090" y="6688"/>
                  <a:pt x="26510" y="6688"/>
                </a:cubicBezTo>
                <a:cubicBezTo>
                  <a:pt x="26721" y="6688"/>
                  <a:pt x="26933" y="6686"/>
                  <a:pt x="27147" y="6686"/>
                </a:cubicBezTo>
                <a:cubicBezTo>
                  <a:pt x="27282" y="6702"/>
                  <a:pt x="27415" y="6710"/>
                  <a:pt x="27547" y="6710"/>
                </a:cubicBezTo>
                <a:cubicBezTo>
                  <a:pt x="27800" y="6710"/>
                  <a:pt x="28047" y="6681"/>
                  <a:pt x="28290" y="6626"/>
                </a:cubicBezTo>
                <a:cubicBezTo>
                  <a:pt x="28381" y="6663"/>
                  <a:pt x="28472" y="6678"/>
                  <a:pt x="28563" y="6678"/>
                </a:cubicBezTo>
                <a:cubicBezTo>
                  <a:pt x="28591" y="6678"/>
                  <a:pt x="28619" y="6677"/>
                  <a:pt x="28647" y="6674"/>
                </a:cubicBezTo>
                <a:cubicBezTo>
                  <a:pt x="28856" y="6661"/>
                  <a:pt x="29065" y="6651"/>
                  <a:pt x="29272" y="6651"/>
                </a:cubicBezTo>
                <a:cubicBezTo>
                  <a:pt x="29442" y="6651"/>
                  <a:pt x="29611" y="6658"/>
                  <a:pt x="29778" y="6674"/>
                </a:cubicBezTo>
                <a:cubicBezTo>
                  <a:pt x="29802" y="6686"/>
                  <a:pt x="29829" y="6692"/>
                  <a:pt x="29855" y="6692"/>
                </a:cubicBezTo>
                <a:cubicBezTo>
                  <a:pt x="29882" y="6692"/>
                  <a:pt x="29909" y="6686"/>
                  <a:pt x="29933" y="6674"/>
                </a:cubicBezTo>
                <a:cubicBezTo>
                  <a:pt x="30040" y="6674"/>
                  <a:pt x="30135" y="6686"/>
                  <a:pt x="30231" y="6686"/>
                </a:cubicBezTo>
                <a:cubicBezTo>
                  <a:pt x="30391" y="6728"/>
                  <a:pt x="30555" y="6733"/>
                  <a:pt x="30719" y="6733"/>
                </a:cubicBezTo>
                <a:cubicBezTo>
                  <a:pt x="30784" y="6733"/>
                  <a:pt x="30850" y="6733"/>
                  <a:pt x="30915" y="6733"/>
                </a:cubicBezTo>
                <a:cubicBezTo>
                  <a:pt x="31013" y="6733"/>
                  <a:pt x="31110" y="6735"/>
                  <a:pt x="31207" y="6745"/>
                </a:cubicBezTo>
                <a:cubicBezTo>
                  <a:pt x="31512" y="6745"/>
                  <a:pt x="31816" y="6706"/>
                  <a:pt x="32121" y="6706"/>
                </a:cubicBezTo>
                <a:cubicBezTo>
                  <a:pt x="32293" y="6706"/>
                  <a:pt x="32464" y="6719"/>
                  <a:pt x="32636" y="6757"/>
                </a:cubicBezTo>
                <a:cubicBezTo>
                  <a:pt x="32659" y="6745"/>
                  <a:pt x="32659" y="6733"/>
                  <a:pt x="32671" y="6733"/>
                </a:cubicBezTo>
                <a:cubicBezTo>
                  <a:pt x="32671" y="6733"/>
                  <a:pt x="32671" y="6745"/>
                  <a:pt x="32683" y="6745"/>
                </a:cubicBezTo>
                <a:cubicBezTo>
                  <a:pt x="32671" y="6757"/>
                  <a:pt x="32659" y="6757"/>
                  <a:pt x="32636" y="6769"/>
                </a:cubicBezTo>
                <a:cubicBezTo>
                  <a:pt x="32773" y="6823"/>
                  <a:pt x="32912" y="6844"/>
                  <a:pt x="33052" y="6844"/>
                </a:cubicBezTo>
                <a:cubicBezTo>
                  <a:pt x="33192" y="6844"/>
                  <a:pt x="33332" y="6823"/>
                  <a:pt x="33469" y="6793"/>
                </a:cubicBezTo>
                <a:cubicBezTo>
                  <a:pt x="33530" y="6830"/>
                  <a:pt x="33589" y="6843"/>
                  <a:pt x="33648" y="6843"/>
                </a:cubicBezTo>
                <a:cubicBezTo>
                  <a:pt x="33787" y="6843"/>
                  <a:pt x="33921" y="6769"/>
                  <a:pt x="34066" y="6769"/>
                </a:cubicBezTo>
                <a:cubicBezTo>
                  <a:pt x="34073" y="6769"/>
                  <a:pt x="34081" y="6769"/>
                  <a:pt x="34088" y="6769"/>
                </a:cubicBezTo>
                <a:cubicBezTo>
                  <a:pt x="34291" y="6829"/>
                  <a:pt x="34505" y="6829"/>
                  <a:pt x="34707" y="6853"/>
                </a:cubicBezTo>
                <a:cubicBezTo>
                  <a:pt x="34746" y="6855"/>
                  <a:pt x="34785" y="6856"/>
                  <a:pt x="34824" y="6856"/>
                </a:cubicBezTo>
                <a:cubicBezTo>
                  <a:pt x="35192" y="6856"/>
                  <a:pt x="35553" y="6768"/>
                  <a:pt x="35930" y="6768"/>
                </a:cubicBezTo>
                <a:cubicBezTo>
                  <a:pt x="35951" y="6768"/>
                  <a:pt x="35972" y="6769"/>
                  <a:pt x="35993" y="6769"/>
                </a:cubicBezTo>
                <a:cubicBezTo>
                  <a:pt x="36029" y="6769"/>
                  <a:pt x="36077" y="6793"/>
                  <a:pt x="36124" y="6793"/>
                </a:cubicBezTo>
                <a:cubicBezTo>
                  <a:pt x="36243" y="6864"/>
                  <a:pt x="36374" y="6853"/>
                  <a:pt x="36529" y="6864"/>
                </a:cubicBezTo>
                <a:cubicBezTo>
                  <a:pt x="36568" y="6866"/>
                  <a:pt x="36607" y="6867"/>
                  <a:pt x="36646" y="6867"/>
                </a:cubicBezTo>
                <a:cubicBezTo>
                  <a:pt x="37036" y="6867"/>
                  <a:pt x="37432" y="6783"/>
                  <a:pt x="37823" y="6783"/>
                </a:cubicBezTo>
                <a:cubicBezTo>
                  <a:pt x="37896" y="6783"/>
                  <a:pt x="37969" y="6786"/>
                  <a:pt x="38041" y="6793"/>
                </a:cubicBezTo>
                <a:lnTo>
                  <a:pt x="38077" y="6805"/>
                </a:lnTo>
                <a:lnTo>
                  <a:pt x="38101" y="6793"/>
                </a:lnTo>
                <a:cubicBezTo>
                  <a:pt x="38118" y="6797"/>
                  <a:pt x="38135" y="6798"/>
                  <a:pt x="38152" y="6798"/>
                </a:cubicBezTo>
                <a:cubicBezTo>
                  <a:pt x="38283" y="6798"/>
                  <a:pt x="38396" y="6695"/>
                  <a:pt x="38529" y="6695"/>
                </a:cubicBezTo>
                <a:cubicBezTo>
                  <a:pt x="38541" y="6695"/>
                  <a:pt x="38553" y="6696"/>
                  <a:pt x="38565" y="6698"/>
                </a:cubicBezTo>
                <a:cubicBezTo>
                  <a:pt x="38634" y="6744"/>
                  <a:pt x="38698" y="6770"/>
                  <a:pt x="38764" y="6770"/>
                </a:cubicBezTo>
                <a:cubicBezTo>
                  <a:pt x="38800" y="6770"/>
                  <a:pt x="38837" y="6762"/>
                  <a:pt x="38874" y="6745"/>
                </a:cubicBezTo>
                <a:cubicBezTo>
                  <a:pt x="38996" y="6705"/>
                  <a:pt x="39113" y="6691"/>
                  <a:pt x="39231" y="6691"/>
                </a:cubicBezTo>
                <a:cubicBezTo>
                  <a:pt x="39322" y="6691"/>
                  <a:pt x="39412" y="6699"/>
                  <a:pt x="39506" y="6710"/>
                </a:cubicBezTo>
                <a:cubicBezTo>
                  <a:pt x="39529" y="6716"/>
                  <a:pt x="39555" y="6718"/>
                  <a:pt x="39581" y="6718"/>
                </a:cubicBezTo>
                <a:cubicBezTo>
                  <a:pt x="39660" y="6718"/>
                  <a:pt x="39750" y="6698"/>
                  <a:pt x="39839" y="6698"/>
                </a:cubicBezTo>
                <a:cubicBezTo>
                  <a:pt x="39895" y="6708"/>
                  <a:pt x="39949" y="6712"/>
                  <a:pt x="40001" y="6712"/>
                </a:cubicBezTo>
                <a:cubicBezTo>
                  <a:pt x="40141" y="6712"/>
                  <a:pt x="40272" y="6681"/>
                  <a:pt x="40410" y="6638"/>
                </a:cubicBezTo>
                <a:cubicBezTo>
                  <a:pt x="40577" y="6591"/>
                  <a:pt x="40768" y="6591"/>
                  <a:pt x="40839" y="6400"/>
                </a:cubicBezTo>
                <a:cubicBezTo>
                  <a:pt x="41256" y="6055"/>
                  <a:pt x="41351" y="5614"/>
                  <a:pt x="41291" y="5102"/>
                </a:cubicBezTo>
                <a:cubicBezTo>
                  <a:pt x="41303" y="4995"/>
                  <a:pt x="41387" y="4900"/>
                  <a:pt x="41291" y="4793"/>
                </a:cubicBezTo>
                <a:lnTo>
                  <a:pt x="41291" y="4733"/>
                </a:lnTo>
                <a:cubicBezTo>
                  <a:pt x="41422" y="4614"/>
                  <a:pt x="41351" y="4436"/>
                  <a:pt x="41375" y="4281"/>
                </a:cubicBezTo>
                <a:cubicBezTo>
                  <a:pt x="41482" y="4174"/>
                  <a:pt x="41387" y="4019"/>
                  <a:pt x="41470" y="3900"/>
                </a:cubicBezTo>
                <a:cubicBezTo>
                  <a:pt x="41839" y="3805"/>
                  <a:pt x="41720" y="3352"/>
                  <a:pt x="42018" y="3185"/>
                </a:cubicBezTo>
                <a:cubicBezTo>
                  <a:pt x="41911" y="3078"/>
                  <a:pt x="41863" y="2995"/>
                  <a:pt x="41851" y="2947"/>
                </a:cubicBezTo>
                <a:cubicBezTo>
                  <a:pt x="41827" y="2876"/>
                  <a:pt x="41780" y="2828"/>
                  <a:pt x="41708" y="2804"/>
                </a:cubicBezTo>
                <a:cubicBezTo>
                  <a:pt x="41649" y="2662"/>
                  <a:pt x="41553" y="2542"/>
                  <a:pt x="41541" y="2400"/>
                </a:cubicBezTo>
                <a:cubicBezTo>
                  <a:pt x="41530" y="2102"/>
                  <a:pt x="41494" y="1816"/>
                  <a:pt x="41482" y="1519"/>
                </a:cubicBezTo>
                <a:cubicBezTo>
                  <a:pt x="41649" y="1257"/>
                  <a:pt x="41494" y="971"/>
                  <a:pt x="41470" y="697"/>
                </a:cubicBezTo>
                <a:cubicBezTo>
                  <a:pt x="41315" y="495"/>
                  <a:pt x="41149" y="280"/>
                  <a:pt x="40875" y="245"/>
                </a:cubicBezTo>
                <a:cubicBezTo>
                  <a:pt x="40815" y="197"/>
                  <a:pt x="40732" y="161"/>
                  <a:pt x="40649" y="161"/>
                </a:cubicBezTo>
                <a:cubicBezTo>
                  <a:pt x="40518" y="131"/>
                  <a:pt x="40397" y="84"/>
                  <a:pt x="40262" y="84"/>
                </a:cubicBezTo>
                <a:cubicBezTo>
                  <a:pt x="40237" y="84"/>
                  <a:pt x="40211" y="86"/>
                  <a:pt x="40184" y="90"/>
                </a:cubicBezTo>
                <a:cubicBezTo>
                  <a:pt x="40148" y="90"/>
                  <a:pt x="40137" y="78"/>
                  <a:pt x="40113" y="78"/>
                </a:cubicBezTo>
                <a:cubicBezTo>
                  <a:pt x="40090" y="27"/>
                  <a:pt x="40062" y="14"/>
                  <a:pt x="40033" y="14"/>
                </a:cubicBezTo>
                <a:cubicBezTo>
                  <a:pt x="40000" y="14"/>
                  <a:pt x="39965" y="30"/>
                  <a:pt x="39934" y="30"/>
                </a:cubicBezTo>
                <a:cubicBezTo>
                  <a:pt x="39779" y="30"/>
                  <a:pt x="39672" y="161"/>
                  <a:pt x="39517" y="161"/>
                </a:cubicBezTo>
                <a:cubicBezTo>
                  <a:pt x="39434" y="78"/>
                  <a:pt x="39336" y="60"/>
                  <a:pt x="39236" y="60"/>
                </a:cubicBezTo>
                <a:cubicBezTo>
                  <a:pt x="39161" y="60"/>
                  <a:pt x="39086" y="70"/>
                  <a:pt x="39015" y="70"/>
                </a:cubicBezTo>
                <a:cubicBezTo>
                  <a:pt x="38991" y="70"/>
                  <a:pt x="38968" y="69"/>
                  <a:pt x="38946" y="66"/>
                </a:cubicBezTo>
                <a:cubicBezTo>
                  <a:pt x="38761" y="36"/>
                  <a:pt x="38577" y="15"/>
                  <a:pt x="38394" y="15"/>
                </a:cubicBezTo>
                <a:cubicBezTo>
                  <a:pt x="38211" y="15"/>
                  <a:pt x="38029" y="36"/>
                  <a:pt x="37851" y="90"/>
                </a:cubicBezTo>
                <a:cubicBezTo>
                  <a:pt x="37789" y="76"/>
                  <a:pt x="37735" y="62"/>
                  <a:pt x="37680" y="62"/>
                </a:cubicBezTo>
                <a:cubicBezTo>
                  <a:pt x="37639" y="62"/>
                  <a:pt x="37598" y="70"/>
                  <a:pt x="37553" y="90"/>
                </a:cubicBezTo>
                <a:lnTo>
                  <a:pt x="37481" y="90"/>
                </a:lnTo>
                <a:cubicBezTo>
                  <a:pt x="37430" y="88"/>
                  <a:pt x="37378" y="87"/>
                  <a:pt x="37326" y="87"/>
                </a:cubicBezTo>
                <a:cubicBezTo>
                  <a:pt x="37246" y="87"/>
                  <a:pt x="37167" y="89"/>
                  <a:pt x="37088" y="89"/>
                </a:cubicBezTo>
                <a:cubicBezTo>
                  <a:pt x="36921" y="89"/>
                  <a:pt x="36755" y="82"/>
                  <a:pt x="36588" y="42"/>
                </a:cubicBezTo>
                <a:cubicBezTo>
                  <a:pt x="36490" y="15"/>
                  <a:pt x="36387" y="0"/>
                  <a:pt x="36286" y="0"/>
                </a:cubicBezTo>
                <a:close/>
              </a:path>
            </a:pathLst>
          </a:custGeom>
          <a:solidFill>
            <a:srgbClr val="A88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720050" y="540000"/>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5"/>
          <p:cNvSpPr txBox="1">
            <a:spLocks noGrp="1"/>
          </p:cNvSpPr>
          <p:nvPr>
            <p:ph type="subTitle" idx="1"/>
          </p:nvPr>
        </p:nvSpPr>
        <p:spPr>
          <a:xfrm>
            <a:off x="720000" y="2668975"/>
            <a:ext cx="2454600" cy="84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 name="Google Shape;29;p5"/>
          <p:cNvSpPr txBox="1">
            <a:spLocks noGrp="1"/>
          </p:cNvSpPr>
          <p:nvPr>
            <p:ph type="subTitle" idx="2"/>
          </p:nvPr>
        </p:nvSpPr>
        <p:spPr>
          <a:xfrm>
            <a:off x="5969500" y="2682217"/>
            <a:ext cx="2454600" cy="84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 name="Google Shape;30;p5"/>
          <p:cNvSpPr txBox="1">
            <a:spLocks noGrp="1"/>
          </p:cNvSpPr>
          <p:nvPr>
            <p:ph type="subTitle" idx="3"/>
          </p:nvPr>
        </p:nvSpPr>
        <p:spPr>
          <a:xfrm>
            <a:off x="720000" y="2054950"/>
            <a:ext cx="2454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1pPr>
            <a:lvl2pPr lvl="1"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2pPr>
            <a:lvl3pPr lvl="2"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3pPr>
            <a:lvl4pPr lvl="3"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4pPr>
            <a:lvl5pPr lvl="4"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5pPr>
            <a:lvl6pPr lvl="5"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6pPr>
            <a:lvl7pPr lvl="6"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7pPr>
            <a:lvl8pPr lvl="7"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8pPr>
            <a:lvl9pPr lvl="8"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9pPr>
          </a:lstStyle>
          <a:p>
            <a:endParaRPr/>
          </a:p>
        </p:txBody>
      </p:sp>
      <p:sp>
        <p:nvSpPr>
          <p:cNvPr id="31" name="Google Shape;31;p5"/>
          <p:cNvSpPr txBox="1">
            <a:spLocks noGrp="1"/>
          </p:cNvSpPr>
          <p:nvPr>
            <p:ph type="subTitle" idx="4"/>
          </p:nvPr>
        </p:nvSpPr>
        <p:spPr>
          <a:xfrm>
            <a:off x="5969500" y="2066125"/>
            <a:ext cx="24546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1pPr>
            <a:lvl2pPr lvl="1"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2pPr>
            <a:lvl3pPr lvl="2"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3pPr>
            <a:lvl4pPr lvl="3"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4pPr>
            <a:lvl5pPr lvl="4"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5pPr>
            <a:lvl6pPr lvl="5"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6pPr>
            <a:lvl7pPr lvl="6"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7pPr>
            <a:lvl8pPr lvl="7"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8pPr>
            <a:lvl9pPr lvl="8" algn="ctr" rtl="0">
              <a:lnSpc>
                <a:spcPct val="100000"/>
              </a:lnSpc>
              <a:spcBef>
                <a:spcPts val="0"/>
              </a:spcBef>
              <a:spcAft>
                <a:spcPts val="0"/>
              </a:spcAft>
              <a:buClr>
                <a:schemeClr val="accent1"/>
              </a:buClr>
              <a:buSzPts val="3000"/>
              <a:buFont typeface="Caveat"/>
              <a:buNone/>
              <a:defRPr sz="3000">
                <a:solidFill>
                  <a:schemeClr val="accent1"/>
                </a:solidFill>
                <a:latin typeface="Caveat"/>
                <a:ea typeface="Caveat"/>
                <a:cs typeface="Caveat"/>
                <a:sym typeface="Caveat"/>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2"/>
        <p:cNvGrpSpPr/>
        <p:nvPr/>
      </p:nvGrpSpPr>
      <p:grpSpPr>
        <a:xfrm>
          <a:off x="0" y="0"/>
          <a:ext cx="0" cy="0"/>
          <a:chOff x="0" y="0"/>
          <a:chExt cx="0" cy="0"/>
        </a:xfrm>
      </p:grpSpPr>
      <p:sp>
        <p:nvSpPr>
          <p:cNvPr id="53" name="Google Shape;53;p13"/>
          <p:cNvSpPr/>
          <p:nvPr/>
        </p:nvSpPr>
        <p:spPr>
          <a:xfrm>
            <a:off x="720000" y="540000"/>
            <a:ext cx="7704000" cy="612471"/>
          </a:xfrm>
          <a:custGeom>
            <a:avLst/>
            <a:gdLst/>
            <a:ahLst/>
            <a:cxnLst/>
            <a:rect l="l" t="t" r="r" b="b"/>
            <a:pathLst>
              <a:path w="42018" h="6868" extrusionOk="0">
                <a:moveTo>
                  <a:pt x="9776" y="364"/>
                </a:moveTo>
                <a:cubicBezTo>
                  <a:pt x="9785" y="365"/>
                  <a:pt x="9795" y="367"/>
                  <a:pt x="9811" y="376"/>
                </a:cubicBezTo>
                <a:cubicBezTo>
                  <a:pt x="9811" y="387"/>
                  <a:pt x="9788" y="387"/>
                  <a:pt x="9788" y="387"/>
                </a:cubicBezTo>
                <a:cubicBezTo>
                  <a:pt x="9788" y="376"/>
                  <a:pt x="9776" y="376"/>
                  <a:pt x="9776" y="364"/>
                </a:cubicBezTo>
                <a:close/>
                <a:moveTo>
                  <a:pt x="3703" y="459"/>
                </a:moveTo>
                <a:cubicBezTo>
                  <a:pt x="3703" y="483"/>
                  <a:pt x="3692" y="483"/>
                  <a:pt x="3692" y="483"/>
                </a:cubicBezTo>
                <a:cubicBezTo>
                  <a:pt x="3692" y="483"/>
                  <a:pt x="3692" y="459"/>
                  <a:pt x="3680" y="459"/>
                </a:cubicBezTo>
                <a:close/>
                <a:moveTo>
                  <a:pt x="12276" y="637"/>
                </a:moveTo>
                <a:cubicBezTo>
                  <a:pt x="12264" y="661"/>
                  <a:pt x="12264" y="673"/>
                  <a:pt x="12264" y="673"/>
                </a:cubicBezTo>
                <a:cubicBezTo>
                  <a:pt x="12264" y="661"/>
                  <a:pt x="12264" y="637"/>
                  <a:pt x="12276" y="637"/>
                </a:cubicBezTo>
                <a:close/>
                <a:moveTo>
                  <a:pt x="13026" y="816"/>
                </a:moveTo>
                <a:lnTo>
                  <a:pt x="13038" y="840"/>
                </a:lnTo>
                <a:cubicBezTo>
                  <a:pt x="13026" y="840"/>
                  <a:pt x="13026" y="840"/>
                  <a:pt x="13026" y="816"/>
                </a:cubicBezTo>
                <a:close/>
                <a:moveTo>
                  <a:pt x="27683" y="899"/>
                </a:moveTo>
                <a:cubicBezTo>
                  <a:pt x="27683" y="923"/>
                  <a:pt x="27671" y="923"/>
                  <a:pt x="27659" y="935"/>
                </a:cubicBezTo>
                <a:cubicBezTo>
                  <a:pt x="27659" y="923"/>
                  <a:pt x="27671" y="911"/>
                  <a:pt x="27683" y="899"/>
                </a:cubicBezTo>
                <a:close/>
                <a:moveTo>
                  <a:pt x="751" y="1209"/>
                </a:moveTo>
                <a:lnTo>
                  <a:pt x="751" y="1280"/>
                </a:lnTo>
                <a:cubicBezTo>
                  <a:pt x="727" y="1257"/>
                  <a:pt x="727" y="1233"/>
                  <a:pt x="751" y="1209"/>
                </a:cubicBezTo>
                <a:close/>
                <a:moveTo>
                  <a:pt x="11142" y="1408"/>
                </a:moveTo>
                <a:cubicBezTo>
                  <a:pt x="11149" y="1410"/>
                  <a:pt x="11158" y="1411"/>
                  <a:pt x="11169" y="1411"/>
                </a:cubicBezTo>
                <a:lnTo>
                  <a:pt x="11145" y="1411"/>
                </a:lnTo>
                <a:cubicBezTo>
                  <a:pt x="11144" y="1410"/>
                  <a:pt x="11143" y="1409"/>
                  <a:pt x="11142" y="1408"/>
                </a:cubicBezTo>
                <a:close/>
                <a:moveTo>
                  <a:pt x="30650" y="1442"/>
                </a:moveTo>
                <a:cubicBezTo>
                  <a:pt x="30653" y="1442"/>
                  <a:pt x="30655" y="1443"/>
                  <a:pt x="30659" y="1447"/>
                </a:cubicBezTo>
                <a:lnTo>
                  <a:pt x="30623" y="1447"/>
                </a:lnTo>
                <a:cubicBezTo>
                  <a:pt x="30639" y="1447"/>
                  <a:pt x="30645" y="1442"/>
                  <a:pt x="30650" y="1442"/>
                </a:cubicBezTo>
                <a:close/>
                <a:moveTo>
                  <a:pt x="29457" y="1519"/>
                </a:moveTo>
                <a:lnTo>
                  <a:pt x="29445" y="1530"/>
                </a:lnTo>
                <a:cubicBezTo>
                  <a:pt x="29445" y="1519"/>
                  <a:pt x="29457" y="1519"/>
                  <a:pt x="29457" y="1519"/>
                </a:cubicBezTo>
                <a:close/>
                <a:moveTo>
                  <a:pt x="21658" y="1685"/>
                </a:moveTo>
                <a:lnTo>
                  <a:pt x="21658" y="1685"/>
                </a:lnTo>
                <a:cubicBezTo>
                  <a:pt x="21634" y="1697"/>
                  <a:pt x="21634" y="1709"/>
                  <a:pt x="21622" y="1709"/>
                </a:cubicBezTo>
                <a:cubicBezTo>
                  <a:pt x="21622" y="1697"/>
                  <a:pt x="21634" y="1697"/>
                  <a:pt x="21658" y="1685"/>
                </a:cubicBezTo>
                <a:close/>
                <a:moveTo>
                  <a:pt x="25135" y="2114"/>
                </a:moveTo>
                <a:cubicBezTo>
                  <a:pt x="25151" y="2114"/>
                  <a:pt x="25156" y="2119"/>
                  <a:pt x="25151" y="2119"/>
                </a:cubicBezTo>
                <a:cubicBezTo>
                  <a:pt x="25148" y="2119"/>
                  <a:pt x="25143" y="2118"/>
                  <a:pt x="25135" y="2114"/>
                </a:cubicBezTo>
                <a:close/>
                <a:moveTo>
                  <a:pt x="36323" y="2139"/>
                </a:moveTo>
                <a:cubicBezTo>
                  <a:pt x="36325" y="2139"/>
                  <a:pt x="36323" y="2150"/>
                  <a:pt x="36315" y="2150"/>
                </a:cubicBezTo>
                <a:cubicBezTo>
                  <a:pt x="36319" y="2142"/>
                  <a:pt x="36321" y="2139"/>
                  <a:pt x="36323" y="2139"/>
                </a:cubicBezTo>
                <a:close/>
                <a:moveTo>
                  <a:pt x="31258" y="2347"/>
                </a:moveTo>
                <a:cubicBezTo>
                  <a:pt x="31260" y="2347"/>
                  <a:pt x="31262" y="2348"/>
                  <a:pt x="31266" y="2352"/>
                </a:cubicBezTo>
                <a:cubicBezTo>
                  <a:pt x="31258" y="2352"/>
                  <a:pt x="31256" y="2347"/>
                  <a:pt x="31258" y="2347"/>
                </a:cubicBezTo>
                <a:close/>
                <a:moveTo>
                  <a:pt x="31262" y="2343"/>
                </a:moveTo>
                <a:cubicBezTo>
                  <a:pt x="31263" y="2343"/>
                  <a:pt x="31266" y="2346"/>
                  <a:pt x="31266" y="2352"/>
                </a:cubicBezTo>
                <a:cubicBezTo>
                  <a:pt x="31260" y="2346"/>
                  <a:pt x="31260" y="2343"/>
                  <a:pt x="31262" y="2343"/>
                </a:cubicBezTo>
                <a:close/>
                <a:moveTo>
                  <a:pt x="21610" y="2364"/>
                </a:moveTo>
                <a:cubicBezTo>
                  <a:pt x="21610" y="2388"/>
                  <a:pt x="21610" y="2388"/>
                  <a:pt x="21599" y="2400"/>
                </a:cubicBezTo>
                <a:cubicBezTo>
                  <a:pt x="21610" y="2388"/>
                  <a:pt x="21610" y="2364"/>
                  <a:pt x="21610" y="2364"/>
                </a:cubicBezTo>
                <a:close/>
                <a:moveTo>
                  <a:pt x="29695" y="2388"/>
                </a:moveTo>
                <a:lnTo>
                  <a:pt x="29695" y="2388"/>
                </a:lnTo>
                <a:cubicBezTo>
                  <a:pt x="29707" y="2400"/>
                  <a:pt x="29695" y="2412"/>
                  <a:pt x="29671" y="2423"/>
                </a:cubicBezTo>
                <a:cubicBezTo>
                  <a:pt x="29671" y="2412"/>
                  <a:pt x="29695" y="2400"/>
                  <a:pt x="29695" y="2388"/>
                </a:cubicBezTo>
                <a:close/>
                <a:moveTo>
                  <a:pt x="30516" y="2412"/>
                </a:moveTo>
                <a:lnTo>
                  <a:pt x="30492" y="2423"/>
                </a:lnTo>
                <a:cubicBezTo>
                  <a:pt x="30492" y="2412"/>
                  <a:pt x="30516" y="2412"/>
                  <a:pt x="30516" y="2412"/>
                </a:cubicBezTo>
                <a:close/>
                <a:moveTo>
                  <a:pt x="274" y="2578"/>
                </a:moveTo>
                <a:cubicBezTo>
                  <a:pt x="286" y="2578"/>
                  <a:pt x="286" y="2590"/>
                  <a:pt x="286" y="2590"/>
                </a:cubicBezTo>
                <a:lnTo>
                  <a:pt x="274" y="2578"/>
                </a:lnTo>
                <a:close/>
                <a:moveTo>
                  <a:pt x="13586" y="2566"/>
                </a:moveTo>
                <a:cubicBezTo>
                  <a:pt x="13574" y="2578"/>
                  <a:pt x="13574" y="2578"/>
                  <a:pt x="13574" y="2590"/>
                </a:cubicBezTo>
                <a:lnTo>
                  <a:pt x="13574" y="2566"/>
                </a:lnTo>
                <a:close/>
                <a:moveTo>
                  <a:pt x="9621" y="2804"/>
                </a:moveTo>
                <a:cubicBezTo>
                  <a:pt x="9621" y="2816"/>
                  <a:pt x="9621" y="2828"/>
                  <a:pt x="9585" y="2840"/>
                </a:cubicBezTo>
                <a:cubicBezTo>
                  <a:pt x="9597" y="2828"/>
                  <a:pt x="9621" y="2816"/>
                  <a:pt x="9621" y="2804"/>
                </a:cubicBezTo>
                <a:close/>
                <a:moveTo>
                  <a:pt x="29064" y="2876"/>
                </a:moveTo>
                <a:cubicBezTo>
                  <a:pt x="29052" y="2888"/>
                  <a:pt x="29040" y="2888"/>
                  <a:pt x="29004" y="2888"/>
                </a:cubicBezTo>
                <a:lnTo>
                  <a:pt x="29004" y="2876"/>
                </a:lnTo>
                <a:close/>
                <a:moveTo>
                  <a:pt x="2691" y="3066"/>
                </a:moveTo>
                <a:cubicBezTo>
                  <a:pt x="2713" y="3066"/>
                  <a:pt x="2715" y="3076"/>
                  <a:pt x="2724" y="3078"/>
                </a:cubicBezTo>
                <a:lnTo>
                  <a:pt x="2724" y="3078"/>
                </a:lnTo>
                <a:cubicBezTo>
                  <a:pt x="2719" y="3077"/>
                  <a:pt x="2708" y="3075"/>
                  <a:pt x="2691" y="3066"/>
                </a:cubicBezTo>
                <a:close/>
                <a:moveTo>
                  <a:pt x="346" y="3102"/>
                </a:moveTo>
                <a:lnTo>
                  <a:pt x="346" y="3126"/>
                </a:lnTo>
                <a:cubicBezTo>
                  <a:pt x="346" y="3114"/>
                  <a:pt x="334" y="3114"/>
                  <a:pt x="346" y="3102"/>
                </a:cubicBezTo>
                <a:close/>
                <a:moveTo>
                  <a:pt x="7621" y="3138"/>
                </a:moveTo>
                <a:lnTo>
                  <a:pt x="7621" y="3173"/>
                </a:lnTo>
                <a:lnTo>
                  <a:pt x="7609" y="3173"/>
                </a:lnTo>
                <a:cubicBezTo>
                  <a:pt x="7609" y="3162"/>
                  <a:pt x="7621" y="3138"/>
                  <a:pt x="7621" y="3138"/>
                </a:cubicBezTo>
                <a:close/>
                <a:moveTo>
                  <a:pt x="33112" y="3281"/>
                </a:moveTo>
                <a:cubicBezTo>
                  <a:pt x="33136" y="3293"/>
                  <a:pt x="33136" y="3304"/>
                  <a:pt x="33112" y="3304"/>
                </a:cubicBezTo>
                <a:lnTo>
                  <a:pt x="33112" y="3281"/>
                </a:lnTo>
                <a:close/>
                <a:moveTo>
                  <a:pt x="10038" y="3376"/>
                </a:moveTo>
                <a:lnTo>
                  <a:pt x="10038" y="3412"/>
                </a:lnTo>
                <a:lnTo>
                  <a:pt x="10014" y="3388"/>
                </a:lnTo>
                <a:lnTo>
                  <a:pt x="10038" y="3376"/>
                </a:lnTo>
                <a:close/>
                <a:moveTo>
                  <a:pt x="24468" y="3412"/>
                </a:moveTo>
                <a:lnTo>
                  <a:pt x="24468" y="3424"/>
                </a:lnTo>
                <a:cubicBezTo>
                  <a:pt x="24468" y="3424"/>
                  <a:pt x="24456" y="3424"/>
                  <a:pt x="24456" y="3412"/>
                </a:cubicBezTo>
                <a:close/>
                <a:moveTo>
                  <a:pt x="28349" y="3424"/>
                </a:moveTo>
                <a:lnTo>
                  <a:pt x="28349" y="3435"/>
                </a:lnTo>
                <a:cubicBezTo>
                  <a:pt x="28337" y="3435"/>
                  <a:pt x="28349" y="3435"/>
                  <a:pt x="28349" y="3424"/>
                </a:cubicBezTo>
                <a:close/>
                <a:moveTo>
                  <a:pt x="35493" y="3709"/>
                </a:moveTo>
                <a:cubicBezTo>
                  <a:pt x="35501" y="3709"/>
                  <a:pt x="35507" y="3711"/>
                  <a:pt x="35510" y="3713"/>
                </a:cubicBezTo>
                <a:lnTo>
                  <a:pt x="35510" y="3713"/>
                </a:lnTo>
                <a:cubicBezTo>
                  <a:pt x="35503" y="3709"/>
                  <a:pt x="35493" y="3709"/>
                  <a:pt x="35493" y="3709"/>
                </a:cubicBezTo>
                <a:close/>
                <a:moveTo>
                  <a:pt x="40934" y="3769"/>
                </a:moveTo>
                <a:lnTo>
                  <a:pt x="40946" y="3781"/>
                </a:lnTo>
                <a:cubicBezTo>
                  <a:pt x="40934" y="3781"/>
                  <a:pt x="40934" y="3769"/>
                  <a:pt x="40934" y="3769"/>
                </a:cubicBezTo>
                <a:close/>
                <a:moveTo>
                  <a:pt x="2251" y="3935"/>
                </a:moveTo>
                <a:cubicBezTo>
                  <a:pt x="2263" y="3935"/>
                  <a:pt x="2263" y="3935"/>
                  <a:pt x="2263" y="3947"/>
                </a:cubicBezTo>
                <a:lnTo>
                  <a:pt x="2239" y="3947"/>
                </a:lnTo>
                <a:lnTo>
                  <a:pt x="2251" y="3935"/>
                </a:lnTo>
                <a:close/>
                <a:moveTo>
                  <a:pt x="40220" y="3995"/>
                </a:moveTo>
                <a:lnTo>
                  <a:pt x="40184" y="4019"/>
                </a:lnTo>
                <a:cubicBezTo>
                  <a:pt x="40184" y="4007"/>
                  <a:pt x="40196" y="3995"/>
                  <a:pt x="40220" y="3995"/>
                </a:cubicBezTo>
                <a:close/>
                <a:moveTo>
                  <a:pt x="6094" y="4617"/>
                </a:moveTo>
                <a:cubicBezTo>
                  <a:pt x="6097" y="4617"/>
                  <a:pt x="6097" y="4620"/>
                  <a:pt x="6085" y="4626"/>
                </a:cubicBezTo>
                <a:cubicBezTo>
                  <a:pt x="6085" y="4620"/>
                  <a:pt x="6091" y="4617"/>
                  <a:pt x="6094" y="4617"/>
                </a:cubicBezTo>
                <a:close/>
                <a:moveTo>
                  <a:pt x="5811" y="4709"/>
                </a:moveTo>
                <a:lnTo>
                  <a:pt x="5811" y="4721"/>
                </a:lnTo>
                <a:lnTo>
                  <a:pt x="5787" y="4709"/>
                </a:lnTo>
                <a:close/>
                <a:moveTo>
                  <a:pt x="36946" y="4840"/>
                </a:moveTo>
                <a:lnTo>
                  <a:pt x="36946" y="4852"/>
                </a:lnTo>
                <a:cubicBezTo>
                  <a:pt x="36946" y="4852"/>
                  <a:pt x="36922" y="4840"/>
                  <a:pt x="36946" y="4840"/>
                </a:cubicBezTo>
                <a:close/>
                <a:moveTo>
                  <a:pt x="27040" y="5376"/>
                </a:moveTo>
                <a:lnTo>
                  <a:pt x="27040" y="5388"/>
                </a:lnTo>
                <a:cubicBezTo>
                  <a:pt x="27034" y="5388"/>
                  <a:pt x="27030" y="5388"/>
                  <a:pt x="27027" y="5388"/>
                </a:cubicBezTo>
                <a:lnTo>
                  <a:pt x="27027" y="5388"/>
                </a:lnTo>
                <a:cubicBezTo>
                  <a:pt x="27031" y="5385"/>
                  <a:pt x="27035" y="5380"/>
                  <a:pt x="27040" y="5376"/>
                </a:cubicBezTo>
                <a:close/>
                <a:moveTo>
                  <a:pt x="36565" y="5436"/>
                </a:moveTo>
                <a:cubicBezTo>
                  <a:pt x="36565" y="5448"/>
                  <a:pt x="36553" y="5448"/>
                  <a:pt x="36553" y="5448"/>
                </a:cubicBezTo>
                <a:lnTo>
                  <a:pt x="36565" y="5436"/>
                </a:lnTo>
                <a:close/>
                <a:moveTo>
                  <a:pt x="8343" y="5841"/>
                </a:moveTo>
                <a:cubicBezTo>
                  <a:pt x="8335" y="5843"/>
                  <a:pt x="8333" y="5852"/>
                  <a:pt x="8323" y="5852"/>
                </a:cubicBezTo>
                <a:cubicBezTo>
                  <a:pt x="8331" y="5845"/>
                  <a:pt x="8338" y="5842"/>
                  <a:pt x="8343" y="5841"/>
                </a:cubicBezTo>
                <a:close/>
                <a:moveTo>
                  <a:pt x="20947" y="5949"/>
                </a:moveTo>
                <a:cubicBezTo>
                  <a:pt x="20949" y="5949"/>
                  <a:pt x="20952" y="5952"/>
                  <a:pt x="20956" y="5960"/>
                </a:cubicBezTo>
                <a:lnTo>
                  <a:pt x="20944" y="5960"/>
                </a:lnTo>
                <a:cubicBezTo>
                  <a:pt x="20944" y="5960"/>
                  <a:pt x="20944" y="5949"/>
                  <a:pt x="20947" y="5949"/>
                </a:cubicBezTo>
                <a:close/>
                <a:moveTo>
                  <a:pt x="7835" y="5983"/>
                </a:moveTo>
                <a:cubicBezTo>
                  <a:pt x="7847" y="5983"/>
                  <a:pt x="7859" y="5983"/>
                  <a:pt x="7894" y="5995"/>
                </a:cubicBezTo>
                <a:cubicBezTo>
                  <a:pt x="7859" y="5995"/>
                  <a:pt x="7847" y="5983"/>
                  <a:pt x="7835" y="5983"/>
                </a:cubicBezTo>
                <a:close/>
                <a:moveTo>
                  <a:pt x="25825" y="6114"/>
                </a:moveTo>
                <a:lnTo>
                  <a:pt x="25825" y="6138"/>
                </a:lnTo>
                <a:lnTo>
                  <a:pt x="25801" y="6114"/>
                </a:lnTo>
                <a:close/>
                <a:moveTo>
                  <a:pt x="12431" y="6198"/>
                </a:moveTo>
                <a:cubicBezTo>
                  <a:pt x="12431" y="6210"/>
                  <a:pt x="12443" y="6210"/>
                  <a:pt x="12443" y="6221"/>
                </a:cubicBezTo>
                <a:lnTo>
                  <a:pt x="12419" y="6221"/>
                </a:lnTo>
                <a:cubicBezTo>
                  <a:pt x="12419" y="6210"/>
                  <a:pt x="12431" y="6210"/>
                  <a:pt x="12431" y="6198"/>
                </a:cubicBezTo>
                <a:close/>
                <a:moveTo>
                  <a:pt x="36286" y="0"/>
                </a:moveTo>
                <a:cubicBezTo>
                  <a:pt x="36166" y="0"/>
                  <a:pt x="36049" y="21"/>
                  <a:pt x="35946" y="66"/>
                </a:cubicBezTo>
                <a:cubicBezTo>
                  <a:pt x="35892" y="83"/>
                  <a:pt x="35845" y="88"/>
                  <a:pt x="35801" y="88"/>
                </a:cubicBezTo>
                <a:cubicBezTo>
                  <a:pt x="35733" y="88"/>
                  <a:pt x="35672" y="76"/>
                  <a:pt x="35601" y="76"/>
                </a:cubicBezTo>
                <a:cubicBezTo>
                  <a:pt x="35586" y="76"/>
                  <a:pt x="35570" y="76"/>
                  <a:pt x="35553" y="78"/>
                </a:cubicBezTo>
                <a:cubicBezTo>
                  <a:pt x="35481" y="90"/>
                  <a:pt x="35413" y="93"/>
                  <a:pt x="35343" y="93"/>
                </a:cubicBezTo>
                <a:cubicBezTo>
                  <a:pt x="35273" y="93"/>
                  <a:pt x="35201" y="90"/>
                  <a:pt x="35124" y="90"/>
                </a:cubicBezTo>
                <a:cubicBezTo>
                  <a:pt x="34908" y="82"/>
                  <a:pt x="34686" y="31"/>
                  <a:pt x="34466" y="31"/>
                </a:cubicBezTo>
                <a:cubicBezTo>
                  <a:pt x="34359" y="31"/>
                  <a:pt x="34253" y="43"/>
                  <a:pt x="34148" y="78"/>
                </a:cubicBezTo>
                <a:cubicBezTo>
                  <a:pt x="33934" y="61"/>
                  <a:pt x="33719" y="39"/>
                  <a:pt x="33505" y="39"/>
                </a:cubicBezTo>
                <a:cubicBezTo>
                  <a:pt x="33266" y="39"/>
                  <a:pt x="33029" y="67"/>
                  <a:pt x="32802" y="161"/>
                </a:cubicBezTo>
                <a:cubicBezTo>
                  <a:pt x="32625" y="119"/>
                  <a:pt x="32450" y="101"/>
                  <a:pt x="32274" y="101"/>
                </a:cubicBezTo>
                <a:cubicBezTo>
                  <a:pt x="32048" y="101"/>
                  <a:pt x="31822" y="132"/>
                  <a:pt x="31588" y="185"/>
                </a:cubicBezTo>
                <a:cubicBezTo>
                  <a:pt x="31366" y="172"/>
                  <a:pt x="31144" y="162"/>
                  <a:pt x="30922" y="162"/>
                </a:cubicBezTo>
                <a:cubicBezTo>
                  <a:pt x="30739" y="162"/>
                  <a:pt x="30556" y="169"/>
                  <a:pt x="30373" y="185"/>
                </a:cubicBezTo>
                <a:lnTo>
                  <a:pt x="30159" y="185"/>
                </a:lnTo>
                <a:cubicBezTo>
                  <a:pt x="30099" y="162"/>
                  <a:pt x="30037" y="153"/>
                  <a:pt x="29976" y="153"/>
                </a:cubicBezTo>
                <a:cubicBezTo>
                  <a:pt x="29879" y="153"/>
                  <a:pt x="29782" y="175"/>
                  <a:pt x="29695" y="197"/>
                </a:cubicBezTo>
                <a:cubicBezTo>
                  <a:pt x="29636" y="177"/>
                  <a:pt x="29584" y="168"/>
                  <a:pt x="29531" y="168"/>
                </a:cubicBezTo>
                <a:cubicBezTo>
                  <a:pt x="29489" y="168"/>
                  <a:pt x="29445" y="174"/>
                  <a:pt x="29397" y="185"/>
                </a:cubicBezTo>
                <a:cubicBezTo>
                  <a:pt x="29355" y="143"/>
                  <a:pt x="29306" y="136"/>
                  <a:pt x="29251" y="136"/>
                </a:cubicBezTo>
                <a:cubicBezTo>
                  <a:pt x="29229" y="136"/>
                  <a:pt x="29207" y="137"/>
                  <a:pt x="29183" y="137"/>
                </a:cubicBezTo>
                <a:cubicBezTo>
                  <a:pt x="28845" y="156"/>
                  <a:pt x="28515" y="227"/>
                  <a:pt x="28169" y="227"/>
                </a:cubicBezTo>
                <a:cubicBezTo>
                  <a:pt x="28076" y="227"/>
                  <a:pt x="27981" y="221"/>
                  <a:pt x="27885" y="209"/>
                </a:cubicBezTo>
                <a:cubicBezTo>
                  <a:pt x="27778" y="197"/>
                  <a:pt x="27659" y="182"/>
                  <a:pt x="27540" y="182"/>
                </a:cubicBezTo>
                <a:cubicBezTo>
                  <a:pt x="27421" y="182"/>
                  <a:pt x="27302" y="197"/>
                  <a:pt x="27194" y="245"/>
                </a:cubicBezTo>
                <a:cubicBezTo>
                  <a:pt x="26742" y="256"/>
                  <a:pt x="26301" y="256"/>
                  <a:pt x="25849" y="280"/>
                </a:cubicBezTo>
                <a:cubicBezTo>
                  <a:pt x="25832" y="283"/>
                  <a:pt x="25815" y="284"/>
                  <a:pt x="25798" y="284"/>
                </a:cubicBezTo>
                <a:cubicBezTo>
                  <a:pt x="25688" y="284"/>
                  <a:pt x="25574" y="243"/>
                  <a:pt x="25462" y="243"/>
                </a:cubicBezTo>
                <a:cubicBezTo>
                  <a:pt x="25408" y="243"/>
                  <a:pt x="25354" y="252"/>
                  <a:pt x="25301" y="280"/>
                </a:cubicBezTo>
                <a:cubicBezTo>
                  <a:pt x="25230" y="259"/>
                  <a:pt x="25154" y="242"/>
                  <a:pt x="25079" y="242"/>
                </a:cubicBezTo>
                <a:cubicBezTo>
                  <a:pt x="25029" y="242"/>
                  <a:pt x="24980" y="249"/>
                  <a:pt x="24932" y="268"/>
                </a:cubicBezTo>
                <a:cubicBezTo>
                  <a:pt x="24859" y="240"/>
                  <a:pt x="24789" y="228"/>
                  <a:pt x="24717" y="228"/>
                </a:cubicBezTo>
                <a:cubicBezTo>
                  <a:pt x="24637" y="228"/>
                  <a:pt x="24556" y="243"/>
                  <a:pt x="24468" y="268"/>
                </a:cubicBezTo>
                <a:cubicBezTo>
                  <a:pt x="24170" y="268"/>
                  <a:pt x="23873" y="268"/>
                  <a:pt x="23575" y="304"/>
                </a:cubicBezTo>
                <a:cubicBezTo>
                  <a:pt x="23515" y="308"/>
                  <a:pt x="23457" y="309"/>
                  <a:pt x="23400" y="309"/>
                </a:cubicBezTo>
                <a:cubicBezTo>
                  <a:pt x="23285" y="309"/>
                  <a:pt x="23174" y="304"/>
                  <a:pt x="23063" y="304"/>
                </a:cubicBezTo>
                <a:cubicBezTo>
                  <a:pt x="22773" y="304"/>
                  <a:pt x="22471" y="259"/>
                  <a:pt x="22170" y="259"/>
                </a:cubicBezTo>
                <a:cubicBezTo>
                  <a:pt x="22062" y="259"/>
                  <a:pt x="21955" y="265"/>
                  <a:pt x="21849" y="280"/>
                </a:cubicBezTo>
                <a:cubicBezTo>
                  <a:pt x="21563" y="268"/>
                  <a:pt x="21265" y="268"/>
                  <a:pt x="20979" y="256"/>
                </a:cubicBezTo>
                <a:cubicBezTo>
                  <a:pt x="20889" y="255"/>
                  <a:pt x="20799" y="255"/>
                  <a:pt x="20709" y="255"/>
                </a:cubicBezTo>
                <a:cubicBezTo>
                  <a:pt x="20128" y="255"/>
                  <a:pt x="19547" y="275"/>
                  <a:pt x="18972" y="275"/>
                </a:cubicBezTo>
                <a:cubicBezTo>
                  <a:pt x="18695" y="275"/>
                  <a:pt x="18419" y="270"/>
                  <a:pt x="18146" y="256"/>
                </a:cubicBezTo>
                <a:cubicBezTo>
                  <a:pt x="18120" y="250"/>
                  <a:pt x="18090" y="240"/>
                  <a:pt x="18061" y="240"/>
                </a:cubicBezTo>
                <a:cubicBezTo>
                  <a:pt x="18037" y="240"/>
                  <a:pt x="18012" y="247"/>
                  <a:pt x="17991" y="268"/>
                </a:cubicBezTo>
                <a:cubicBezTo>
                  <a:pt x="17947" y="287"/>
                  <a:pt x="17901" y="293"/>
                  <a:pt x="17855" y="293"/>
                </a:cubicBezTo>
                <a:cubicBezTo>
                  <a:pt x="17776" y="293"/>
                  <a:pt x="17695" y="275"/>
                  <a:pt x="17617" y="275"/>
                </a:cubicBezTo>
                <a:cubicBezTo>
                  <a:pt x="17594" y="275"/>
                  <a:pt x="17572" y="277"/>
                  <a:pt x="17550" y="280"/>
                </a:cubicBezTo>
                <a:cubicBezTo>
                  <a:pt x="17408" y="280"/>
                  <a:pt x="17275" y="264"/>
                  <a:pt x="17139" y="264"/>
                </a:cubicBezTo>
                <a:cubicBezTo>
                  <a:pt x="17071" y="264"/>
                  <a:pt x="17003" y="268"/>
                  <a:pt x="16931" y="280"/>
                </a:cubicBezTo>
                <a:lnTo>
                  <a:pt x="15562" y="280"/>
                </a:lnTo>
                <a:cubicBezTo>
                  <a:pt x="15529" y="266"/>
                  <a:pt x="15493" y="261"/>
                  <a:pt x="15454" y="261"/>
                </a:cubicBezTo>
                <a:cubicBezTo>
                  <a:pt x="15395" y="261"/>
                  <a:pt x="15329" y="273"/>
                  <a:pt x="15264" y="280"/>
                </a:cubicBezTo>
                <a:cubicBezTo>
                  <a:pt x="15241" y="280"/>
                  <a:pt x="15205" y="280"/>
                  <a:pt x="15181" y="268"/>
                </a:cubicBezTo>
                <a:cubicBezTo>
                  <a:pt x="14926" y="254"/>
                  <a:pt x="14666" y="236"/>
                  <a:pt x="14410" y="236"/>
                </a:cubicBezTo>
                <a:cubicBezTo>
                  <a:pt x="14236" y="236"/>
                  <a:pt x="14064" y="244"/>
                  <a:pt x="13895" y="268"/>
                </a:cubicBezTo>
                <a:cubicBezTo>
                  <a:pt x="13879" y="252"/>
                  <a:pt x="13845" y="229"/>
                  <a:pt x="13810" y="229"/>
                </a:cubicBezTo>
                <a:cubicBezTo>
                  <a:pt x="13794" y="229"/>
                  <a:pt x="13779" y="234"/>
                  <a:pt x="13764" y="245"/>
                </a:cubicBezTo>
                <a:cubicBezTo>
                  <a:pt x="13699" y="292"/>
                  <a:pt x="13633" y="307"/>
                  <a:pt x="13566" y="307"/>
                </a:cubicBezTo>
                <a:cubicBezTo>
                  <a:pt x="13499" y="307"/>
                  <a:pt x="13431" y="292"/>
                  <a:pt x="13359" y="280"/>
                </a:cubicBezTo>
                <a:lnTo>
                  <a:pt x="13228" y="280"/>
                </a:lnTo>
                <a:cubicBezTo>
                  <a:pt x="13068" y="233"/>
                  <a:pt x="12901" y="209"/>
                  <a:pt x="12733" y="209"/>
                </a:cubicBezTo>
                <a:cubicBezTo>
                  <a:pt x="12565" y="209"/>
                  <a:pt x="12395" y="233"/>
                  <a:pt x="12228" y="280"/>
                </a:cubicBezTo>
                <a:cubicBezTo>
                  <a:pt x="12135" y="216"/>
                  <a:pt x="12039" y="186"/>
                  <a:pt x="11942" y="186"/>
                </a:cubicBezTo>
                <a:cubicBezTo>
                  <a:pt x="11840" y="186"/>
                  <a:pt x="11737" y="219"/>
                  <a:pt x="11633" y="280"/>
                </a:cubicBezTo>
                <a:cubicBezTo>
                  <a:pt x="11621" y="304"/>
                  <a:pt x="11609" y="304"/>
                  <a:pt x="11573" y="304"/>
                </a:cubicBezTo>
                <a:cubicBezTo>
                  <a:pt x="11335" y="268"/>
                  <a:pt x="11085" y="316"/>
                  <a:pt x="10847" y="221"/>
                </a:cubicBezTo>
                <a:cubicBezTo>
                  <a:pt x="10841" y="219"/>
                  <a:pt x="10835" y="219"/>
                  <a:pt x="10829" y="219"/>
                </a:cubicBezTo>
                <a:cubicBezTo>
                  <a:pt x="10783" y="219"/>
                  <a:pt x="10761" y="262"/>
                  <a:pt x="10740" y="304"/>
                </a:cubicBezTo>
                <a:cubicBezTo>
                  <a:pt x="10716" y="376"/>
                  <a:pt x="10657" y="423"/>
                  <a:pt x="10597" y="435"/>
                </a:cubicBezTo>
                <a:cubicBezTo>
                  <a:pt x="10502" y="423"/>
                  <a:pt x="10419" y="447"/>
                  <a:pt x="10359" y="376"/>
                </a:cubicBezTo>
                <a:cubicBezTo>
                  <a:pt x="10272" y="267"/>
                  <a:pt x="10181" y="225"/>
                  <a:pt x="10089" y="225"/>
                </a:cubicBezTo>
                <a:cubicBezTo>
                  <a:pt x="9980" y="225"/>
                  <a:pt x="9871" y="284"/>
                  <a:pt x="9768" y="360"/>
                </a:cubicBezTo>
                <a:lnTo>
                  <a:pt x="9768" y="360"/>
                </a:lnTo>
                <a:cubicBezTo>
                  <a:pt x="9729" y="340"/>
                  <a:pt x="9683" y="314"/>
                  <a:pt x="9656" y="314"/>
                </a:cubicBezTo>
                <a:cubicBezTo>
                  <a:pt x="9652" y="314"/>
                  <a:pt x="9648" y="314"/>
                  <a:pt x="9645" y="316"/>
                </a:cubicBezTo>
                <a:cubicBezTo>
                  <a:pt x="9359" y="399"/>
                  <a:pt x="9073" y="340"/>
                  <a:pt x="8799" y="387"/>
                </a:cubicBezTo>
                <a:cubicBezTo>
                  <a:pt x="8775" y="387"/>
                  <a:pt x="8764" y="376"/>
                  <a:pt x="8740" y="376"/>
                </a:cubicBezTo>
                <a:cubicBezTo>
                  <a:pt x="8519" y="334"/>
                  <a:pt x="8303" y="301"/>
                  <a:pt x="8088" y="301"/>
                </a:cubicBezTo>
                <a:cubicBezTo>
                  <a:pt x="7932" y="301"/>
                  <a:pt x="7776" y="318"/>
                  <a:pt x="7621" y="364"/>
                </a:cubicBezTo>
                <a:cubicBezTo>
                  <a:pt x="7562" y="378"/>
                  <a:pt x="7503" y="407"/>
                  <a:pt x="7444" y="407"/>
                </a:cubicBezTo>
                <a:cubicBezTo>
                  <a:pt x="7408" y="407"/>
                  <a:pt x="7371" y="396"/>
                  <a:pt x="7335" y="364"/>
                </a:cubicBezTo>
                <a:cubicBezTo>
                  <a:pt x="7281" y="314"/>
                  <a:pt x="7223" y="296"/>
                  <a:pt x="7164" y="296"/>
                </a:cubicBezTo>
                <a:cubicBezTo>
                  <a:pt x="7080" y="296"/>
                  <a:pt x="6995" y="334"/>
                  <a:pt x="6918" y="376"/>
                </a:cubicBezTo>
                <a:cubicBezTo>
                  <a:pt x="6908" y="297"/>
                  <a:pt x="6874" y="235"/>
                  <a:pt x="6823" y="235"/>
                </a:cubicBezTo>
                <a:cubicBezTo>
                  <a:pt x="6812" y="235"/>
                  <a:pt x="6800" y="238"/>
                  <a:pt x="6787" y="245"/>
                </a:cubicBezTo>
                <a:cubicBezTo>
                  <a:pt x="6736" y="264"/>
                  <a:pt x="6687" y="271"/>
                  <a:pt x="6639" y="271"/>
                </a:cubicBezTo>
                <a:cubicBezTo>
                  <a:pt x="6544" y="271"/>
                  <a:pt x="6454" y="245"/>
                  <a:pt x="6359" y="245"/>
                </a:cubicBezTo>
                <a:cubicBezTo>
                  <a:pt x="6330" y="245"/>
                  <a:pt x="6300" y="243"/>
                  <a:pt x="6268" y="243"/>
                </a:cubicBezTo>
                <a:cubicBezTo>
                  <a:pt x="6166" y="243"/>
                  <a:pt x="6053" y="257"/>
                  <a:pt x="5989" y="376"/>
                </a:cubicBezTo>
                <a:cubicBezTo>
                  <a:pt x="5942" y="447"/>
                  <a:pt x="5858" y="459"/>
                  <a:pt x="5787" y="459"/>
                </a:cubicBezTo>
                <a:cubicBezTo>
                  <a:pt x="5741" y="404"/>
                  <a:pt x="5731" y="293"/>
                  <a:pt x="5653" y="293"/>
                </a:cubicBezTo>
                <a:cubicBezTo>
                  <a:pt x="5629" y="293"/>
                  <a:pt x="5599" y="303"/>
                  <a:pt x="5561" y="328"/>
                </a:cubicBezTo>
                <a:cubicBezTo>
                  <a:pt x="5425" y="320"/>
                  <a:pt x="5294" y="274"/>
                  <a:pt x="5157" y="274"/>
                </a:cubicBezTo>
                <a:cubicBezTo>
                  <a:pt x="5091" y="274"/>
                  <a:pt x="5024" y="285"/>
                  <a:pt x="4954" y="316"/>
                </a:cubicBezTo>
                <a:cubicBezTo>
                  <a:pt x="4930" y="340"/>
                  <a:pt x="4906" y="376"/>
                  <a:pt x="4882" y="387"/>
                </a:cubicBezTo>
                <a:cubicBezTo>
                  <a:pt x="4860" y="385"/>
                  <a:pt x="4839" y="384"/>
                  <a:pt x="4818" y="384"/>
                </a:cubicBezTo>
                <a:cubicBezTo>
                  <a:pt x="4711" y="384"/>
                  <a:pt x="4612" y="409"/>
                  <a:pt x="4513" y="459"/>
                </a:cubicBezTo>
                <a:cubicBezTo>
                  <a:pt x="4489" y="316"/>
                  <a:pt x="4370" y="328"/>
                  <a:pt x="4287" y="316"/>
                </a:cubicBezTo>
                <a:cubicBezTo>
                  <a:pt x="4174" y="256"/>
                  <a:pt x="4058" y="230"/>
                  <a:pt x="3942" y="230"/>
                </a:cubicBezTo>
                <a:cubicBezTo>
                  <a:pt x="3825" y="230"/>
                  <a:pt x="3709" y="256"/>
                  <a:pt x="3596" y="304"/>
                </a:cubicBezTo>
                <a:lnTo>
                  <a:pt x="3537" y="304"/>
                </a:lnTo>
                <a:cubicBezTo>
                  <a:pt x="3525" y="280"/>
                  <a:pt x="3510" y="268"/>
                  <a:pt x="3494" y="268"/>
                </a:cubicBezTo>
                <a:cubicBezTo>
                  <a:pt x="3477" y="268"/>
                  <a:pt x="3459" y="280"/>
                  <a:pt x="3441" y="304"/>
                </a:cubicBezTo>
                <a:cubicBezTo>
                  <a:pt x="3273" y="304"/>
                  <a:pt x="3111" y="340"/>
                  <a:pt x="2947" y="340"/>
                </a:cubicBezTo>
                <a:cubicBezTo>
                  <a:pt x="2878" y="340"/>
                  <a:pt x="2809" y="334"/>
                  <a:pt x="2739" y="316"/>
                </a:cubicBezTo>
                <a:cubicBezTo>
                  <a:pt x="2716" y="308"/>
                  <a:pt x="2693" y="305"/>
                  <a:pt x="2669" y="305"/>
                </a:cubicBezTo>
                <a:cubicBezTo>
                  <a:pt x="2584" y="305"/>
                  <a:pt x="2503" y="356"/>
                  <a:pt x="2465" y="459"/>
                </a:cubicBezTo>
                <a:cubicBezTo>
                  <a:pt x="2432" y="514"/>
                  <a:pt x="2397" y="531"/>
                  <a:pt x="2359" y="531"/>
                </a:cubicBezTo>
                <a:cubicBezTo>
                  <a:pt x="2314" y="531"/>
                  <a:pt x="2267" y="507"/>
                  <a:pt x="2215" y="495"/>
                </a:cubicBezTo>
                <a:cubicBezTo>
                  <a:pt x="2041" y="440"/>
                  <a:pt x="1877" y="386"/>
                  <a:pt x="1696" y="386"/>
                </a:cubicBezTo>
                <a:cubicBezTo>
                  <a:pt x="1679" y="386"/>
                  <a:pt x="1661" y="386"/>
                  <a:pt x="1644" y="387"/>
                </a:cubicBezTo>
                <a:cubicBezTo>
                  <a:pt x="1632" y="386"/>
                  <a:pt x="1621" y="386"/>
                  <a:pt x="1610" y="386"/>
                </a:cubicBezTo>
                <a:cubicBezTo>
                  <a:pt x="1514" y="386"/>
                  <a:pt x="1421" y="429"/>
                  <a:pt x="1346" y="483"/>
                </a:cubicBezTo>
                <a:cubicBezTo>
                  <a:pt x="1190" y="469"/>
                  <a:pt x="1038" y="450"/>
                  <a:pt x="888" y="450"/>
                </a:cubicBezTo>
                <a:cubicBezTo>
                  <a:pt x="786" y="450"/>
                  <a:pt x="685" y="459"/>
                  <a:pt x="584" y="483"/>
                </a:cubicBezTo>
                <a:cubicBezTo>
                  <a:pt x="562" y="476"/>
                  <a:pt x="545" y="473"/>
                  <a:pt x="530" y="473"/>
                </a:cubicBezTo>
                <a:cubicBezTo>
                  <a:pt x="441" y="473"/>
                  <a:pt x="470" y="585"/>
                  <a:pt x="429" y="626"/>
                </a:cubicBezTo>
                <a:cubicBezTo>
                  <a:pt x="286" y="792"/>
                  <a:pt x="286" y="995"/>
                  <a:pt x="239" y="1209"/>
                </a:cubicBezTo>
                <a:cubicBezTo>
                  <a:pt x="227" y="1292"/>
                  <a:pt x="298" y="1292"/>
                  <a:pt x="358" y="1316"/>
                </a:cubicBezTo>
                <a:lnTo>
                  <a:pt x="358" y="1769"/>
                </a:lnTo>
                <a:cubicBezTo>
                  <a:pt x="263" y="1852"/>
                  <a:pt x="286" y="1971"/>
                  <a:pt x="191" y="2054"/>
                </a:cubicBezTo>
                <a:cubicBezTo>
                  <a:pt x="1" y="2269"/>
                  <a:pt x="24" y="2507"/>
                  <a:pt x="120" y="2757"/>
                </a:cubicBezTo>
                <a:cubicBezTo>
                  <a:pt x="132" y="2757"/>
                  <a:pt x="132" y="2745"/>
                  <a:pt x="143" y="2745"/>
                </a:cubicBezTo>
                <a:lnTo>
                  <a:pt x="143" y="2757"/>
                </a:lnTo>
                <a:lnTo>
                  <a:pt x="120" y="2757"/>
                </a:lnTo>
                <a:cubicBezTo>
                  <a:pt x="120" y="2781"/>
                  <a:pt x="132" y="2804"/>
                  <a:pt x="132" y="2828"/>
                </a:cubicBezTo>
                <a:cubicBezTo>
                  <a:pt x="155" y="2935"/>
                  <a:pt x="108" y="3054"/>
                  <a:pt x="191" y="3162"/>
                </a:cubicBezTo>
                <a:cubicBezTo>
                  <a:pt x="239" y="3245"/>
                  <a:pt x="143" y="3376"/>
                  <a:pt x="263" y="3435"/>
                </a:cubicBezTo>
                <a:cubicBezTo>
                  <a:pt x="310" y="3852"/>
                  <a:pt x="405" y="4257"/>
                  <a:pt x="584" y="4650"/>
                </a:cubicBezTo>
                <a:cubicBezTo>
                  <a:pt x="608" y="4852"/>
                  <a:pt x="608" y="5043"/>
                  <a:pt x="584" y="5257"/>
                </a:cubicBezTo>
                <a:cubicBezTo>
                  <a:pt x="524" y="5329"/>
                  <a:pt x="489" y="5424"/>
                  <a:pt x="560" y="5495"/>
                </a:cubicBezTo>
                <a:cubicBezTo>
                  <a:pt x="501" y="5757"/>
                  <a:pt x="501" y="6031"/>
                  <a:pt x="715" y="6257"/>
                </a:cubicBezTo>
                <a:cubicBezTo>
                  <a:pt x="715" y="6293"/>
                  <a:pt x="739" y="6329"/>
                  <a:pt x="786" y="6341"/>
                </a:cubicBezTo>
                <a:cubicBezTo>
                  <a:pt x="899" y="6542"/>
                  <a:pt x="1055" y="6574"/>
                  <a:pt x="1225" y="6574"/>
                </a:cubicBezTo>
                <a:cubicBezTo>
                  <a:pt x="1307" y="6574"/>
                  <a:pt x="1392" y="6567"/>
                  <a:pt x="1477" y="6567"/>
                </a:cubicBezTo>
                <a:cubicBezTo>
                  <a:pt x="1509" y="6594"/>
                  <a:pt x="1547" y="6601"/>
                  <a:pt x="1586" y="6601"/>
                </a:cubicBezTo>
                <a:cubicBezTo>
                  <a:pt x="1633" y="6601"/>
                  <a:pt x="1682" y="6591"/>
                  <a:pt x="1727" y="6591"/>
                </a:cubicBezTo>
                <a:cubicBezTo>
                  <a:pt x="2608" y="6567"/>
                  <a:pt x="3477" y="6531"/>
                  <a:pt x="4346" y="6412"/>
                </a:cubicBezTo>
                <a:cubicBezTo>
                  <a:pt x="4346" y="6406"/>
                  <a:pt x="4349" y="6403"/>
                  <a:pt x="4352" y="6400"/>
                </a:cubicBezTo>
                <a:lnTo>
                  <a:pt x="4352" y="6400"/>
                </a:lnTo>
                <a:lnTo>
                  <a:pt x="4346" y="6412"/>
                </a:lnTo>
                <a:cubicBezTo>
                  <a:pt x="4424" y="6466"/>
                  <a:pt x="4501" y="6477"/>
                  <a:pt x="4580" y="6477"/>
                </a:cubicBezTo>
                <a:cubicBezTo>
                  <a:pt x="4643" y="6477"/>
                  <a:pt x="4707" y="6470"/>
                  <a:pt x="4773" y="6470"/>
                </a:cubicBezTo>
                <a:cubicBezTo>
                  <a:pt x="4789" y="6470"/>
                  <a:pt x="4806" y="6470"/>
                  <a:pt x="4823" y="6472"/>
                </a:cubicBezTo>
                <a:cubicBezTo>
                  <a:pt x="5668" y="6495"/>
                  <a:pt x="6513" y="6495"/>
                  <a:pt x="7371" y="6507"/>
                </a:cubicBezTo>
                <a:cubicBezTo>
                  <a:pt x="7392" y="6508"/>
                  <a:pt x="7414" y="6509"/>
                  <a:pt x="7436" y="6509"/>
                </a:cubicBezTo>
                <a:cubicBezTo>
                  <a:pt x="7619" y="6509"/>
                  <a:pt x="7807" y="6479"/>
                  <a:pt x="7997" y="6479"/>
                </a:cubicBezTo>
                <a:cubicBezTo>
                  <a:pt x="8070" y="6479"/>
                  <a:pt x="8143" y="6483"/>
                  <a:pt x="8216" y="6495"/>
                </a:cubicBezTo>
                <a:cubicBezTo>
                  <a:pt x="8621" y="6567"/>
                  <a:pt x="9014" y="6567"/>
                  <a:pt x="9418" y="6579"/>
                </a:cubicBezTo>
                <a:cubicBezTo>
                  <a:pt x="9492" y="6607"/>
                  <a:pt x="9562" y="6619"/>
                  <a:pt x="9634" y="6619"/>
                </a:cubicBezTo>
                <a:cubicBezTo>
                  <a:pt x="9714" y="6619"/>
                  <a:pt x="9795" y="6604"/>
                  <a:pt x="9883" y="6579"/>
                </a:cubicBezTo>
                <a:cubicBezTo>
                  <a:pt x="9904" y="6572"/>
                  <a:pt x="9926" y="6569"/>
                  <a:pt x="9949" y="6569"/>
                </a:cubicBezTo>
                <a:cubicBezTo>
                  <a:pt x="10048" y="6569"/>
                  <a:pt x="10155" y="6622"/>
                  <a:pt x="10264" y="6622"/>
                </a:cubicBezTo>
                <a:cubicBezTo>
                  <a:pt x="10307" y="6622"/>
                  <a:pt x="10351" y="6614"/>
                  <a:pt x="10395" y="6591"/>
                </a:cubicBezTo>
                <a:cubicBezTo>
                  <a:pt x="10407" y="6591"/>
                  <a:pt x="10407" y="6579"/>
                  <a:pt x="10419" y="6567"/>
                </a:cubicBezTo>
                <a:cubicBezTo>
                  <a:pt x="10505" y="6582"/>
                  <a:pt x="10592" y="6587"/>
                  <a:pt x="10679" y="6587"/>
                </a:cubicBezTo>
                <a:cubicBezTo>
                  <a:pt x="10883" y="6587"/>
                  <a:pt x="11089" y="6559"/>
                  <a:pt x="11293" y="6559"/>
                </a:cubicBezTo>
                <a:cubicBezTo>
                  <a:pt x="11351" y="6559"/>
                  <a:pt x="11409" y="6561"/>
                  <a:pt x="11466" y="6567"/>
                </a:cubicBezTo>
                <a:lnTo>
                  <a:pt x="12216" y="6567"/>
                </a:lnTo>
                <a:cubicBezTo>
                  <a:pt x="12270" y="6602"/>
                  <a:pt x="12324" y="6620"/>
                  <a:pt x="12379" y="6620"/>
                </a:cubicBezTo>
                <a:cubicBezTo>
                  <a:pt x="12434" y="6620"/>
                  <a:pt x="12490" y="6602"/>
                  <a:pt x="12550" y="6567"/>
                </a:cubicBezTo>
                <a:lnTo>
                  <a:pt x="12609" y="6567"/>
                </a:lnTo>
                <a:cubicBezTo>
                  <a:pt x="12693" y="6632"/>
                  <a:pt x="12782" y="6650"/>
                  <a:pt x="12873" y="6650"/>
                </a:cubicBezTo>
                <a:cubicBezTo>
                  <a:pt x="12963" y="6650"/>
                  <a:pt x="13056" y="6632"/>
                  <a:pt x="13145" y="6626"/>
                </a:cubicBezTo>
                <a:cubicBezTo>
                  <a:pt x="13169" y="6626"/>
                  <a:pt x="13193" y="6638"/>
                  <a:pt x="13217" y="6638"/>
                </a:cubicBezTo>
                <a:cubicBezTo>
                  <a:pt x="13356" y="6610"/>
                  <a:pt x="13495" y="6599"/>
                  <a:pt x="13635" y="6599"/>
                </a:cubicBezTo>
                <a:cubicBezTo>
                  <a:pt x="13734" y="6599"/>
                  <a:pt x="13832" y="6605"/>
                  <a:pt x="13931" y="6614"/>
                </a:cubicBezTo>
                <a:cubicBezTo>
                  <a:pt x="13980" y="6619"/>
                  <a:pt x="14035" y="6623"/>
                  <a:pt x="14091" y="6623"/>
                </a:cubicBezTo>
                <a:cubicBezTo>
                  <a:pt x="14183" y="6623"/>
                  <a:pt x="14278" y="6611"/>
                  <a:pt x="14360" y="6567"/>
                </a:cubicBezTo>
                <a:lnTo>
                  <a:pt x="14395" y="6567"/>
                </a:lnTo>
                <a:lnTo>
                  <a:pt x="14419" y="6555"/>
                </a:lnTo>
                <a:cubicBezTo>
                  <a:pt x="14629" y="6599"/>
                  <a:pt x="14842" y="6618"/>
                  <a:pt x="15054" y="6618"/>
                </a:cubicBezTo>
                <a:cubicBezTo>
                  <a:pt x="15298" y="6618"/>
                  <a:pt x="15541" y="6593"/>
                  <a:pt x="15776" y="6555"/>
                </a:cubicBezTo>
                <a:cubicBezTo>
                  <a:pt x="15924" y="6576"/>
                  <a:pt x="16071" y="6601"/>
                  <a:pt x="16222" y="6601"/>
                </a:cubicBezTo>
                <a:cubicBezTo>
                  <a:pt x="16326" y="6601"/>
                  <a:pt x="16431" y="6589"/>
                  <a:pt x="16538" y="6555"/>
                </a:cubicBezTo>
                <a:cubicBezTo>
                  <a:pt x="16569" y="6586"/>
                  <a:pt x="16597" y="6604"/>
                  <a:pt x="16625" y="6604"/>
                </a:cubicBezTo>
                <a:cubicBezTo>
                  <a:pt x="16651" y="6604"/>
                  <a:pt x="16677" y="6589"/>
                  <a:pt x="16705" y="6555"/>
                </a:cubicBezTo>
                <a:lnTo>
                  <a:pt x="16765" y="6555"/>
                </a:lnTo>
                <a:cubicBezTo>
                  <a:pt x="16788" y="6567"/>
                  <a:pt x="16800" y="6567"/>
                  <a:pt x="16824" y="6567"/>
                </a:cubicBezTo>
                <a:cubicBezTo>
                  <a:pt x="16911" y="6580"/>
                  <a:pt x="17001" y="6597"/>
                  <a:pt x="17090" y="6597"/>
                </a:cubicBezTo>
                <a:cubicBezTo>
                  <a:pt x="17161" y="6597"/>
                  <a:pt x="17232" y="6586"/>
                  <a:pt x="17300" y="6555"/>
                </a:cubicBezTo>
                <a:cubicBezTo>
                  <a:pt x="17389" y="6565"/>
                  <a:pt x="17480" y="6571"/>
                  <a:pt x="17573" y="6571"/>
                </a:cubicBezTo>
                <a:cubicBezTo>
                  <a:pt x="17704" y="6571"/>
                  <a:pt x="17840" y="6559"/>
                  <a:pt x="17979" y="6531"/>
                </a:cubicBezTo>
                <a:cubicBezTo>
                  <a:pt x="18400" y="6531"/>
                  <a:pt x="18820" y="6552"/>
                  <a:pt x="19241" y="6552"/>
                </a:cubicBezTo>
                <a:cubicBezTo>
                  <a:pt x="19451" y="6552"/>
                  <a:pt x="19662" y="6547"/>
                  <a:pt x="19872" y="6531"/>
                </a:cubicBezTo>
                <a:cubicBezTo>
                  <a:pt x="20055" y="6578"/>
                  <a:pt x="20238" y="6594"/>
                  <a:pt x="20422" y="6594"/>
                </a:cubicBezTo>
                <a:cubicBezTo>
                  <a:pt x="20813" y="6594"/>
                  <a:pt x="21205" y="6521"/>
                  <a:pt x="21597" y="6521"/>
                </a:cubicBezTo>
                <a:cubicBezTo>
                  <a:pt x="21677" y="6521"/>
                  <a:pt x="21757" y="6524"/>
                  <a:pt x="21837" y="6531"/>
                </a:cubicBezTo>
                <a:cubicBezTo>
                  <a:pt x="21980" y="6607"/>
                  <a:pt x="22119" y="6625"/>
                  <a:pt x="22262" y="6625"/>
                </a:cubicBezTo>
                <a:cubicBezTo>
                  <a:pt x="22345" y="6625"/>
                  <a:pt x="22428" y="6619"/>
                  <a:pt x="22515" y="6614"/>
                </a:cubicBezTo>
                <a:cubicBezTo>
                  <a:pt x="22557" y="6603"/>
                  <a:pt x="22598" y="6598"/>
                  <a:pt x="22639" y="6598"/>
                </a:cubicBezTo>
                <a:cubicBezTo>
                  <a:pt x="22758" y="6598"/>
                  <a:pt x="22873" y="6636"/>
                  <a:pt x="22992" y="6636"/>
                </a:cubicBezTo>
                <a:cubicBezTo>
                  <a:pt x="23039" y="6636"/>
                  <a:pt x="23086" y="6631"/>
                  <a:pt x="23134" y="6614"/>
                </a:cubicBezTo>
                <a:cubicBezTo>
                  <a:pt x="23452" y="6614"/>
                  <a:pt x="23769" y="6620"/>
                  <a:pt x="24087" y="6620"/>
                </a:cubicBezTo>
                <a:cubicBezTo>
                  <a:pt x="24246" y="6620"/>
                  <a:pt x="24404" y="6618"/>
                  <a:pt x="24563" y="6614"/>
                </a:cubicBezTo>
                <a:cubicBezTo>
                  <a:pt x="24581" y="6613"/>
                  <a:pt x="24598" y="6612"/>
                  <a:pt x="24615" y="6612"/>
                </a:cubicBezTo>
                <a:cubicBezTo>
                  <a:pt x="24761" y="6612"/>
                  <a:pt x="24900" y="6668"/>
                  <a:pt x="25041" y="6668"/>
                </a:cubicBezTo>
                <a:cubicBezTo>
                  <a:pt x="25111" y="6668"/>
                  <a:pt x="25181" y="6654"/>
                  <a:pt x="25254" y="6614"/>
                </a:cubicBezTo>
                <a:cubicBezTo>
                  <a:pt x="25674" y="6678"/>
                  <a:pt x="26090" y="6688"/>
                  <a:pt x="26510" y="6688"/>
                </a:cubicBezTo>
                <a:cubicBezTo>
                  <a:pt x="26721" y="6688"/>
                  <a:pt x="26933" y="6686"/>
                  <a:pt x="27147" y="6686"/>
                </a:cubicBezTo>
                <a:cubicBezTo>
                  <a:pt x="27282" y="6702"/>
                  <a:pt x="27415" y="6710"/>
                  <a:pt x="27547" y="6710"/>
                </a:cubicBezTo>
                <a:cubicBezTo>
                  <a:pt x="27800" y="6710"/>
                  <a:pt x="28047" y="6681"/>
                  <a:pt x="28290" y="6626"/>
                </a:cubicBezTo>
                <a:cubicBezTo>
                  <a:pt x="28381" y="6663"/>
                  <a:pt x="28472" y="6678"/>
                  <a:pt x="28563" y="6678"/>
                </a:cubicBezTo>
                <a:cubicBezTo>
                  <a:pt x="28591" y="6678"/>
                  <a:pt x="28619" y="6677"/>
                  <a:pt x="28647" y="6674"/>
                </a:cubicBezTo>
                <a:cubicBezTo>
                  <a:pt x="28856" y="6661"/>
                  <a:pt x="29065" y="6651"/>
                  <a:pt x="29272" y="6651"/>
                </a:cubicBezTo>
                <a:cubicBezTo>
                  <a:pt x="29442" y="6651"/>
                  <a:pt x="29611" y="6658"/>
                  <a:pt x="29778" y="6674"/>
                </a:cubicBezTo>
                <a:cubicBezTo>
                  <a:pt x="29802" y="6686"/>
                  <a:pt x="29829" y="6692"/>
                  <a:pt x="29855" y="6692"/>
                </a:cubicBezTo>
                <a:cubicBezTo>
                  <a:pt x="29882" y="6692"/>
                  <a:pt x="29909" y="6686"/>
                  <a:pt x="29933" y="6674"/>
                </a:cubicBezTo>
                <a:cubicBezTo>
                  <a:pt x="30040" y="6674"/>
                  <a:pt x="30135" y="6686"/>
                  <a:pt x="30231" y="6686"/>
                </a:cubicBezTo>
                <a:cubicBezTo>
                  <a:pt x="30391" y="6728"/>
                  <a:pt x="30555" y="6733"/>
                  <a:pt x="30719" y="6733"/>
                </a:cubicBezTo>
                <a:cubicBezTo>
                  <a:pt x="30784" y="6733"/>
                  <a:pt x="30850" y="6733"/>
                  <a:pt x="30915" y="6733"/>
                </a:cubicBezTo>
                <a:cubicBezTo>
                  <a:pt x="31013" y="6733"/>
                  <a:pt x="31110" y="6735"/>
                  <a:pt x="31207" y="6745"/>
                </a:cubicBezTo>
                <a:cubicBezTo>
                  <a:pt x="31512" y="6745"/>
                  <a:pt x="31816" y="6706"/>
                  <a:pt x="32121" y="6706"/>
                </a:cubicBezTo>
                <a:cubicBezTo>
                  <a:pt x="32293" y="6706"/>
                  <a:pt x="32464" y="6719"/>
                  <a:pt x="32636" y="6757"/>
                </a:cubicBezTo>
                <a:cubicBezTo>
                  <a:pt x="32659" y="6745"/>
                  <a:pt x="32659" y="6733"/>
                  <a:pt x="32671" y="6733"/>
                </a:cubicBezTo>
                <a:cubicBezTo>
                  <a:pt x="32671" y="6733"/>
                  <a:pt x="32671" y="6745"/>
                  <a:pt x="32683" y="6745"/>
                </a:cubicBezTo>
                <a:cubicBezTo>
                  <a:pt x="32671" y="6757"/>
                  <a:pt x="32659" y="6757"/>
                  <a:pt x="32636" y="6769"/>
                </a:cubicBezTo>
                <a:cubicBezTo>
                  <a:pt x="32773" y="6823"/>
                  <a:pt x="32912" y="6844"/>
                  <a:pt x="33052" y="6844"/>
                </a:cubicBezTo>
                <a:cubicBezTo>
                  <a:pt x="33192" y="6844"/>
                  <a:pt x="33332" y="6823"/>
                  <a:pt x="33469" y="6793"/>
                </a:cubicBezTo>
                <a:cubicBezTo>
                  <a:pt x="33530" y="6830"/>
                  <a:pt x="33589" y="6843"/>
                  <a:pt x="33648" y="6843"/>
                </a:cubicBezTo>
                <a:cubicBezTo>
                  <a:pt x="33787" y="6843"/>
                  <a:pt x="33921" y="6769"/>
                  <a:pt x="34066" y="6769"/>
                </a:cubicBezTo>
                <a:cubicBezTo>
                  <a:pt x="34073" y="6769"/>
                  <a:pt x="34081" y="6769"/>
                  <a:pt x="34088" y="6769"/>
                </a:cubicBezTo>
                <a:cubicBezTo>
                  <a:pt x="34291" y="6829"/>
                  <a:pt x="34505" y="6829"/>
                  <a:pt x="34707" y="6853"/>
                </a:cubicBezTo>
                <a:cubicBezTo>
                  <a:pt x="34746" y="6855"/>
                  <a:pt x="34785" y="6856"/>
                  <a:pt x="34824" y="6856"/>
                </a:cubicBezTo>
                <a:cubicBezTo>
                  <a:pt x="35192" y="6856"/>
                  <a:pt x="35553" y="6768"/>
                  <a:pt x="35930" y="6768"/>
                </a:cubicBezTo>
                <a:cubicBezTo>
                  <a:pt x="35951" y="6768"/>
                  <a:pt x="35972" y="6769"/>
                  <a:pt x="35993" y="6769"/>
                </a:cubicBezTo>
                <a:cubicBezTo>
                  <a:pt x="36029" y="6769"/>
                  <a:pt x="36077" y="6793"/>
                  <a:pt x="36124" y="6793"/>
                </a:cubicBezTo>
                <a:cubicBezTo>
                  <a:pt x="36243" y="6864"/>
                  <a:pt x="36374" y="6853"/>
                  <a:pt x="36529" y="6864"/>
                </a:cubicBezTo>
                <a:cubicBezTo>
                  <a:pt x="36568" y="6866"/>
                  <a:pt x="36607" y="6867"/>
                  <a:pt x="36646" y="6867"/>
                </a:cubicBezTo>
                <a:cubicBezTo>
                  <a:pt x="37036" y="6867"/>
                  <a:pt x="37432" y="6783"/>
                  <a:pt x="37823" y="6783"/>
                </a:cubicBezTo>
                <a:cubicBezTo>
                  <a:pt x="37896" y="6783"/>
                  <a:pt x="37969" y="6786"/>
                  <a:pt x="38041" y="6793"/>
                </a:cubicBezTo>
                <a:lnTo>
                  <a:pt x="38077" y="6805"/>
                </a:lnTo>
                <a:lnTo>
                  <a:pt x="38101" y="6793"/>
                </a:lnTo>
                <a:cubicBezTo>
                  <a:pt x="38118" y="6797"/>
                  <a:pt x="38135" y="6798"/>
                  <a:pt x="38152" y="6798"/>
                </a:cubicBezTo>
                <a:cubicBezTo>
                  <a:pt x="38283" y="6798"/>
                  <a:pt x="38396" y="6695"/>
                  <a:pt x="38529" y="6695"/>
                </a:cubicBezTo>
                <a:cubicBezTo>
                  <a:pt x="38541" y="6695"/>
                  <a:pt x="38553" y="6696"/>
                  <a:pt x="38565" y="6698"/>
                </a:cubicBezTo>
                <a:cubicBezTo>
                  <a:pt x="38634" y="6744"/>
                  <a:pt x="38698" y="6770"/>
                  <a:pt x="38764" y="6770"/>
                </a:cubicBezTo>
                <a:cubicBezTo>
                  <a:pt x="38800" y="6770"/>
                  <a:pt x="38837" y="6762"/>
                  <a:pt x="38874" y="6745"/>
                </a:cubicBezTo>
                <a:cubicBezTo>
                  <a:pt x="38996" y="6705"/>
                  <a:pt x="39113" y="6691"/>
                  <a:pt x="39231" y="6691"/>
                </a:cubicBezTo>
                <a:cubicBezTo>
                  <a:pt x="39322" y="6691"/>
                  <a:pt x="39412" y="6699"/>
                  <a:pt x="39506" y="6710"/>
                </a:cubicBezTo>
                <a:cubicBezTo>
                  <a:pt x="39529" y="6716"/>
                  <a:pt x="39555" y="6718"/>
                  <a:pt x="39581" y="6718"/>
                </a:cubicBezTo>
                <a:cubicBezTo>
                  <a:pt x="39660" y="6718"/>
                  <a:pt x="39750" y="6698"/>
                  <a:pt x="39839" y="6698"/>
                </a:cubicBezTo>
                <a:cubicBezTo>
                  <a:pt x="39895" y="6708"/>
                  <a:pt x="39949" y="6712"/>
                  <a:pt x="40001" y="6712"/>
                </a:cubicBezTo>
                <a:cubicBezTo>
                  <a:pt x="40141" y="6712"/>
                  <a:pt x="40272" y="6681"/>
                  <a:pt x="40410" y="6638"/>
                </a:cubicBezTo>
                <a:cubicBezTo>
                  <a:pt x="40577" y="6591"/>
                  <a:pt x="40768" y="6591"/>
                  <a:pt x="40839" y="6400"/>
                </a:cubicBezTo>
                <a:cubicBezTo>
                  <a:pt x="41256" y="6055"/>
                  <a:pt x="41351" y="5614"/>
                  <a:pt x="41291" y="5102"/>
                </a:cubicBezTo>
                <a:cubicBezTo>
                  <a:pt x="41303" y="4995"/>
                  <a:pt x="41387" y="4900"/>
                  <a:pt x="41291" y="4793"/>
                </a:cubicBezTo>
                <a:lnTo>
                  <a:pt x="41291" y="4733"/>
                </a:lnTo>
                <a:cubicBezTo>
                  <a:pt x="41422" y="4614"/>
                  <a:pt x="41351" y="4436"/>
                  <a:pt x="41375" y="4281"/>
                </a:cubicBezTo>
                <a:cubicBezTo>
                  <a:pt x="41482" y="4174"/>
                  <a:pt x="41387" y="4019"/>
                  <a:pt x="41470" y="3900"/>
                </a:cubicBezTo>
                <a:cubicBezTo>
                  <a:pt x="41839" y="3805"/>
                  <a:pt x="41720" y="3352"/>
                  <a:pt x="42018" y="3185"/>
                </a:cubicBezTo>
                <a:cubicBezTo>
                  <a:pt x="41911" y="3078"/>
                  <a:pt x="41863" y="2995"/>
                  <a:pt x="41851" y="2947"/>
                </a:cubicBezTo>
                <a:cubicBezTo>
                  <a:pt x="41827" y="2876"/>
                  <a:pt x="41780" y="2828"/>
                  <a:pt x="41708" y="2804"/>
                </a:cubicBezTo>
                <a:cubicBezTo>
                  <a:pt x="41649" y="2662"/>
                  <a:pt x="41553" y="2542"/>
                  <a:pt x="41541" y="2400"/>
                </a:cubicBezTo>
                <a:cubicBezTo>
                  <a:pt x="41530" y="2102"/>
                  <a:pt x="41494" y="1816"/>
                  <a:pt x="41482" y="1519"/>
                </a:cubicBezTo>
                <a:cubicBezTo>
                  <a:pt x="41649" y="1257"/>
                  <a:pt x="41494" y="971"/>
                  <a:pt x="41470" y="697"/>
                </a:cubicBezTo>
                <a:cubicBezTo>
                  <a:pt x="41315" y="495"/>
                  <a:pt x="41149" y="280"/>
                  <a:pt x="40875" y="245"/>
                </a:cubicBezTo>
                <a:cubicBezTo>
                  <a:pt x="40815" y="197"/>
                  <a:pt x="40732" y="161"/>
                  <a:pt x="40649" y="161"/>
                </a:cubicBezTo>
                <a:cubicBezTo>
                  <a:pt x="40518" y="131"/>
                  <a:pt x="40397" y="84"/>
                  <a:pt x="40262" y="84"/>
                </a:cubicBezTo>
                <a:cubicBezTo>
                  <a:pt x="40237" y="84"/>
                  <a:pt x="40211" y="86"/>
                  <a:pt x="40184" y="90"/>
                </a:cubicBezTo>
                <a:cubicBezTo>
                  <a:pt x="40148" y="90"/>
                  <a:pt x="40137" y="78"/>
                  <a:pt x="40113" y="78"/>
                </a:cubicBezTo>
                <a:cubicBezTo>
                  <a:pt x="40090" y="27"/>
                  <a:pt x="40062" y="14"/>
                  <a:pt x="40033" y="14"/>
                </a:cubicBezTo>
                <a:cubicBezTo>
                  <a:pt x="40000" y="14"/>
                  <a:pt x="39965" y="30"/>
                  <a:pt x="39934" y="30"/>
                </a:cubicBezTo>
                <a:cubicBezTo>
                  <a:pt x="39779" y="30"/>
                  <a:pt x="39672" y="161"/>
                  <a:pt x="39517" y="161"/>
                </a:cubicBezTo>
                <a:cubicBezTo>
                  <a:pt x="39434" y="78"/>
                  <a:pt x="39336" y="60"/>
                  <a:pt x="39236" y="60"/>
                </a:cubicBezTo>
                <a:cubicBezTo>
                  <a:pt x="39161" y="60"/>
                  <a:pt x="39086" y="70"/>
                  <a:pt x="39015" y="70"/>
                </a:cubicBezTo>
                <a:cubicBezTo>
                  <a:pt x="38991" y="70"/>
                  <a:pt x="38968" y="69"/>
                  <a:pt x="38946" y="66"/>
                </a:cubicBezTo>
                <a:cubicBezTo>
                  <a:pt x="38761" y="36"/>
                  <a:pt x="38577" y="15"/>
                  <a:pt x="38394" y="15"/>
                </a:cubicBezTo>
                <a:cubicBezTo>
                  <a:pt x="38211" y="15"/>
                  <a:pt x="38029" y="36"/>
                  <a:pt x="37851" y="90"/>
                </a:cubicBezTo>
                <a:cubicBezTo>
                  <a:pt x="37789" y="76"/>
                  <a:pt x="37735" y="62"/>
                  <a:pt x="37680" y="62"/>
                </a:cubicBezTo>
                <a:cubicBezTo>
                  <a:pt x="37639" y="62"/>
                  <a:pt x="37598" y="70"/>
                  <a:pt x="37553" y="90"/>
                </a:cubicBezTo>
                <a:lnTo>
                  <a:pt x="37481" y="90"/>
                </a:lnTo>
                <a:cubicBezTo>
                  <a:pt x="37430" y="88"/>
                  <a:pt x="37378" y="87"/>
                  <a:pt x="37326" y="87"/>
                </a:cubicBezTo>
                <a:cubicBezTo>
                  <a:pt x="37246" y="87"/>
                  <a:pt x="37167" y="89"/>
                  <a:pt x="37088" y="89"/>
                </a:cubicBezTo>
                <a:cubicBezTo>
                  <a:pt x="36921" y="89"/>
                  <a:pt x="36755" y="82"/>
                  <a:pt x="36588" y="42"/>
                </a:cubicBezTo>
                <a:cubicBezTo>
                  <a:pt x="36490" y="15"/>
                  <a:pt x="36387" y="0"/>
                  <a:pt x="36286" y="0"/>
                </a:cubicBezTo>
                <a:close/>
              </a:path>
            </a:pathLst>
          </a:custGeom>
          <a:solidFill>
            <a:srgbClr val="A88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txBox="1">
            <a:spLocks noGrp="1"/>
          </p:cNvSpPr>
          <p:nvPr>
            <p:ph type="title"/>
          </p:nvPr>
        </p:nvSpPr>
        <p:spPr>
          <a:xfrm>
            <a:off x="720000" y="3183275"/>
            <a:ext cx="1963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55" name="Google Shape;55;p13"/>
          <p:cNvSpPr txBox="1">
            <a:spLocks noGrp="1"/>
          </p:cNvSpPr>
          <p:nvPr>
            <p:ph type="title" idx="2" hasCustomPrompt="1"/>
          </p:nvPr>
        </p:nvSpPr>
        <p:spPr>
          <a:xfrm>
            <a:off x="1331850" y="2361500"/>
            <a:ext cx="7395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800"/>
            </a:lvl1pPr>
            <a:lvl2pPr lvl="1" rtl="0">
              <a:spcBef>
                <a:spcPts val="0"/>
              </a:spcBef>
              <a:spcAft>
                <a:spcPts val="0"/>
              </a:spcAft>
              <a:buClr>
                <a:schemeClr val="accent1"/>
              </a:buClr>
              <a:buSzPts val="3000"/>
              <a:buNone/>
              <a:defRPr sz="3000">
                <a:solidFill>
                  <a:schemeClr val="accent1"/>
                </a:solidFill>
              </a:defRPr>
            </a:lvl2pPr>
            <a:lvl3pPr lvl="2" rtl="0">
              <a:spcBef>
                <a:spcPts val="0"/>
              </a:spcBef>
              <a:spcAft>
                <a:spcPts val="0"/>
              </a:spcAft>
              <a:buClr>
                <a:schemeClr val="accent1"/>
              </a:buClr>
              <a:buSzPts val="3000"/>
              <a:buNone/>
              <a:defRPr sz="3000">
                <a:solidFill>
                  <a:schemeClr val="accent1"/>
                </a:solidFill>
              </a:defRPr>
            </a:lvl3pPr>
            <a:lvl4pPr lvl="3" rtl="0">
              <a:spcBef>
                <a:spcPts val="0"/>
              </a:spcBef>
              <a:spcAft>
                <a:spcPts val="0"/>
              </a:spcAft>
              <a:buClr>
                <a:schemeClr val="accent1"/>
              </a:buClr>
              <a:buSzPts val="3000"/>
              <a:buNone/>
              <a:defRPr sz="3000">
                <a:solidFill>
                  <a:schemeClr val="accent1"/>
                </a:solidFill>
              </a:defRPr>
            </a:lvl4pPr>
            <a:lvl5pPr lvl="4" rtl="0">
              <a:spcBef>
                <a:spcPts val="0"/>
              </a:spcBef>
              <a:spcAft>
                <a:spcPts val="0"/>
              </a:spcAft>
              <a:buClr>
                <a:schemeClr val="accent1"/>
              </a:buClr>
              <a:buSzPts val="3000"/>
              <a:buNone/>
              <a:defRPr sz="3000">
                <a:solidFill>
                  <a:schemeClr val="accent1"/>
                </a:solidFill>
              </a:defRPr>
            </a:lvl5pPr>
            <a:lvl6pPr lvl="5" rtl="0">
              <a:spcBef>
                <a:spcPts val="0"/>
              </a:spcBef>
              <a:spcAft>
                <a:spcPts val="0"/>
              </a:spcAft>
              <a:buClr>
                <a:schemeClr val="accent1"/>
              </a:buClr>
              <a:buSzPts val="3000"/>
              <a:buNone/>
              <a:defRPr sz="3000">
                <a:solidFill>
                  <a:schemeClr val="accent1"/>
                </a:solidFill>
              </a:defRPr>
            </a:lvl6pPr>
            <a:lvl7pPr lvl="6" rtl="0">
              <a:spcBef>
                <a:spcPts val="0"/>
              </a:spcBef>
              <a:spcAft>
                <a:spcPts val="0"/>
              </a:spcAft>
              <a:buClr>
                <a:schemeClr val="accent1"/>
              </a:buClr>
              <a:buSzPts val="3000"/>
              <a:buNone/>
              <a:defRPr sz="3000">
                <a:solidFill>
                  <a:schemeClr val="accent1"/>
                </a:solidFill>
              </a:defRPr>
            </a:lvl7pPr>
            <a:lvl8pPr lvl="7" rtl="0">
              <a:spcBef>
                <a:spcPts val="0"/>
              </a:spcBef>
              <a:spcAft>
                <a:spcPts val="0"/>
              </a:spcAft>
              <a:buClr>
                <a:schemeClr val="accent1"/>
              </a:buClr>
              <a:buSzPts val="3000"/>
              <a:buNone/>
              <a:defRPr sz="3000">
                <a:solidFill>
                  <a:schemeClr val="accent1"/>
                </a:solidFill>
              </a:defRPr>
            </a:lvl8pPr>
            <a:lvl9pPr lvl="8" rtl="0">
              <a:spcBef>
                <a:spcPts val="0"/>
              </a:spcBef>
              <a:spcAft>
                <a:spcPts val="0"/>
              </a:spcAft>
              <a:buClr>
                <a:schemeClr val="accent1"/>
              </a:buClr>
              <a:buSzPts val="3000"/>
              <a:buNone/>
              <a:defRPr sz="3000">
                <a:solidFill>
                  <a:schemeClr val="accent1"/>
                </a:solidFill>
              </a:defRPr>
            </a:lvl9pPr>
          </a:lstStyle>
          <a:p>
            <a:r>
              <a:t>xx%</a:t>
            </a:r>
          </a:p>
        </p:txBody>
      </p:sp>
      <p:sp>
        <p:nvSpPr>
          <p:cNvPr id="56" name="Google Shape;56;p13"/>
          <p:cNvSpPr txBox="1">
            <a:spLocks noGrp="1"/>
          </p:cNvSpPr>
          <p:nvPr>
            <p:ph type="subTitle" idx="1"/>
          </p:nvPr>
        </p:nvSpPr>
        <p:spPr>
          <a:xfrm>
            <a:off x="720000" y="3769800"/>
            <a:ext cx="1963200" cy="77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7" name="Google Shape;57;p13"/>
          <p:cNvSpPr txBox="1">
            <a:spLocks noGrp="1"/>
          </p:cNvSpPr>
          <p:nvPr>
            <p:ph type="title" idx="3"/>
          </p:nvPr>
        </p:nvSpPr>
        <p:spPr>
          <a:xfrm>
            <a:off x="2633592" y="3183275"/>
            <a:ext cx="1963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58" name="Google Shape;58;p13"/>
          <p:cNvSpPr txBox="1">
            <a:spLocks noGrp="1"/>
          </p:cNvSpPr>
          <p:nvPr>
            <p:ph type="title" idx="4" hasCustomPrompt="1"/>
          </p:nvPr>
        </p:nvSpPr>
        <p:spPr>
          <a:xfrm>
            <a:off x="3245442" y="2361500"/>
            <a:ext cx="7395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800"/>
            </a:lvl1pPr>
            <a:lvl2pPr lvl="1" rtl="0">
              <a:spcBef>
                <a:spcPts val="0"/>
              </a:spcBef>
              <a:spcAft>
                <a:spcPts val="0"/>
              </a:spcAft>
              <a:buClr>
                <a:schemeClr val="accent1"/>
              </a:buClr>
              <a:buSzPts val="3000"/>
              <a:buNone/>
              <a:defRPr sz="3000">
                <a:solidFill>
                  <a:schemeClr val="accent1"/>
                </a:solidFill>
              </a:defRPr>
            </a:lvl2pPr>
            <a:lvl3pPr lvl="2" rtl="0">
              <a:spcBef>
                <a:spcPts val="0"/>
              </a:spcBef>
              <a:spcAft>
                <a:spcPts val="0"/>
              </a:spcAft>
              <a:buClr>
                <a:schemeClr val="accent1"/>
              </a:buClr>
              <a:buSzPts val="3000"/>
              <a:buNone/>
              <a:defRPr sz="3000">
                <a:solidFill>
                  <a:schemeClr val="accent1"/>
                </a:solidFill>
              </a:defRPr>
            </a:lvl3pPr>
            <a:lvl4pPr lvl="3" rtl="0">
              <a:spcBef>
                <a:spcPts val="0"/>
              </a:spcBef>
              <a:spcAft>
                <a:spcPts val="0"/>
              </a:spcAft>
              <a:buClr>
                <a:schemeClr val="accent1"/>
              </a:buClr>
              <a:buSzPts val="3000"/>
              <a:buNone/>
              <a:defRPr sz="3000">
                <a:solidFill>
                  <a:schemeClr val="accent1"/>
                </a:solidFill>
              </a:defRPr>
            </a:lvl4pPr>
            <a:lvl5pPr lvl="4" rtl="0">
              <a:spcBef>
                <a:spcPts val="0"/>
              </a:spcBef>
              <a:spcAft>
                <a:spcPts val="0"/>
              </a:spcAft>
              <a:buClr>
                <a:schemeClr val="accent1"/>
              </a:buClr>
              <a:buSzPts val="3000"/>
              <a:buNone/>
              <a:defRPr sz="3000">
                <a:solidFill>
                  <a:schemeClr val="accent1"/>
                </a:solidFill>
              </a:defRPr>
            </a:lvl5pPr>
            <a:lvl6pPr lvl="5" rtl="0">
              <a:spcBef>
                <a:spcPts val="0"/>
              </a:spcBef>
              <a:spcAft>
                <a:spcPts val="0"/>
              </a:spcAft>
              <a:buClr>
                <a:schemeClr val="accent1"/>
              </a:buClr>
              <a:buSzPts val="3000"/>
              <a:buNone/>
              <a:defRPr sz="3000">
                <a:solidFill>
                  <a:schemeClr val="accent1"/>
                </a:solidFill>
              </a:defRPr>
            </a:lvl6pPr>
            <a:lvl7pPr lvl="6" rtl="0">
              <a:spcBef>
                <a:spcPts val="0"/>
              </a:spcBef>
              <a:spcAft>
                <a:spcPts val="0"/>
              </a:spcAft>
              <a:buClr>
                <a:schemeClr val="accent1"/>
              </a:buClr>
              <a:buSzPts val="3000"/>
              <a:buNone/>
              <a:defRPr sz="3000">
                <a:solidFill>
                  <a:schemeClr val="accent1"/>
                </a:solidFill>
              </a:defRPr>
            </a:lvl7pPr>
            <a:lvl8pPr lvl="7" rtl="0">
              <a:spcBef>
                <a:spcPts val="0"/>
              </a:spcBef>
              <a:spcAft>
                <a:spcPts val="0"/>
              </a:spcAft>
              <a:buClr>
                <a:schemeClr val="accent1"/>
              </a:buClr>
              <a:buSzPts val="3000"/>
              <a:buNone/>
              <a:defRPr sz="3000">
                <a:solidFill>
                  <a:schemeClr val="accent1"/>
                </a:solidFill>
              </a:defRPr>
            </a:lvl8pPr>
            <a:lvl9pPr lvl="8" rtl="0">
              <a:spcBef>
                <a:spcPts val="0"/>
              </a:spcBef>
              <a:spcAft>
                <a:spcPts val="0"/>
              </a:spcAft>
              <a:buClr>
                <a:schemeClr val="accent1"/>
              </a:buClr>
              <a:buSzPts val="3000"/>
              <a:buNone/>
              <a:defRPr sz="3000">
                <a:solidFill>
                  <a:schemeClr val="accent1"/>
                </a:solidFill>
              </a:defRPr>
            </a:lvl9pPr>
          </a:lstStyle>
          <a:p>
            <a:r>
              <a:t>xx%</a:t>
            </a:r>
          </a:p>
        </p:txBody>
      </p:sp>
      <p:sp>
        <p:nvSpPr>
          <p:cNvPr id="59" name="Google Shape;59;p13"/>
          <p:cNvSpPr txBox="1">
            <a:spLocks noGrp="1"/>
          </p:cNvSpPr>
          <p:nvPr>
            <p:ph type="subTitle" idx="5"/>
          </p:nvPr>
        </p:nvSpPr>
        <p:spPr>
          <a:xfrm>
            <a:off x="2633592" y="3769800"/>
            <a:ext cx="1963200" cy="77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0" name="Google Shape;60;p13"/>
          <p:cNvSpPr txBox="1">
            <a:spLocks noGrp="1"/>
          </p:cNvSpPr>
          <p:nvPr>
            <p:ph type="title" idx="6"/>
          </p:nvPr>
        </p:nvSpPr>
        <p:spPr>
          <a:xfrm>
            <a:off x="4547184" y="3183275"/>
            <a:ext cx="1963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61" name="Google Shape;61;p13"/>
          <p:cNvSpPr txBox="1">
            <a:spLocks noGrp="1"/>
          </p:cNvSpPr>
          <p:nvPr>
            <p:ph type="title" idx="7" hasCustomPrompt="1"/>
          </p:nvPr>
        </p:nvSpPr>
        <p:spPr>
          <a:xfrm>
            <a:off x="5159034" y="2361500"/>
            <a:ext cx="7395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800"/>
            </a:lvl1pPr>
            <a:lvl2pPr lvl="1" rtl="0">
              <a:spcBef>
                <a:spcPts val="0"/>
              </a:spcBef>
              <a:spcAft>
                <a:spcPts val="0"/>
              </a:spcAft>
              <a:buClr>
                <a:schemeClr val="accent1"/>
              </a:buClr>
              <a:buSzPts val="3000"/>
              <a:buNone/>
              <a:defRPr sz="3000">
                <a:solidFill>
                  <a:schemeClr val="accent1"/>
                </a:solidFill>
              </a:defRPr>
            </a:lvl2pPr>
            <a:lvl3pPr lvl="2" rtl="0">
              <a:spcBef>
                <a:spcPts val="0"/>
              </a:spcBef>
              <a:spcAft>
                <a:spcPts val="0"/>
              </a:spcAft>
              <a:buClr>
                <a:schemeClr val="accent1"/>
              </a:buClr>
              <a:buSzPts val="3000"/>
              <a:buNone/>
              <a:defRPr sz="3000">
                <a:solidFill>
                  <a:schemeClr val="accent1"/>
                </a:solidFill>
              </a:defRPr>
            </a:lvl3pPr>
            <a:lvl4pPr lvl="3" rtl="0">
              <a:spcBef>
                <a:spcPts val="0"/>
              </a:spcBef>
              <a:spcAft>
                <a:spcPts val="0"/>
              </a:spcAft>
              <a:buClr>
                <a:schemeClr val="accent1"/>
              </a:buClr>
              <a:buSzPts val="3000"/>
              <a:buNone/>
              <a:defRPr sz="3000">
                <a:solidFill>
                  <a:schemeClr val="accent1"/>
                </a:solidFill>
              </a:defRPr>
            </a:lvl4pPr>
            <a:lvl5pPr lvl="4" rtl="0">
              <a:spcBef>
                <a:spcPts val="0"/>
              </a:spcBef>
              <a:spcAft>
                <a:spcPts val="0"/>
              </a:spcAft>
              <a:buClr>
                <a:schemeClr val="accent1"/>
              </a:buClr>
              <a:buSzPts val="3000"/>
              <a:buNone/>
              <a:defRPr sz="3000">
                <a:solidFill>
                  <a:schemeClr val="accent1"/>
                </a:solidFill>
              </a:defRPr>
            </a:lvl5pPr>
            <a:lvl6pPr lvl="5" rtl="0">
              <a:spcBef>
                <a:spcPts val="0"/>
              </a:spcBef>
              <a:spcAft>
                <a:spcPts val="0"/>
              </a:spcAft>
              <a:buClr>
                <a:schemeClr val="accent1"/>
              </a:buClr>
              <a:buSzPts val="3000"/>
              <a:buNone/>
              <a:defRPr sz="3000">
                <a:solidFill>
                  <a:schemeClr val="accent1"/>
                </a:solidFill>
              </a:defRPr>
            </a:lvl6pPr>
            <a:lvl7pPr lvl="6" rtl="0">
              <a:spcBef>
                <a:spcPts val="0"/>
              </a:spcBef>
              <a:spcAft>
                <a:spcPts val="0"/>
              </a:spcAft>
              <a:buClr>
                <a:schemeClr val="accent1"/>
              </a:buClr>
              <a:buSzPts val="3000"/>
              <a:buNone/>
              <a:defRPr sz="3000">
                <a:solidFill>
                  <a:schemeClr val="accent1"/>
                </a:solidFill>
              </a:defRPr>
            </a:lvl7pPr>
            <a:lvl8pPr lvl="7" rtl="0">
              <a:spcBef>
                <a:spcPts val="0"/>
              </a:spcBef>
              <a:spcAft>
                <a:spcPts val="0"/>
              </a:spcAft>
              <a:buClr>
                <a:schemeClr val="accent1"/>
              </a:buClr>
              <a:buSzPts val="3000"/>
              <a:buNone/>
              <a:defRPr sz="3000">
                <a:solidFill>
                  <a:schemeClr val="accent1"/>
                </a:solidFill>
              </a:defRPr>
            </a:lvl8pPr>
            <a:lvl9pPr lvl="8" rtl="0">
              <a:spcBef>
                <a:spcPts val="0"/>
              </a:spcBef>
              <a:spcAft>
                <a:spcPts val="0"/>
              </a:spcAft>
              <a:buClr>
                <a:schemeClr val="accent1"/>
              </a:buClr>
              <a:buSzPts val="3000"/>
              <a:buNone/>
              <a:defRPr sz="3000">
                <a:solidFill>
                  <a:schemeClr val="accent1"/>
                </a:solidFill>
              </a:defRPr>
            </a:lvl9pPr>
          </a:lstStyle>
          <a:p>
            <a:r>
              <a:t>xx%</a:t>
            </a:r>
          </a:p>
        </p:txBody>
      </p:sp>
      <p:sp>
        <p:nvSpPr>
          <p:cNvPr id="62" name="Google Shape;62;p13"/>
          <p:cNvSpPr txBox="1">
            <a:spLocks noGrp="1"/>
          </p:cNvSpPr>
          <p:nvPr>
            <p:ph type="subTitle" idx="8"/>
          </p:nvPr>
        </p:nvSpPr>
        <p:spPr>
          <a:xfrm>
            <a:off x="4547184" y="3769800"/>
            <a:ext cx="1963200" cy="77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3" name="Google Shape;63;p13"/>
          <p:cNvSpPr txBox="1">
            <a:spLocks noGrp="1"/>
          </p:cNvSpPr>
          <p:nvPr>
            <p:ph type="title" idx="9"/>
          </p:nvPr>
        </p:nvSpPr>
        <p:spPr>
          <a:xfrm>
            <a:off x="6460776" y="3183275"/>
            <a:ext cx="1963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64" name="Google Shape;64;p13"/>
          <p:cNvSpPr txBox="1">
            <a:spLocks noGrp="1"/>
          </p:cNvSpPr>
          <p:nvPr>
            <p:ph type="title" idx="13" hasCustomPrompt="1"/>
          </p:nvPr>
        </p:nvSpPr>
        <p:spPr>
          <a:xfrm>
            <a:off x="7055826" y="2361500"/>
            <a:ext cx="7731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800"/>
            </a:lvl1pPr>
            <a:lvl2pPr lvl="1" rtl="0">
              <a:spcBef>
                <a:spcPts val="0"/>
              </a:spcBef>
              <a:spcAft>
                <a:spcPts val="0"/>
              </a:spcAft>
              <a:buClr>
                <a:schemeClr val="accent1"/>
              </a:buClr>
              <a:buSzPts val="3000"/>
              <a:buNone/>
              <a:defRPr sz="3000">
                <a:solidFill>
                  <a:schemeClr val="accent1"/>
                </a:solidFill>
              </a:defRPr>
            </a:lvl2pPr>
            <a:lvl3pPr lvl="2" rtl="0">
              <a:spcBef>
                <a:spcPts val="0"/>
              </a:spcBef>
              <a:spcAft>
                <a:spcPts val="0"/>
              </a:spcAft>
              <a:buClr>
                <a:schemeClr val="accent1"/>
              </a:buClr>
              <a:buSzPts val="3000"/>
              <a:buNone/>
              <a:defRPr sz="3000">
                <a:solidFill>
                  <a:schemeClr val="accent1"/>
                </a:solidFill>
              </a:defRPr>
            </a:lvl3pPr>
            <a:lvl4pPr lvl="3" rtl="0">
              <a:spcBef>
                <a:spcPts val="0"/>
              </a:spcBef>
              <a:spcAft>
                <a:spcPts val="0"/>
              </a:spcAft>
              <a:buClr>
                <a:schemeClr val="accent1"/>
              </a:buClr>
              <a:buSzPts val="3000"/>
              <a:buNone/>
              <a:defRPr sz="3000">
                <a:solidFill>
                  <a:schemeClr val="accent1"/>
                </a:solidFill>
              </a:defRPr>
            </a:lvl4pPr>
            <a:lvl5pPr lvl="4" rtl="0">
              <a:spcBef>
                <a:spcPts val="0"/>
              </a:spcBef>
              <a:spcAft>
                <a:spcPts val="0"/>
              </a:spcAft>
              <a:buClr>
                <a:schemeClr val="accent1"/>
              </a:buClr>
              <a:buSzPts val="3000"/>
              <a:buNone/>
              <a:defRPr sz="3000">
                <a:solidFill>
                  <a:schemeClr val="accent1"/>
                </a:solidFill>
              </a:defRPr>
            </a:lvl5pPr>
            <a:lvl6pPr lvl="5" rtl="0">
              <a:spcBef>
                <a:spcPts val="0"/>
              </a:spcBef>
              <a:spcAft>
                <a:spcPts val="0"/>
              </a:spcAft>
              <a:buClr>
                <a:schemeClr val="accent1"/>
              </a:buClr>
              <a:buSzPts val="3000"/>
              <a:buNone/>
              <a:defRPr sz="3000">
                <a:solidFill>
                  <a:schemeClr val="accent1"/>
                </a:solidFill>
              </a:defRPr>
            </a:lvl6pPr>
            <a:lvl7pPr lvl="6" rtl="0">
              <a:spcBef>
                <a:spcPts val="0"/>
              </a:spcBef>
              <a:spcAft>
                <a:spcPts val="0"/>
              </a:spcAft>
              <a:buClr>
                <a:schemeClr val="accent1"/>
              </a:buClr>
              <a:buSzPts val="3000"/>
              <a:buNone/>
              <a:defRPr sz="3000">
                <a:solidFill>
                  <a:schemeClr val="accent1"/>
                </a:solidFill>
              </a:defRPr>
            </a:lvl7pPr>
            <a:lvl8pPr lvl="7" rtl="0">
              <a:spcBef>
                <a:spcPts val="0"/>
              </a:spcBef>
              <a:spcAft>
                <a:spcPts val="0"/>
              </a:spcAft>
              <a:buClr>
                <a:schemeClr val="accent1"/>
              </a:buClr>
              <a:buSzPts val="3000"/>
              <a:buNone/>
              <a:defRPr sz="3000">
                <a:solidFill>
                  <a:schemeClr val="accent1"/>
                </a:solidFill>
              </a:defRPr>
            </a:lvl8pPr>
            <a:lvl9pPr lvl="8" rtl="0">
              <a:spcBef>
                <a:spcPts val="0"/>
              </a:spcBef>
              <a:spcAft>
                <a:spcPts val="0"/>
              </a:spcAft>
              <a:buClr>
                <a:schemeClr val="accent1"/>
              </a:buClr>
              <a:buSzPts val="3000"/>
              <a:buNone/>
              <a:defRPr sz="3000">
                <a:solidFill>
                  <a:schemeClr val="accent1"/>
                </a:solidFill>
              </a:defRPr>
            </a:lvl9pPr>
          </a:lstStyle>
          <a:p>
            <a:r>
              <a:t>xx%</a:t>
            </a:r>
          </a:p>
        </p:txBody>
      </p:sp>
      <p:sp>
        <p:nvSpPr>
          <p:cNvPr id="65" name="Google Shape;65;p13"/>
          <p:cNvSpPr txBox="1">
            <a:spLocks noGrp="1"/>
          </p:cNvSpPr>
          <p:nvPr>
            <p:ph type="subTitle" idx="14"/>
          </p:nvPr>
        </p:nvSpPr>
        <p:spPr>
          <a:xfrm>
            <a:off x="6460776" y="3769800"/>
            <a:ext cx="1963200" cy="77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6" name="Google Shape;66;p13"/>
          <p:cNvSpPr txBox="1">
            <a:spLocks noGrp="1"/>
          </p:cNvSpPr>
          <p:nvPr>
            <p:ph type="title" idx="15"/>
          </p:nvPr>
        </p:nvSpPr>
        <p:spPr>
          <a:xfrm>
            <a:off x="720150" y="542750"/>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67" name="Google Shape;67;p13"/>
          <p:cNvPicPr preferRelativeResize="0"/>
          <p:nvPr/>
        </p:nvPicPr>
        <p:blipFill>
          <a:blip r:embed="rId2">
            <a:alphaModFix/>
          </a:blip>
          <a:stretch>
            <a:fillRect/>
          </a:stretch>
        </p:blipFill>
        <p:spPr>
          <a:xfrm>
            <a:off x="113925" y="2708392"/>
            <a:ext cx="321100" cy="340945"/>
          </a:xfrm>
          <a:prstGeom prst="rect">
            <a:avLst/>
          </a:prstGeom>
          <a:noFill/>
          <a:ln>
            <a:noFill/>
          </a:ln>
        </p:spPr>
      </p:pic>
      <p:pic>
        <p:nvPicPr>
          <p:cNvPr id="68" name="Google Shape;68;p13"/>
          <p:cNvPicPr preferRelativeResize="0"/>
          <p:nvPr/>
        </p:nvPicPr>
        <p:blipFill>
          <a:blip r:embed="rId2">
            <a:alphaModFix/>
          </a:blip>
          <a:stretch>
            <a:fillRect/>
          </a:stretch>
        </p:blipFill>
        <p:spPr>
          <a:xfrm rot="453397" flipH="1">
            <a:off x="181425" y="1112706"/>
            <a:ext cx="321100" cy="340946"/>
          </a:xfrm>
          <a:prstGeom prst="rect">
            <a:avLst/>
          </a:prstGeom>
          <a:noFill/>
          <a:ln>
            <a:noFill/>
          </a:ln>
        </p:spPr>
      </p:pic>
      <p:pic>
        <p:nvPicPr>
          <p:cNvPr id="69" name="Google Shape;69;p13"/>
          <p:cNvPicPr preferRelativeResize="0"/>
          <p:nvPr/>
        </p:nvPicPr>
        <p:blipFill>
          <a:blip r:embed="rId2">
            <a:alphaModFix/>
          </a:blip>
          <a:stretch>
            <a:fillRect/>
          </a:stretch>
        </p:blipFill>
        <p:spPr>
          <a:xfrm>
            <a:off x="8619775" y="3987817"/>
            <a:ext cx="321100" cy="34094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12">
    <p:spTree>
      <p:nvGrpSpPr>
        <p:cNvPr id="1" name="Shape 17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12_1">
    <p:bg>
      <p:bgPr>
        <a:solidFill>
          <a:schemeClr val="accent1"/>
        </a:solidFill>
        <a:effectLst/>
      </p:bgPr>
    </p:bg>
    <p:spTree>
      <p:nvGrpSpPr>
        <p:cNvPr id="1" name="Shape 17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2_1_1">
    <p:bg>
      <p:bgPr>
        <a:solidFill>
          <a:schemeClr val="lt1"/>
        </a:solidFill>
        <a:effectLst/>
      </p:bgPr>
    </p:bg>
    <p:spTree>
      <p:nvGrpSpPr>
        <p:cNvPr id="1" name="Shape 173"/>
        <p:cNvGrpSpPr/>
        <p:nvPr/>
      </p:nvGrpSpPr>
      <p:grpSpPr>
        <a:xfrm>
          <a:off x="0" y="0"/>
          <a:ext cx="0" cy="0"/>
          <a:chOff x="0" y="0"/>
          <a:chExt cx="0" cy="0"/>
        </a:xfrm>
      </p:grpSpPr>
      <p:pic>
        <p:nvPicPr>
          <p:cNvPr id="174" name="Google Shape;174;p30"/>
          <p:cNvPicPr preferRelativeResize="0"/>
          <p:nvPr/>
        </p:nvPicPr>
        <p:blipFill>
          <a:blip r:embed="rId2">
            <a:alphaModFix/>
          </a:blip>
          <a:stretch>
            <a:fillRect/>
          </a:stretch>
        </p:blipFill>
        <p:spPr>
          <a:xfrm>
            <a:off x="238350" y="3514855"/>
            <a:ext cx="321100" cy="340945"/>
          </a:xfrm>
          <a:prstGeom prst="rect">
            <a:avLst/>
          </a:prstGeom>
          <a:noFill/>
          <a:ln>
            <a:noFill/>
          </a:ln>
        </p:spPr>
      </p:pic>
      <p:pic>
        <p:nvPicPr>
          <p:cNvPr id="175" name="Google Shape;175;p30"/>
          <p:cNvPicPr preferRelativeResize="0"/>
          <p:nvPr/>
        </p:nvPicPr>
        <p:blipFill>
          <a:blip r:embed="rId2">
            <a:alphaModFix/>
          </a:blip>
          <a:stretch>
            <a:fillRect/>
          </a:stretch>
        </p:blipFill>
        <p:spPr>
          <a:xfrm flipH="1">
            <a:off x="559450" y="4529081"/>
            <a:ext cx="321100" cy="340945"/>
          </a:xfrm>
          <a:prstGeom prst="rect">
            <a:avLst/>
          </a:prstGeom>
          <a:noFill/>
          <a:ln>
            <a:noFill/>
          </a:ln>
        </p:spPr>
      </p:pic>
      <p:pic>
        <p:nvPicPr>
          <p:cNvPr id="176" name="Google Shape;176;p30"/>
          <p:cNvPicPr preferRelativeResize="0"/>
          <p:nvPr/>
        </p:nvPicPr>
        <p:blipFill rotWithShape="1">
          <a:blip r:embed="rId3">
            <a:alphaModFix/>
          </a:blip>
          <a:srcRect t="17744" b="17751"/>
          <a:stretch/>
        </p:blipFill>
        <p:spPr>
          <a:xfrm rot="2419899">
            <a:off x="7903010" y="2552747"/>
            <a:ext cx="1968773" cy="468339"/>
          </a:xfrm>
          <a:prstGeom prst="rect">
            <a:avLst/>
          </a:prstGeom>
          <a:noFill/>
          <a:ln>
            <a:noFill/>
          </a:ln>
        </p:spPr>
      </p:pic>
      <p:pic>
        <p:nvPicPr>
          <p:cNvPr id="177" name="Google Shape;177;p30"/>
          <p:cNvPicPr preferRelativeResize="0"/>
          <p:nvPr/>
        </p:nvPicPr>
        <p:blipFill rotWithShape="1">
          <a:blip r:embed="rId3">
            <a:alphaModFix/>
          </a:blip>
          <a:srcRect t="17744" b="17751"/>
          <a:stretch/>
        </p:blipFill>
        <p:spPr>
          <a:xfrm rot="-7969973">
            <a:off x="576586" y="83419"/>
            <a:ext cx="1968773" cy="468340"/>
          </a:xfrm>
          <a:prstGeom prst="rect">
            <a:avLst/>
          </a:prstGeom>
          <a:noFill/>
          <a:ln>
            <a:noFill/>
          </a:ln>
        </p:spPr>
      </p:pic>
      <p:pic>
        <p:nvPicPr>
          <p:cNvPr id="178" name="Google Shape;178;p30"/>
          <p:cNvPicPr preferRelativeResize="0"/>
          <p:nvPr/>
        </p:nvPicPr>
        <p:blipFill>
          <a:blip r:embed="rId2">
            <a:alphaModFix/>
          </a:blip>
          <a:stretch>
            <a:fillRect/>
          </a:stretch>
        </p:blipFill>
        <p:spPr>
          <a:xfrm>
            <a:off x="8241125" y="238280"/>
            <a:ext cx="321100" cy="340945"/>
          </a:xfrm>
          <a:prstGeom prst="rect">
            <a:avLst/>
          </a:prstGeom>
          <a:noFill/>
          <a:ln>
            <a:noFill/>
          </a:ln>
        </p:spPr>
      </p:pic>
      <p:pic>
        <p:nvPicPr>
          <p:cNvPr id="179" name="Google Shape;179;p30"/>
          <p:cNvPicPr preferRelativeResize="0"/>
          <p:nvPr/>
        </p:nvPicPr>
        <p:blipFill>
          <a:blip r:embed="rId2">
            <a:alphaModFix/>
          </a:blip>
          <a:stretch>
            <a:fillRect/>
          </a:stretch>
        </p:blipFill>
        <p:spPr>
          <a:xfrm flipH="1">
            <a:off x="8562225" y="1252506"/>
            <a:ext cx="321100" cy="340945"/>
          </a:xfrm>
          <a:prstGeom prst="rect">
            <a:avLst/>
          </a:prstGeom>
          <a:noFill/>
          <a:ln>
            <a:noFill/>
          </a:ln>
        </p:spPr>
      </p:pic>
      <p:pic>
        <p:nvPicPr>
          <p:cNvPr id="180" name="Google Shape;180;p30"/>
          <p:cNvPicPr preferRelativeResize="0"/>
          <p:nvPr/>
        </p:nvPicPr>
        <p:blipFill>
          <a:blip r:embed="rId2">
            <a:alphaModFix/>
          </a:blip>
          <a:stretch>
            <a:fillRect/>
          </a:stretch>
        </p:blipFill>
        <p:spPr>
          <a:xfrm rot="7858225" flipH="1">
            <a:off x="8562225" y="4529080"/>
            <a:ext cx="321100" cy="340946"/>
          </a:xfrm>
          <a:prstGeom prst="rect">
            <a:avLst/>
          </a:prstGeom>
          <a:noFill/>
          <a:ln>
            <a:noFill/>
          </a:ln>
        </p:spPr>
      </p:pic>
      <p:pic>
        <p:nvPicPr>
          <p:cNvPr id="181" name="Google Shape;181;p30"/>
          <p:cNvPicPr preferRelativeResize="0"/>
          <p:nvPr/>
        </p:nvPicPr>
        <p:blipFill>
          <a:blip r:embed="rId2">
            <a:alphaModFix/>
          </a:blip>
          <a:stretch>
            <a:fillRect/>
          </a:stretch>
        </p:blipFill>
        <p:spPr>
          <a:xfrm rot="7858225" flipH="1">
            <a:off x="311775" y="238280"/>
            <a:ext cx="321100" cy="34094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0">
            <a:alphaModFix/>
          </a:blip>
          <a:stretch>
            <a:fillRect/>
          </a:stretch>
        </p:blipFill>
        <p:spPr>
          <a:xfrm>
            <a:off x="0" y="-13137"/>
            <a:ext cx="9143999" cy="5169762"/>
          </a:xfrm>
          <a:prstGeom prst="rect">
            <a:avLst/>
          </a:prstGeom>
          <a:noFill/>
          <a:ln>
            <a:noFill/>
          </a:ln>
        </p:spPr>
      </p:pic>
      <p:sp>
        <p:nvSpPr>
          <p:cNvPr id="7" name="Google Shape;7;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accent1"/>
              </a:buClr>
              <a:buSzPts val="3600"/>
              <a:buFont typeface="Caveat"/>
              <a:buNone/>
              <a:defRPr sz="3600">
                <a:solidFill>
                  <a:schemeClr val="accent1"/>
                </a:solidFill>
                <a:latin typeface="Caveat"/>
                <a:ea typeface="Caveat"/>
                <a:cs typeface="Caveat"/>
                <a:sym typeface="Cavea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1pPr>
            <a:lvl2pPr marL="914400" lvl="1"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2pPr>
            <a:lvl3pPr marL="1371600" lvl="2"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3pPr>
            <a:lvl4pPr marL="1828800" lvl="3"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4pPr>
            <a:lvl5pPr marL="2286000" lvl="4"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5pPr>
            <a:lvl6pPr marL="2743200" lvl="5"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6pPr>
            <a:lvl7pPr marL="3200400" lvl="6"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7pPr>
            <a:lvl8pPr marL="3657600" lvl="7"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8pPr>
            <a:lvl9pPr marL="4114800" lvl="8" indent="-31750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8" r:id="rId4"/>
    <p:sldLayoutId id="2147483659" r:id="rId5"/>
    <p:sldLayoutId id="2147483674" r:id="rId6"/>
    <p:sldLayoutId id="2147483675" r:id="rId7"/>
    <p:sldLayoutId id="214748367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4">
          <p15:clr>
            <a:srgbClr val="EA4335"/>
          </p15:clr>
        </p15:guide>
        <p15:guide id="2" pos="5306">
          <p15:clr>
            <a:srgbClr val="EA4335"/>
          </p15:clr>
        </p15:guide>
        <p15:guide id="3" orient="horz" pos="340">
          <p15:clr>
            <a:srgbClr val="EA4335"/>
          </p15:clr>
        </p15:guide>
        <p15:guide id="4" orient="horz" pos="2900">
          <p15:clr>
            <a:srgbClr val="EA4335"/>
          </p15:clr>
        </p15:guide>
        <p15:guide id="5" pos="2880">
          <p15:clr>
            <a:srgbClr val="00FF00"/>
          </p15:clr>
        </p15:guide>
        <p15:guide id="6" orient="horz" pos="1620">
          <p15:clr>
            <a:srgbClr val="00FF00"/>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png"/><Relationship Id="rId1" Type="http://schemas.openxmlformats.org/officeDocument/2006/relationships/slideLayout" Target="../slideLayouts/slideLayout3.xml"/><Relationship Id="rId5" Type="http://schemas.microsoft.com/office/2007/relationships/hdphoto" Target="../media/hdphoto10.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microsoft.com/office/2007/relationships/hdphoto" Target="../media/hdphoto13.wdp"/></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14.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14.wdp"/></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14.wdp"/></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microsoft.com/office/2007/relationships/hdphoto" Target="../media/hdphoto15.wdp"/></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microsoft.com/office/2007/relationships/hdphoto" Target="../media/hdphoto16.wdp"/></Relationships>
</file>

<file path=ppt/slides/_rels/slide19.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9.png"/><Relationship Id="rId1" Type="http://schemas.openxmlformats.org/officeDocument/2006/relationships/slideLayout" Target="../slideLayouts/slideLayout1.xml"/><Relationship Id="rId5" Type="http://schemas.microsoft.com/office/2007/relationships/hdphoto" Target="../media/hdphoto19.wdp"/><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3" Type="http://schemas.openxmlformats.org/officeDocument/2006/relationships/image" Target="../media/image37.png"/><Relationship Id="rId18" Type="http://schemas.microsoft.com/office/2007/relationships/hdphoto" Target="../media/hdphoto27.wdp"/><Relationship Id="rId26" Type="http://schemas.microsoft.com/office/2007/relationships/hdphoto" Target="../media/hdphoto31.wdp"/><Relationship Id="rId3" Type="http://schemas.openxmlformats.org/officeDocument/2006/relationships/slideLayout" Target="../slideLayouts/slideLayout1.xml"/><Relationship Id="rId21" Type="http://schemas.openxmlformats.org/officeDocument/2006/relationships/image" Target="../media/image41.png"/><Relationship Id="rId34" Type="http://schemas.openxmlformats.org/officeDocument/2006/relationships/image" Target="../media/image47.png"/><Relationship Id="rId7" Type="http://schemas.openxmlformats.org/officeDocument/2006/relationships/image" Target="../media/image34.png"/><Relationship Id="rId12" Type="http://schemas.microsoft.com/office/2007/relationships/hdphoto" Target="../media/hdphoto24.wdp"/><Relationship Id="rId17" Type="http://schemas.openxmlformats.org/officeDocument/2006/relationships/image" Target="../media/image39.png"/><Relationship Id="rId25" Type="http://schemas.openxmlformats.org/officeDocument/2006/relationships/image" Target="../media/image43.png"/><Relationship Id="rId33" Type="http://schemas.openxmlformats.org/officeDocument/2006/relationships/slide" Target="slide23.xml"/><Relationship Id="rId2" Type="http://schemas.openxmlformats.org/officeDocument/2006/relationships/audio" Target="../media/media2.MP3"/><Relationship Id="rId16" Type="http://schemas.microsoft.com/office/2007/relationships/hdphoto" Target="../media/hdphoto26.wdp"/><Relationship Id="rId20" Type="http://schemas.microsoft.com/office/2007/relationships/hdphoto" Target="../media/hdphoto28.wdp"/><Relationship Id="rId29" Type="http://schemas.openxmlformats.org/officeDocument/2006/relationships/image" Target="../media/image45.png"/><Relationship Id="rId1" Type="http://schemas.microsoft.com/office/2007/relationships/media" Target="../media/media2.MP3"/><Relationship Id="rId6" Type="http://schemas.microsoft.com/office/2007/relationships/hdphoto" Target="../media/hdphoto21.wdp"/><Relationship Id="rId11" Type="http://schemas.openxmlformats.org/officeDocument/2006/relationships/image" Target="../media/image36.png"/><Relationship Id="rId24" Type="http://schemas.microsoft.com/office/2007/relationships/hdphoto" Target="../media/hdphoto30.wdp"/><Relationship Id="rId32" Type="http://schemas.microsoft.com/office/2007/relationships/hdphoto" Target="../media/hdphoto34.wdp"/><Relationship Id="rId5" Type="http://schemas.openxmlformats.org/officeDocument/2006/relationships/image" Target="../media/image33.png"/><Relationship Id="rId15" Type="http://schemas.openxmlformats.org/officeDocument/2006/relationships/image" Target="../media/image38.png"/><Relationship Id="rId23" Type="http://schemas.openxmlformats.org/officeDocument/2006/relationships/image" Target="../media/image42.png"/><Relationship Id="rId28" Type="http://schemas.microsoft.com/office/2007/relationships/hdphoto" Target="../media/hdphoto32.wdp"/><Relationship Id="rId10" Type="http://schemas.microsoft.com/office/2007/relationships/hdphoto" Target="../media/hdphoto23.wdp"/><Relationship Id="rId19" Type="http://schemas.openxmlformats.org/officeDocument/2006/relationships/image" Target="../media/image40.png"/><Relationship Id="rId31" Type="http://schemas.openxmlformats.org/officeDocument/2006/relationships/image" Target="../media/image46.png"/><Relationship Id="rId4" Type="http://schemas.openxmlformats.org/officeDocument/2006/relationships/image" Target="../media/image32.png"/><Relationship Id="rId9" Type="http://schemas.openxmlformats.org/officeDocument/2006/relationships/image" Target="../media/image35.png"/><Relationship Id="rId14" Type="http://schemas.microsoft.com/office/2007/relationships/hdphoto" Target="../media/hdphoto25.wdp"/><Relationship Id="rId22" Type="http://schemas.microsoft.com/office/2007/relationships/hdphoto" Target="../media/hdphoto29.wdp"/><Relationship Id="rId27" Type="http://schemas.openxmlformats.org/officeDocument/2006/relationships/image" Target="../media/image44.png"/><Relationship Id="rId30" Type="http://schemas.microsoft.com/office/2007/relationships/hdphoto" Target="../media/hdphoto33.wdp"/><Relationship Id="rId35" Type="http://schemas.openxmlformats.org/officeDocument/2006/relationships/image" Target="../media/image48.png"/><Relationship Id="rId8" Type="http://schemas.microsoft.com/office/2007/relationships/hdphoto" Target="../media/hdphoto22.wdp"/></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13" Type="http://schemas.microsoft.com/office/2007/relationships/hdphoto" Target="../media/hdphoto26.wdp"/><Relationship Id="rId18" Type="http://schemas.openxmlformats.org/officeDocument/2006/relationships/image" Target="../media/image45.png"/><Relationship Id="rId26" Type="http://schemas.openxmlformats.org/officeDocument/2006/relationships/slide" Target="slide28.xml"/><Relationship Id="rId3" Type="http://schemas.openxmlformats.org/officeDocument/2006/relationships/image" Target="../media/image32.png"/><Relationship Id="rId21" Type="http://schemas.microsoft.com/office/2007/relationships/hdphoto" Target="../media/hdphoto34.wdp"/><Relationship Id="rId7" Type="http://schemas.microsoft.com/office/2007/relationships/hdphoto" Target="../media/hdphoto22.wdp"/><Relationship Id="rId12" Type="http://schemas.openxmlformats.org/officeDocument/2006/relationships/image" Target="../media/image38.png"/><Relationship Id="rId17" Type="http://schemas.microsoft.com/office/2007/relationships/hdphoto" Target="../media/hdphoto28.wdp"/><Relationship Id="rId25" Type="http://schemas.openxmlformats.org/officeDocument/2006/relationships/slide" Target="slide25.xml"/><Relationship Id="rId2" Type="http://schemas.openxmlformats.org/officeDocument/2006/relationships/notesSlide" Target="../notesSlides/notesSlide11.xml"/><Relationship Id="rId16" Type="http://schemas.openxmlformats.org/officeDocument/2006/relationships/image" Target="../media/image40.png"/><Relationship Id="rId20" Type="http://schemas.openxmlformats.org/officeDocument/2006/relationships/image" Target="../media/image49.png"/><Relationship Id="rId1" Type="http://schemas.openxmlformats.org/officeDocument/2006/relationships/slideLayout" Target="../slideLayouts/slideLayout1.xml"/><Relationship Id="rId6" Type="http://schemas.openxmlformats.org/officeDocument/2006/relationships/image" Target="../media/image34.png"/><Relationship Id="rId11" Type="http://schemas.microsoft.com/office/2007/relationships/hdphoto" Target="../media/hdphoto25.wdp"/><Relationship Id="rId24" Type="http://schemas.openxmlformats.org/officeDocument/2006/relationships/slide" Target="slide27.xml"/><Relationship Id="rId5" Type="http://schemas.microsoft.com/office/2007/relationships/hdphoto" Target="../media/hdphoto21.wdp"/><Relationship Id="rId15" Type="http://schemas.microsoft.com/office/2007/relationships/hdphoto" Target="../media/hdphoto27.wdp"/><Relationship Id="rId23" Type="http://schemas.openxmlformats.org/officeDocument/2006/relationships/slide" Target="slide26.xml"/><Relationship Id="rId10" Type="http://schemas.openxmlformats.org/officeDocument/2006/relationships/image" Target="../media/image37.png"/><Relationship Id="rId19" Type="http://schemas.microsoft.com/office/2007/relationships/hdphoto" Target="../media/hdphoto33.wdp"/><Relationship Id="rId4" Type="http://schemas.openxmlformats.org/officeDocument/2006/relationships/image" Target="../media/image33.png"/><Relationship Id="rId9" Type="http://schemas.microsoft.com/office/2007/relationships/hdphoto" Target="../media/hdphoto24.wdp"/><Relationship Id="rId14" Type="http://schemas.openxmlformats.org/officeDocument/2006/relationships/image" Target="../media/image39.png"/><Relationship Id="rId22" Type="http://schemas.openxmlformats.org/officeDocument/2006/relationships/slide" Target="slide24.xml"/><Relationship Id="rId27" Type="http://schemas.openxmlformats.org/officeDocument/2006/relationships/slide" Target="slide29.xml"/></Relationships>
</file>

<file path=ppt/slides/_rels/slide24.xml.rels><?xml version="1.0" encoding="UTF-8" standalone="yes"?>
<Relationships xmlns="http://schemas.openxmlformats.org/package/2006/relationships"><Relationship Id="rId8" Type="http://schemas.microsoft.com/office/2007/relationships/hdphoto" Target="../media/hdphoto25.wdp"/><Relationship Id="rId3" Type="http://schemas.openxmlformats.org/officeDocument/2006/relationships/image" Target="../media/image50.JP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slide" Target="slide23.xml"/><Relationship Id="rId5" Type="http://schemas.microsoft.com/office/2007/relationships/hdphoto" Target="../media/hdphoto21.wdp"/><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8" Type="http://schemas.microsoft.com/office/2007/relationships/hdphoto" Target="../media/hdphoto24.wdp"/><Relationship Id="rId3" Type="http://schemas.openxmlformats.org/officeDocument/2006/relationships/image" Target="../media/image50.JP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slide" Target="slide23.xml"/><Relationship Id="rId5" Type="http://schemas.microsoft.com/office/2007/relationships/hdphoto" Target="../media/hdphoto22.wdp"/><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microsoft.com/office/2007/relationships/hdphoto" Target="../media/hdphoto26.wdp"/><Relationship Id="rId3" Type="http://schemas.openxmlformats.org/officeDocument/2006/relationships/image" Target="../media/image50.JPG"/><Relationship Id="rId7" Type="http://schemas.openxmlformats.org/officeDocument/2006/relationships/image" Target="../media/image38.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slide" Target="slide23.xml"/><Relationship Id="rId5" Type="http://schemas.microsoft.com/office/2007/relationships/hdphoto" Target="../media/hdphoto21.wdp"/><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8" Type="http://schemas.microsoft.com/office/2007/relationships/hdphoto" Target="../media/hdphoto35.wdp"/><Relationship Id="rId3" Type="http://schemas.openxmlformats.org/officeDocument/2006/relationships/image" Target="../media/image50.JPG"/><Relationship Id="rId7" Type="http://schemas.openxmlformats.org/officeDocument/2006/relationships/image" Target="../media/image51.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slide" Target="slide23.xml"/><Relationship Id="rId5" Type="http://schemas.microsoft.com/office/2007/relationships/hdphoto" Target="../media/hdphoto22.wdp"/><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8" Type="http://schemas.microsoft.com/office/2007/relationships/hdphoto" Target="../media/hdphoto28.wdp"/><Relationship Id="rId3" Type="http://schemas.openxmlformats.org/officeDocument/2006/relationships/image" Target="../media/image50.JPG"/><Relationship Id="rId7"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slide" Target="slide23.xml"/><Relationship Id="rId5" Type="http://schemas.microsoft.com/office/2007/relationships/hdphoto" Target="../media/hdphoto21.wdp"/><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8" Type="http://schemas.microsoft.com/office/2007/relationships/hdphoto" Target="../media/hdphoto33.wdp"/><Relationship Id="rId3" Type="http://schemas.openxmlformats.org/officeDocument/2006/relationships/image" Target="../media/image50.JPG"/><Relationship Id="rId7" Type="http://schemas.openxmlformats.org/officeDocument/2006/relationships/image" Target="../media/image45.pn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slide" Target="slide23.xml"/><Relationship Id="rId5" Type="http://schemas.microsoft.com/office/2007/relationships/hdphoto" Target="../media/hdphoto22.wdp"/><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7.wdp"/><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5" Type="http://schemas.microsoft.com/office/2007/relationships/hdphoto" Target="../media/hdphoto9.wdp"/><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5" Type="http://schemas.microsoft.com/office/2007/relationships/hdphoto" Target="../media/hdphoto10.wdp"/><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1301" y="77676"/>
            <a:ext cx="4797747" cy="1267648"/>
          </a:xfrm>
        </p:spPr>
        <p:txBody>
          <a:bodyPr/>
          <a:lstStyle/>
          <a:p>
            <a:r>
              <a:rPr lang="en-US" sz="54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KHỞI ĐỘNG</a:t>
            </a:r>
            <a:endParaRPr lang="vi-VN" sz="5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3" name="Subtitle 2"/>
          <p:cNvSpPr>
            <a:spLocks noGrp="1"/>
          </p:cNvSpPr>
          <p:nvPr>
            <p:ph type="subTitle" idx="1"/>
          </p:nvPr>
        </p:nvSpPr>
        <p:spPr>
          <a:xfrm>
            <a:off x="331301" y="1124608"/>
            <a:ext cx="4923871" cy="998186"/>
          </a:xfrm>
        </p:spPr>
        <p:txBody>
          <a:bodyPr/>
          <a:lstStyle/>
          <a:p>
            <a:pPr marL="139700" indent="0" algn="just"/>
            <a:r>
              <a:rPr lang="en-US" sz="2000" b="1" i="1" dirty="0" err="1" smtClean="0">
                <a:latin typeface="Cambria" panose="02040503050406030204" pitchFamily="18" charset="0"/>
                <a:ea typeface="Cambria" panose="02040503050406030204" pitchFamily="18" charset="0"/>
              </a:rPr>
              <a:t>Em</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hãy</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nghĩ</a:t>
            </a:r>
            <a:r>
              <a:rPr lang="en-US" sz="2000" b="1" i="1" dirty="0" smtClean="0">
                <a:latin typeface="Cambria" panose="02040503050406030204" pitchFamily="18" charset="0"/>
                <a:ea typeface="Cambria" panose="02040503050406030204" pitchFamily="18" charset="0"/>
              </a:rPr>
              <a:t> về người </a:t>
            </a:r>
            <a:r>
              <a:rPr lang="en-US" sz="2000" b="1" i="1" dirty="0" err="1" smtClean="0">
                <a:latin typeface="Cambria" panose="02040503050406030204" pitchFamily="18" charset="0"/>
                <a:ea typeface="Cambria" panose="02040503050406030204" pitchFamily="18" charset="0"/>
              </a:rPr>
              <a:t>bạn</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thân</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nhất</a:t>
            </a:r>
            <a:r>
              <a:rPr lang="en-US" sz="2000" b="1" i="1" dirty="0" smtClean="0">
                <a:latin typeface="Cambria" panose="02040503050406030204" pitchFamily="18" charset="0"/>
                <a:ea typeface="Cambria" panose="02040503050406030204" pitchFamily="18" charset="0"/>
              </a:rPr>
              <a:t> của </a:t>
            </a:r>
            <a:r>
              <a:rPr lang="en-US" sz="2000" b="1" i="1" dirty="0" err="1" smtClean="0">
                <a:latin typeface="Cambria" panose="02040503050406030204" pitchFamily="18" charset="0"/>
                <a:ea typeface="Cambria" panose="02040503050406030204" pitchFamily="18" charset="0"/>
              </a:rPr>
              <a:t>mình</a:t>
            </a:r>
            <a:r>
              <a:rPr lang="en-US" sz="2000" b="1" i="1" dirty="0" smtClean="0">
                <a:latin typeface="Cambria" panose="02040503050406030204" pitchFamily="18" charset="0"/>
                <a:ea typeface="Cambria" panose="02040503050406030204" pitchFamily="18" charset="0"/>
              </a:rPr>
              <a:t> và </a:t>
            </a:r>
            <a:r>
              <a:rPr lang="en-US" sz="2000" b="1" i="1" dirty="0" err="1" smtClean="0">
                <a:latin typeface="Cambria" panose="02040503050406030204" pitchFamily="18" charset="0"/>
                <a:ea typeface="Cambria" panose="02040503050406030204" pitchFamily="18" charset="0"/>
              </a:rPr>
              <a:t>trả</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lời</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thật</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nhanh</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những</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câu</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hỏi</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sau</a:t>
            </a:r>
            <a:r>
              <a:rPr lang="en-US" sz="2000" b="1" i="1" dirty="0" smtClean="0">
                <a:latin typeface="Cambria" panose="02040503050406030204" pitchFamily="18" charset="0"/>
                <a:ea typeface="Cambria" panose="02040503050406030204" pitchFamily="18" charset="0"/>
              </a:rPr>
              <a:t> </a:t>
            </a:r>
            <a:r>
              <a:rPr lang="en-US" sz="2000" b="1" i="1" dirty="0" err="1" smtClean="0">
                <a:latin typeface="Cambria" panose="02040503050406030204" pitchFamily="18" charset="0"/>
                <a:ea typeface="Cambria" panose="02040503050406030204" pitchFamily="18" charset="0"/>
              </a:rPr>
              <a:t>đây</a:t>
            </a:r>
            <a:r>
              <a:rPr lang="en-US" sz="2000" b="1" i="1" dirty="0" smtClean="0">
                <a:latin typeface="Cambria" panose="02040503050406030204" pitchFamily="18" charset="0"/>
                <a:ea typeface="Cambria" panose="02040503050406030204" pitchFamily="18" charset="0"/>
              </a:rPr>
              <a:t>:</a:t>
            </a:r>
            <a:endParaRPr lang="vi-VN" sz="2000" b="1" i="1" dirty="0">
              <a:latin typeface="Cambria" panose="02040503050406030204" pitchFamily="18" charset="0"/>
              <a:ea typeface="Cambria" panose="02040503050406030204" pitchFamily="18" charset="0"/>
            </a:endParaRPr>
          </a:p>
        </p:txBody>
      </p:sp>
      <p:sp>
        <p:nvSpPr>
          <p:cNvPr id="4" name="Subtitle 2"/>
          <p:cNvSpPr txBox="1">
            <a:spLocks/>
          </p:cNvSpPr>
          <p:nvPr/>
        </p:nvSpPr>
        <p:spPr>
          <a:xfrm>
            <a:off x="331301" y="2122793"/>
            <a:ext cx="6105261" cy="264890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pPr marL="482600" indent="-342900" algn="just">
              <a:lnSpc>
                <a:spcPct val="150000"/>
              </a:lnSpc>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Người </a:t>
            </a:r>
            <a:r>
              <a:rPr lang="en-US" sz="2000" dirty="0" err="1" smtClean="0">
                <a:latin typeface="Cambria" panose="02040503050406030204" pitchFamily="18" charset="0"/>
                <a:ea typeface="Cambria" panose="02040503050406030204" pitchFamily="18" charset="0"/>
              </a:rPr>
              <a:t>bạn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ấy</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là</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ai</a:t>
            </a:r>
            <a:r>
              <a:rPr lang="en-US" sz="2000" dirty="0" smtClean="0">
                <a:latin typeface="Cambria" panose="02040503050406030204" pitchFamily="18" charset="0"/>
                <a:ea typeface="Cambria" panose="02040503050406030204" pitchFamily="18" charset="0"/>
              </a:rPr>
              <a:t>?</a:t>
            </a:r>
          </a:p>
          <a:p>
            <a:pPr marL="482600" indent="-342900" algn="just">
              <a:lnSpc>
                <a:spcPct val="150000"/>
              </a:lnSpc>
              <a:buFont typeface="Arial" panose="020B0604020202020204" pitchFamily="34" charset="0"/>
              <a:buChar char="•"/>
            </a:pPr>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gặp</a:t>
            </a:r>
            <a:r>
              <a:rPr lang="en-US" sz="2000" dirty="0" smtClean="0">
                <a:latin typeface="Cambria" panose="02040503050406030204" pitchFamily="18" charset="0"/>
                <a:ea typeface="Cambria" panose="02040503050406030204" pitchFamily="18" charset="0"/>
              </a:rPr>
              <a:t> người </a:t>
            </a:r>
            <a:r>
              <a:rPr lang="en-US" sz="2000" dirty="0" err="1" smtClean="0">
                <a:latin typeface="Cambria" panose="02040503050406030204" pitchFamily="18" charset="0"/>
                <a:ea typeface="Cambria" panose="02040503050406030204" pitchFamily="18" charset="0"/>
              </a:rPr>
              <a:t>bạn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ấy</a:t>
            </a:r>
            <a:r>
              <a:rPr lang="en-US" sz="2000" dirty="0" smtClean="0">
                <a:latin typeface="Cambria" panose="02040503050406030204" pitchFamily="18" charset="0"/>
                <a:ea typeface="Cambria" panose="02040503050406030204" pitchFamily="18" charset="0"/>
              </a:rPr>
              <a:t> trong </a:t>
            </a:r>
            <a:r>
              <a:rPr lang="en-US" sz="2000" dirty="0" err="1" smtClean="0">
                <a:latin typeface="Cambria" panose="02040503050406030204" pitchFamily="18" charset="0"/>
                <a:ea typeface="Cambria" panose="02040503050406030204" pitchFamily="18" charset="0"/>
              </a:rPr>
              <a:t>hoàn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cảnh</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nào</a:t>
            </a:r>
            <a:r>
              <a:rPr lang="en-US" sz="2000" dirty="0" smtClean="0">
                <a:latin typeface="Cambria" panose="02040503050406030204" pitchFamily="18" charset="0"/>
                <a:ea typeface="Cambria" panose="02040503050406030204" pitchFamily="18" charset="0"/>
              </a:rPr>
              <a:t>? Thời </a:t>
            </a:r>
            <a:r>
              <a:rPr lang="en-US" sz="2000" dirty="0" err="1" smtClean="0">
                <a:latin typeface="Cambria" panose="02040503050406030204" pitchFamily="18" charset="0"/>
                <a:ea typeface="Cambria" panose="02040503050406030204" pitchFamily="18" charset="0"/>
              </a:rPr>
              <a:t>gian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nào</a:t>
            </a:r>
            <a:r>
              <a:rPr lang="en-US" sz="2000" dirty="0" smtClean="0">
                <a:latin typeface="Cambria" panose="02040503050406030204" pitchFamily="18" charset="0"/>
                <a:ea typeface="Cambria" panose="02040503050406030204" pitchFamily="18" charset="0"/>
              </a:rPr>
              <a:t>?</a:t>
            </a:r>
          </a:p>
          <a:p>
            <a:pPr marL="482600" indent="-342900" algn="just">
              <a:lnSpc>
                <a:spcPct val="150000"/>
              </a:lnSpc>
              <a:buFont typeface="Arial" panose="020B0604020202020204" pitchFamily="34" charset="0"/>
              <a:buChar char="•"/>
            </a:pPr>
            <a:r>
              <a:rPr lang="en-US" sz="2000" dirty="0" err="1" smtClean="0">
                <a:latin typeface="Cambria" panose="02040503050406030204" pitchFamily="18" charset="0"/>
                <a:ea typeface="Cambria" panose="02040503050406030204" pitchFamily="18" charset="0"/>
              </a:rPr>
              <a:t>Tại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sao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lại </a:t>
            </a:r>
            <a:r>
              <a:rPr lang="en-US" sz="2000" dirty="0" err="1" smtClean="0">
                <a:latin typeface="Cambria" panose="02040503050406030204" pitchFamily="18" charset="0"/>
                <a:ea typeface="Cambria" panose="02040503050406030204" pitchFamily="18" charset="0"/>
              </a:rPr>
              <a:t>coi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đó</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là</a:t>
            </a:r>
            <a:r>
              <a:rPr lang="en-US" sz="2000" dirty="0" smtClean="0">
                <a:latin typeface="Cambria" panose="02040503050406030204" pitchFamily="18" charset="0"/>
                <a:ea typeface="Cambria" panose="02040503050406030204" pitchFamily="18" charset="0"/>
              </a:rPr>
              <a:t> người </a:t>
            </a:r>
            <a:r>
              <a:rPr lang="en-US" sz="2000" dirty="0" err="1" smtClean="0">
                <a:latin typeface="Cambria" panose="02040503050406030204" pitchFamily="18" charset="0"/>
                <a:ea typeface="Cambria" panose="02040503050406030204" pitchFamily="18" charset="0"/>
              </a:rPr>
              <a:t>bạn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thân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nhất</a:t>
            </a:r>
            <a:r>
              <a:rPr lang="en-US" sz="2000" dirty="0" smtClean="0">
                <a:latin typeface="Cambria" panose="02040503050406030204" pitchFamily="18" charset="0"/>
                <a:ea typeface="Cambria" panose="02040503050406030204" pitchFamily="18" charset="0"/>
              </a:rPr>
              <a:t> của </a:t>
            </a:r>
            <a:r>
              <a:rPr lang="en-US" sz="2000" dirty="0" err="1" smtClean="0">
                <a:latin typeface="Cambria" panose="02040503050406030204" pitchFamily="18" charset="0"/>
                <a:ea typeface="Cambria" panose="02040503050406030204" pitchFamily="18" charset="0"/>
              </a:rPr>
              <a:t>mình</a:t>
            </a:r>
            <a:r>
              <a:rPr lang="en-US" sz="2000" dirty="0" smtClean="0">
                <a:latin typeface="Cambria" panose="02040503050406030204" pitchFamily="18" charset="0"/>
                <a:ea typeface="Cambria" panose="02040503050406030204" pitchFamily="18" charset="0"/>
              </a:rPr>
              <a:t>?</a:t>
            </a:r>
            <a:endParaRPr lang="vi-VN" sz="2000" dirty="0">
              <a:latin typeface="Cambria" panose="02040503050406030204" pitchFamily="18" charset="0"/>
              <a:ea typeface="Cambria" panose="02040503050406030204" pitchFamily="18" charset="0"/>
            </a:endParaRPr>
          </a:p>
        </p:txBody>
      </p:sp>
      <p:pic>
        <p:nvPicPr>
          <p:cNvPr id="1026" name="Picture 2" descr="Group of young people posing for a photo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53" b="89448" l="3994" r="100000"/>
                    </a14:imgEffect>
                  </a14:imgLayer>
                </a14:imgProps>
              </a:ext>
              <a:ext uri="{28A0092B-C50C-407E-A947-70E740481C1C}">
                <a14:useLocalDpi xmlns:a14="http://schemas.microsoft.com/office/drawing/2010/main" val="0"/>
              </a:ext>
            </a:extLst>
          </a:blip>
          <a:srcRect/>
          <a:stretch>
            <a:fillRect/>
          </a:stretch>
        </p:blipFill>
        <p:spPr bwMode="auto">
          <a:xfrm>
            <a:off x="5011354" y="208745"/>
            <a:ext cx="4248259" cy="2829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860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1000"/>
                                        <p:tgtEl>
                                          <p:spTgt spid="4">
                                            <p:txEl>
                                              <p:pRg st="0" end="0"/>
                                            </p:txEl>
                                          </p:spTgt>
                                        </p:tgtEl>
                                      </p:cBhvr>
                                    </p:animEffect>
                                    <p:anim calcmode="lin" valueType="num">
                                      <p:cBhvr>
                                        <p:cTn id="2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1000"/>
                                        <p:tgtEl>
                                          <p:spTgt spid="4">
                                            <p:txEl>
                                              <p:pRg st="1" end="1"/>
                                            </p:txEl>
                                          </p:spTgt>
                                        </p:tgtEl>
                                      </p:cBhvr>
                                    </p:animEffect>
                                    <p:anim calcmode="lin" valueType="num">
                                      <p:cBhvr>
                                        <p:cTn id="2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fade">
                                      <p:cBhvr>
                                        <p:cTn id="34" dur="1000"/>
                                        <p:tgtEl>
                                          <p:spTgt spid="4">
                                            <p:txEl>
                                              <p:pRg st="2" end="2"/>
                                            </p:txEl>
                                          </p:spTgt>
                                        </p:tgtEl>
                                      </p:cBhvr>
                                    </p:animEffect>
                                    <p:anim calcmode="lin" valueType="num">
                                      <p:cBhvr>
                                        <p:cTn id="3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1. Hoàng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tử</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bé</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gặp</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gỡ</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con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cáo</a:t>
            </a:r>
            <a:endPar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2" name="Subtitle 1"/>
          <p:cNvSpPr>
            <a:spLocks noGrp="1"/>
          </p:cNvSpPr>
          <p:nvPr>
            <p:ph type="subTitle" idx="2"/>
          </p:nvPr>
        </p:nvSpPr>
        <p:spPr>
          <a:xfrm>
            <a:off x="1964683" y="3932650"/>
            <a:ext cx="5981889" cy="845400"/>
          </a:xfrm>
        </p:spPr>
        <p:txBody>
          <a:bodyPr/>
          <a:lstStyle/>
          <a:p>
            <a:r>
              <a:rPr lang="en-US" sz="2200" b="1" dirty="0" err="1" smtClean="0">
                <a:solidFill>
                  <a:schemeClr val="bg2">
                    <a:lumMod val="10000"/>
                  </a:schemeClr>
                </a:solidFill>
                <a:latin typeface="Cambria" panose="02040503050406030204" pitchFamily="18" charset="0"/>
                <a:ea typeface="Cambria" panose="02040503050406030204" pitchFamily="18" charset="0"/>
              </a:rPr>
              <a:t>Đều</a:t>
            </a:r>
            <a:r>
              <a:rPr lang="en-US" sz="2200" b="1" dirty="0" smtClean="0">
                <a:solidFill>
                  <a:schemeClr val="bg2">
                    <a:lumMod val="10000"/>
                  </a:schemeClr>
                </a:solidFill>
                <a:latin typeface="Cambria" panose="02040503050406030204" pitchFamily="18" charset="0"/>
                <a:ea typeface="Cambria" panose="02040503050406030204" pitchFamily="18" charset="0"/>
              </a:rPr>
              <a:t> </a:t>
            </a:r>
            <a:r>
              <a:rPr lang="en-US" sz="2200" b="1" dirty="0" err="1" smtClean="0">
                <a:solidFill>
                  <a:schemeClr val="bg2">
                    <a:lumMod val="10000"/>
                  </a:schemeClr>
                </a:solidFill>
                <a:latin typeface="Cambria" panose="02040503050406030204" pitchFamily="18" charset="0"/>
                <a:ea typeface="Cambria" panose="02040503050406030204" pitchFamily="18" charset="0"/>
              </a:rPr>
              <a:t>đang</a:t>
            </a:r>
            <a:r>
              <a:rPr lang="en-US" sz="2200" b="1" dirty="0" smtClean="0">
                <a:solidFill>
                  <a:schemeClr val="bg2">
                    <a:lumMod val="10000"/>
                  </a:schemeClr>
                </a:solidFill>
                <a:latin typeface="Cambria" panose="02040503050406030204" pitchFamily="18" charset="0"/>
                <a:ea typeface="Cambria" panose="02040503050406030204" pitchFamily="18" charset="0"/>
              </a:rPr>
              <a:t> </a:t>
            </a:r>
            <a:r>
              <a:rPr lang="en-US" sz="2200" b="1" dirty="0" err="1" smtClean="0">
                <a:solidFill>
                  <a:schemeClr val="bg2">
                    <a:lumMod val="10000"/>
                  </a:schemeClr>
                </a:solidFill>
                <a:latin typeface="Cambria" panose="02040503050406030204" pitchFamily="18" charset="0"/>
                <a:ea typeface="Cambria" panose="02040503050406030204" pitchFamily="18" charset="0"/>
              </a:rPr>
              <a:t>cô</a:t>
            </a:r>
            <a:r>
              <a:rPr lang="en-US" sz="2200" b="1" dirty="0" smtClean="0">
                <a:solidFill>
                  <a:schemeClr val="bg2">
                    <a:lumMod val="10000"/>
                  </a:schemeClr>
                </a:solidFill>
                <a:latin typeface="Cambria" panose="02040503050406030204" pitchFamily="18" charset="0"/>
                <a:ea typeface="Cambria" panose="02040503050406030204" pitchFamily="18" charset="0"/>
              </a:rPr>
              <a:t> </a:t>
            </a:r>
            <a:r>
              <a:rPr lang="en-US" sz="2200" b="1" dirty="0" err="1" smtClean="0">
                <a:solidFill>
                  <a:schemeClr val="bg2">
                    <a:lumMod val="10000"/>
                  </a:schemeClr>
                </a:solidFill>
                <a:latin typeface="Cambria" panose="02040503050406030204" pitchFamily="18" charset="0"/>
                <a:ea typeface="Cambria" panose="02040503050406030204" pitchFamily="18" charset="0"/>
              </a:rPr>
              <a:t>đơn</a:t>
            </a:r>
            <a:r>
              <a:rPr lang="en-US" sz="2200" b="1" dirty="0" smtClean="0">
                <a:solidFill>
                  <a:schemeClr val="bg2">
                    <a:lumMod val="10000"/>
                  </a:schemeClr>
                </a:solidFill>
                <a:latin typeface="Cambria" panose="02040503050406030204" pitchFamily="18" charset="0"/>
                <a:ea typeface="Cambria" panose="02040503050406030204" pitchFamily="18" charset="0"/>
              </a:rPr>
              <a:t>, </a:t>
            </a:r>
            <a:r>
              <a:rPr lang="en-US" sz="2200" b="1" dirty="0" err="1" smtClean="0">
                <a:solidFill>
                  <a:schemeClr val="bg2">
                    <a:lumMod val="10000"/>
                  </a:schemeClr>
                </a:solidFill>
                <a:latin typeface="Cambria" panose="02040503050406030204" pitchFamily="18" charset="0"/>
                <a:ea typeface="Cambria" panose="02040503050406030204" pitchFamily="18" charset="0"/>
              </a:rPr>
              <a:t>buồn</a:t>
            </a:r>
            <a:r>
              <a:rPr lang="en-US" sz="2200" b="1" dirty="0" smtClean="0">
                <a:solidFill>
                  <a:schemeClr val="bg2">
                    <a:lumMod val="10000"/>
                  </a:schemeClr>
                </a:solidFill>
                <a:latin typeface="Cambria" panose="02040503050406030204" pitchFamily="18" charset="0"/>
                <a:ea typeface="Cambria" panose="02040503050406030204" pitchFamily="18" charset="0"/>
              </a:rPr>
              <a:t> </a:t>
            </a:r>
            <a:r>
              <a:rPr lang="en-US" sz="2200" b="1" dirty="0" err="1" smtClean="0">
                <a:solidFill>
                  <a:schemeClr val="bg2">
                    <a:lumMod val="10000"/>
                  </a:schemeClr>
                </a:solidFill>
                <a:latin typeface="Cambria" panose="02040503050406030204" pitchFamily="18" charset="0"/>
                <a:ea typeface="Cambria" panose="02040503050406030204" pitchFamily="18" charset="0"/>
              </a:rPr>
              <a:t>bã</a:t>
            </a:r>
            <a:r>
              <a:rPr lang="en-US" sz="2200" b="1" dirty="0">
                <a:solidFill>
                  <a:schemeClr val="bg2">
                    <a:lumMod val="10000"/>
                  </a:schemeClr>
                </a:solidFill>
                <a:latin typeface="Cambria" panose="02040503050406030204" pitchFamily="18" charset="0"/>
                <a:ea typeface="Cambria" panose="02040503050406030204" pitchFamily="18" charset="0"/>
              </a:rPr>
              <a:t> </a:t>
            </a:r>
            <a:r>
              <a:rPr lang="en-US" sz="2200" b="1" dirty="0" smtClean="0">
                <a:solidFill>
                  <a:schemeClr val="bg2">
                    <a:lumMod val="10000"/>
                  </a:schemeClr>
                </a:solidFill>
                <a:latin typeface="Cambria" panose="02040503050406030204" pitchFamily="18" charset="0"/>
                <a:ea typeface="Cambria" panose="02040503050406030204" pitchFamily="18" charset="0"/>
              </a:rPr>
              <a:t>và </a:t>
            </a:r>
            <a:r>
              <a:rPr lang="en-US" sz="2200" b="1" dirty="0" err="1" smtClean="0">
                <a:solidFill>
                  <a:schemeClr val="bg2">
                    <a:lumMod val="10000"/>
                  </a:schemeClr>
                </a:solidFill>
                <a:latin typeface="Cambria" panose="02040503050406030204" pitchFamily="18" charset="0"/>
                <a:ea typeface="Cambria" panose="02040503050406030204" pitchFamily="18" charset="0"/>
              </a:rPr>
              <a:t>thất</a:t>
            </a:r>
            <a:r>
              <a:rPr lang="en-US" sz="2200" b="1" dirty="0" smtClean="0">
                <a:solidFill>
                  <a:schemeClr val="bg2">
                    <a:lumMod val="10000"/>
                  </a:schemeClr>
                </a:solidFill>
                <a:latin typeface="Cambria" panose="02040503050406030204" pitchFamily="18" charset="0"/>
                <a:ea typeface="Cambria" panose="02040503050406030204" pitchFamily="18" charset="0"/>
              </a:rPr>
              <a:t> </a:t>
            </a:r>
            <a:r>
              <a:rPr lang="en-US" sz="2200" b="1" dirty="0" err="1" smtClean="0">
                <a:solidFill>
                  <a:schemeClr val="bg2">
                    <a:lumMod val="10000"/>
                  </a:schemeClr>
                </a:solidFill>
                <a:latin typeface="Cambria" panose="02040503050406030204" pitchFamily="18" charset="0"/>
                <a:ea typeface="Cambria" panose="02040503050406030204" pitchFamily="18" charset="0"/>
              </a:rPr>
              <a:t>vọng</a:t>
            </a:r>
            <a:r>
              <a:rPr lang="en-US" sz="2200" dirty="0" smtClean="0">
                <a:solidFill>
                  <a:schemeClr val="bg2">
                    <a:lumMod val="10000"/>
                  </a:schemeClr>
                </a:solidFill>
                <a:latin typeface="Cambria" panose="02040503050406030204" pitchFamily="18" charset="0"/>
                <a:ea typeface="Cambria" panose="02040503050406030204" pitchFamily="18" charset="0"/>
              </a:rPr>
              <a:t>.</a:t>
            </a:r>
            <a:endParaRPr lang="vi-VN" sz="2200" dirty="0">
              <a:solidFill>
                <a:schemeClr val="bg2">
                  <a:lumMod val="10000"/>
                </a:schemeClr>
              </a:solidFill>
              <a:latin typeface="Cambria" panose="02040503050406030204" pitchFamily="18" charset="0"/>
              <a:ea typeface="Cambria" panose="02040503050406030204" pitchFamily="18" charset="0"/>
            </a:endParaRPr>
          </a:p>
        </p:txBody>
      </p:sp>
      <p:sp>
        <p:nvSpPr>
          <p:cNvPr id="3" name="Right Arrow 2"/>
          <p:cNvSpPr/>
          <p:nvPr/>
        </p:nvSpPr>
        <p:spPr>
          <a:xfrm>
            <a:off x="1868868" y="4029530"/>
            <a:ext cx="493986" cy="6516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Subtitle 1"/>
          <p:cNvSpPr>
            <a:spLocks noGrp="1"/>
          </p:cNvSpPr>
          <p:nvPr>
            <p:ph type="subTitle" idx="2"/>
          </p:nvPr>
        </p:nvSpPr>
        <p:spPr>
          <a:xfrm>
            <a:off x="1658007" y="3835771"/>
            <a:ext cx="5276193" cy="845400"/>
          </a:xfrm>
        </p:spPr>
        <p:txBody>
          <a:bodyPr/>
          <a:lstStyle/>
          <a:p>
            <a:r>
              <a:rPr lang="en-US" sz="2200" dirty="0" smtClean="0">
                <a:solidFill>
                  <a:schemeClr val="bg2">
                    <a:lumMod val="10000"/>
                  </a:schemeClr>
                </a:solidFill>
                <a:latin typeface="Cambria" panose="02040503050406030204" pitchFamily="18" charset="0"/>
                <a:ea typeface="Cambria" panose="02040503050406030204" pitchFamily="18" charset="0"/>
              </a:rPr>
              <a:t>Như </a:t>
            </a:r>
            <a:r>
              <a:rPr lang="en-US" sz="2200" dirty="0" err="1" smtClean="0">
                <a:solidFill>
                  <a:schemeClr val="bg2">
                    <a:lumMod val="10000"/>
                  </a:schemeClr>
                </a:solidFill>
                <a:latin typeface="Cambria" panose="02040503050406030204" pitchFamily="18" charset="0"/>
                <a:ea typeface="Cambria" panose="02040503050406030204" pitchFamily="18" charset="0"/>
              </a:rPr>
              <a:t>vậy</a:t>
            </a:r>
            <a:r>
              <a:rPr lang="en-US" sz="2200" dirty="0" smtClean="0">
                <a:solidFill>
                  <a:schemeClr val="bg2">
                    <a:lumMod val="10000"/>
                  </a:schemeClr>
                </a:solidFill>
                <a:latin typeface="Cambria" panose="02040503050406030204" pitchFamily="18" charset="0"/>
                <a:ea typeface="Cambria" panose="02040503050406030204" pitchFamily="18" charset="0"/>
              </a:rPr>
              <a:t> </a:t>
            </a:r>
            <a:r>
              <a:rPr lang="en-US" sz="2200" dirty="0" err="1" smtClean="0">
                <a:solidFill>
                  <a:schemeClr val="bg2">
                    <a:lumMod val="10000"/>
                  </a:schemeClr>
                </a:solidFill>
                <a:latin typeface="Cambria" panose="02040503050406030204" pitchFamily="18" charset="0"/>
                <a:ea typeface="Cambria" panose="02040503050406030204" pitchFamily="18" charset="0"/>
              </a:rPr>
              <a:t>em</a:t>
            </a:r>
            <a:r>
              <a:rPr lang="en-US" sz="2200" dirty="0" smtClean="0">
                <a:solidFill>
                  <a:schemeClr val="bg2">
                    <a:lumMod val="10000"/>
                  </a:schemeClr>
                </a:solidFill>
                <a:latin typeface="Cambria" panose="02040503050406030204" pitchFamily="18" charset="0"/>
                <a:ea typeface="Cambria" panose="02040503050406030204" pitchFamily="18" charset="0"/>
              </a:rPr>
              <a:t> </a:t>
            </a:r>
            <a:r>
              <a:rPr lang="en-US" sz="2200" dirty="0" err="1" smtClean="0">
                <a:solidFill>
                  <a:schemeClr val="bg2">
                    <a:lumMod val="10000"/>
                  </a:schemeClr>
                </a:solidFill>
                <a:latin typeface="Cambria" panose="02040503050406030204" pitchFamily="18" charset="0"/>
                <a:ea typeface="Cambria" panose="02040503050406030204" pitchFamily="18" charset="0"/>
              </a:rPr>
              <a:t>thấy</a:t>
            </a:r>
            <a:r>
              <a:rPr lang="en-US" sz="2200" dirty="0" smtClean="0">
                <a:solidFill>
                  <a:schemeClr val="bg2">
                    <a:lumMod val="10000"/>
                  </a:schemeClr>
                </a:solidFill>
                <a:latin typeface="Cambria" panose="02040503050406030204" pitchFamily="18" charset="0"/>
                <a:ea typeface="Cambria" panose="02040503050406030204" pitchFamily="18" charset="0"/>
              </a:rPr>
              <a:t>, </a:t>
            </a:r>
            <a:r>
              <a:rPr lang="en-US" sz="2200" dirty="0" err="1" smtClean="0">
                <a:solidFill>
                  <a:schemeClr val="bg2">
                    <a:lumMod val="10000"/>
                  </a:schemeClr>
                </a:solidFill>
                <a:latin typeface="Cambria" panose="02040503050406030204" pitchFamily="18" charset="0"/>
                <a:ea typeface="Cambria" panose="02040503050406030204" pitchFamily="18" charset="0"/>
              </a:rPr>
              <a:t>hoàn</a:t>
            </a:r>
            <a:r>
              <a:rPr lang="en-US" sz="2200" dirty="0" smtClean="0">
                <a:solidFill>
                  <a:schemeClr val="bg2">
                    <a:lumMod val="10000"/>
                  </a:schemeClr>
                </a:solidFill>
                <a:latin typeface="Cambria" panose="02040503050406030204" pitchFamily="18" charset="0"/>
                <a:ea typeface="Cambria" panose="02040503050406030204" pitchFamily="18" charset="0"/>
              </a:rPr>
              <a:t> </a:t>
            </a:r>
            <a:r>
              <a:rPr lang="en-US" sz="2200" dirty="0" err="1" smtClean="0">
                <a:solidFill>
                  <a:schemeClr val="bg2">
                    <a:lumMod val="10000"/>
                  </a:schemeClr>
                </a:solidFill>
                <a:latin typeface="Cambria" panose="02040503050406030204" pitchFamily="18" charset="0"/>
                <a:ea typeface="Cambria" panose="02040503050406030204" pitchFamily="18" charset="0"/>
              </a:rPr>
              <a:t>cảnh</a:t>
            </a:r>
            <a:r>
              <a:rPr lang="en-US" sz="2200" dirty="0" smtClean="0">
                <a:solidFill>
                  <a:schemeClr val="bg2">
                    <a:lumMod val="10000"/>
                  </a:schemeClr>
                </a:solidFill>
                <a:latin typeface="Cambria" panose="02040503050406030204" pitchFamily="18" charset="0"/>
                <a:ea typeface="Cambria" panose="02040503050406030204" pitchFamily="18" charset="0"/>
              </a:rPr>
              <a:t> của Hoàng </a:t>
            </a:r>
            <a:r>
              <a:rPr lang="en-US" sz="2200" dirty="0" err="1" smtClean="0">
                <a:solidFill>
                  <a:schemeClr val="bg2">
                    <a:lumMod val="10000"/>
                  </a:schemeClr>
                </a:solidFill>
                <a:latin typeface="Cambria" panose="02040503050406030204" pitchFamily="18" charset="0"/>
                <a:ea typeface="Cambria" panose="02040503050406030204" pitchFamily="18" charset="0"/>
              </a:rPr>
              <a:t>tử</a:t>
            </a:r>
            <a:r>
              <a:rPr lang="en-US" sz="2200" dirty="0" smtClean="0">
                <a:solidFill>
                  <a:schemeClr val="bg2">
                    <a:lumMod val="10000"/>
                  </a:schemeClr>
                </a:solidFill>
                <a:latin typeface="Cambria" panose="02040503050406030204" pitchFamily="18" charset="0"/>
                <a:ea typeface="Cambria" panose="02040503050406030204" pitchFamily="18" charset="0"/>
              </a:rPr>
              <a:t> </a:t>
            </a:r>
            <a:r>
              <a:rPr lang="en-US" sz="2200" dirty="0" err="1" smtClean="0">
                <a:solidFill>
                  <a:schemeClr val="bg2">
                    <a:lumMod val="10000"/>
                  </a:schemeClr>
                </a:solidFill>
                <a:latin typeface="Cambria" panose="02040503050406030204" pitchFamily="18" charset="0"/>
                <a:ea typeface="Cambria" panose="02040503050406030204" pitchFamily="18" charset="0"/>
              </a:rPr>
              <a:t>bé</a:t>
            </a:r>
            <a:r>
              <a:rPr lang="en-US" sz="2200" dirty="0" smtClean="0">
                <a:solidFill>
                  <a:schemeClr val="bg2">
                    <a:lumMod val="10000"/>
                  </a:schemeClr>
                </a:solidFill>
                <a:latin typeface="Cambria" panose="02040503050406030204" pitchFamily="18" charset="0"/>
                <a:ea typeface="Cambria" panose="02040503050406030204" pitchFamily="18" charset="0"/>
              </a:rPr>
              <a:t> và con </a:t>
            </a:r>
            <a:r>
              <a:rPr lang="en-US" sz="2200" dirty="0" err="1" smtClean="0">
                <a:solidFill>
                  <a:schemeClr val="bg2">
                    <a:lumMod val="10000"/>
                  </a:schemeClr>
                </a:solidFill>
                <a:latin typeface="Cambria" panose="02040503050406030204" pitchFamily="18" charset="0"/>
                <a:ea typeface="Cambria" panose="02040503050406030204" pitchFamily="18" charset="0"/>
              </a:rPr>
              <a:t>cáo</a:t>
            </a:r>
            <a:r>
              <a:rPr lang="en-US" sz="2200" dirty="0" smtClean="0">
                <a:solidFill>
                  <a:schemeClr val="bg2">
                    <a:lumMod val="10000"/>
                  </a:schemeClr>
                </a:solidFill>
                <a:latin typeface="Cambria" panose="02040503050406030204" pitchFamily="18" charset="0"/>
                <a:ea typeface="Cambria" panose="02040503050406030204" pitchFamily="18" charset="0"/>
              </a:rPr>
              <a:t> có </a:t>
            </a:r>
            <a:r>
              <a:rPr lang="en-US" sz="2200" dirty="0" err="1" smtClean="0">
                <a:solidFill>
                  <a:schemeClr val="bg2">
                    <a:lumMod val="10000"/>
                  </a:schemeClr>
                </a:solidFill>
                <a:latin typeface="Cambria" panose="02040503050406030204" pitchFamily="18" charset="0"/>
                <a:ea typeface="Cambria" panose="02040503050406030204" pitchFamily="18" charset="0"/>
              </a:rPr>
              <a:t>gì</a:t>
            </a:r>
            <a:r>
              <a:rPr lang="en-US" sz="2200" dirty="0" smtClean="0">
                <a:solidFill>
                  <a:schemeClr val="bg2">
                    <a:lumMod val="10000"/>
                  </a:schemeClr>
                </a:solidFill>
                <a:latin typeface="Cambria" panose="02040503050406030204" pitchFamily="18" charset="0"/>
                <a:ea typeface="Cambria" panose="02040503050406030204" pitchFamily="18" charset="0"/>
              </a:rPr>
              <a:t> </a:t>
            </a:r>
            <a:r>
              <a:rPr lang="en-US" sz="2200" dirty="0" err="1" smtClean="0">
                <a:solidFill>
                  <a:schemeClr val="bg2">
                    <a:lumMod val="10000"/>
                  </a:schemeClr>
                </a:solidFill>
                <a:latin typeface="Cambria" panose="02040503050406030204" pitchFamily="18" charset="0"/>
                <a:ea typeface="Cambria" panose="02040503050406030204" pitchFamily="18" charset="0"/>
              </a:rPr>
              <a:t>giống</a:t>
            </a:r>
            <a:r>
              <a:rPr lang="en-US" sz="2200" dirty="0" smtClean="0">
                <a:solidFill>
                  <a:schemeClr val="bg2">
                    <a:lumMod val="10000"/>
                  </a:schemeClr>
                </a:solidFill>
                <a:latin typeface="Cambria" panose="02040503050406030204" pitchFamily="18" charset="0"/>
                <a:ea typeface="Cambria" panose="02040503050406030204" pitchFamily="18" charset="0"/>
              </a:rPr>
              <a:t> </a:t>
            </a:r>
            <a:r>
              <a:rPr lang="en-US" sz="2200" dirty="0" err="1" smtClean="0">
                <a:solidFill>
                  <a:schemeClr val="bg2">
                    <a:lumMod val="10000"/>
                  </a:schemeClr>
                </a:solidFill>
                <a:latin typeface="Cambria" panose="02040503050406030204" pitchFamily="18" charset="0"/>
                <a:ea typeface="Cambria" panose="02040503050406030204" pitchFamily="18" charset="0"/>
              </a:rPr>
              <a:t>nhau</a:t>
            </a:r>
            <a:r>
              <a:rPr lang="en-US" sz="2200" dirty="0" smtClean="0">
                <a:solidFill>
                  <a:schemeClr val="bg2">
                    <a:lumMod val="10000"/>
                  </a:schemeClr>
                </a:solidFill>
                <a:latin typeface="Cambria" panose="02040503050406030204" pitchFamily="18" charset="0"/>
                <a:ea typeface="Cambria" panose="02040503050406030204" pitchFamily="18" charset="0"/>
              </a:rPr>
              <a:t>?</a:t>
            </a:r>
            <a:endParaRPr lang="vi-VN" sz="2200" dirty="0">
              <a:solidFill>
                <a:schemeClr val="bg2">
                  <a:lumMod val="10000"/>
                </a:schemeClr>
              </a:solidFill>
              <a:latin typeface="Cambria" panose="02040503050406030204" pitchFamily="18" charset="0"/>
              <a:ea typeface="Cambria" panose="02040503050406030204" pitchFamily="18" charset="0"/>
            </a:endParaRPr>
          </a:p>
        </p:txBody>
      </p:sp>
      <p:pic>
        <p:nvPicPr>
          <p:cNvPr id="11" name="Picture 8" descr="el principito png - little prince vector free PNG image with transparent  background | TOP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397" b="96740" l="0" r="100000"/>
                    </a14:imgEffect>
                  </a14:imgLayer>
                </a14:imgProps>
              </a:ext>
              <a:ext uri="{28A0092B-C50C-407E-A947-70E740481C1C}">
                <a14:useLocalDpi xmlns:a14="http://schemas.microsoft.com/office/drawing/2010/main" val="0"/>
              </a:ext>
            </a:extLst>
          </a:blip>
          <a:srcRect t="28890" r="35794"/>
          <a:stretch/>
        </p:blipFill>
        <p:spPr bwMode="auto">
          <a:xfrm>
            <a:off x="1169810" y="540000"/>
            <a:ext cx="3027744" cy="34291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descr="Vector Fox png images | PNGEg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647314" y="1518099"/>
            <a:ext cx="1951605" cy="2220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86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barn(inVertical)">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1" nodeType="clickEffect">
                                  <p:stCondLst>
                                    <p:cond delay="0"/>
                                  </p:stCondLst>
                                  <p:childTnLst>
                                    <p:animEffect transition="out" filter="randombar(horizontal)">
                                      <p:cBhvr>
                                        <p:cTn id="21" dur="500"/>
                                        <p:tgtEl>
                                          <p:spTgt spid="9">
                                            <p:txEl>
                                              <p:pRg st="0" end="0"/>
                                            </p:txEl>
                                          </p:spTgt>
                                        </p:tgtEl>
                                      </p:cBhvr>
                                    </p:animEffect>
                                    <p:set>
                                      <p:cBhvr>
                                        <p:cTn id="22" dur="1" fill="hold">
                                          <p:stCondLst>
                                            <p:cond delay="499"/>
                                          </p:stCondLst>
                                        </p:cTn>
                                        <p:tgtEl>
                                          <p:spTgt spid="9">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
                                            <p:txEl>
                                              <p:pRg st="0" end="0"/>
                                            </p:txEl>
                                          </p:spTgt>
                                        </p:tgtEl>
                                        <p:attrNameLst>
                                          <p:attrName>style.visibility</p:attrName>
                                        </p:attrNameLst>
                                      </p:cBhvr>
                                      <p:to>
                                        <p:strVal val="visible"/>
                                      </p:to>
                                    </p:set>
                                    <p:animEffect transition="in" filter="barn(inVertical)">
                                      <p:cBhvr>
                                        <p:cTn id="3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P spid="9" grpId="0" build="p"/>
      <p:bldP spid="9"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latin typeface="Cambria" panose="02040503050406030204" pitchFamily="18" charset="0"/>
                <a:ea typeface="Cambria" panose="02040503050406030204" pitchFamily="18" charset="0"/>
              </a:rPr>
              <a:t>1. Hoàng </a:t>
            </a:r>
            <a:r>
              <a:rPr lang="en-US" b="1" dirty="0" err="1" smtClean="0">
                <a:latin typeface="Cambria" panose="02040503050406030204" pitchFamily="18" charset="0"/>
                <a:ea typeface="Cambria" panose="02040503050406030204" pitchFamily="18" charset="0"/>
              </a:rPr>
              <a:t>tử</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bé</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gặp</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gỡ</a:t>
            </a:r>
            <a:r>
              <a:rPr lang="en-US" b="1" dirty="0" smtClean="0">
                <a:latin typeface="Cambria" panose="02040503050406030204" pitchFamily="18" charset="0"/>
                <a:ea typeface="Cambria" panose="02040503050406030204" pitchFamily="18" charset="0"/>
              </a:rPr>
              <a:t> con </a:t>
            </a:r>
            <a:r>
              <a:rPr lang="en-US" b="1" dirty="0" err="1" smtClean="0">
                <a:latin typeface="Cambria" panose="02040503050406030204" pitchFamily="18" charset="0"/>
                <a:ea typeface="Cambria" panose="02040503050406030204" pitchFamily="18" charset="0"/>
              </a:rPr>
              <a:t>cáo</a:t>
            </a:r>
            <a:endParaRPr lang="vi-VN" b="1" dirty="0">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840828" y="1255909"/>
            <a:ext cx="7388771" cy="559411"/>
          </a:xfrm>
        </p:spPr>
        <p:txBody>
          <a:bodyPr/>
          <a:lstStyle/>
          <a:p>
            <a:r>
              <a:rPr lang="en-US" sz="2800" b="1" dirty="0" smtClean="0">
                <a:solidFill>
                  <a:schemeClr val="accent1">
                    <a:lumMod val="75000"/>
                  </a:schemeClr>
                </a:solidFill>
                <a:latin typeface="Cambria" panose="02040503050406030204" pitchFamily="18" charset="0"/>
                <a:ea typeface="Cambria" panose="02040503050406030204" pitchFamily="18" charset="0"/>
              </a:rPr>
              <a:t>c. Cuộc </a:t>
            </a:r>
            <a:r>
              <a:rPr lang="en-US" sz="2800" b="1" dirty="0" err="1" smtClean="0">
                <a:solidFill>
                  <a:schemeClr val="accent1">
                    <a:lumMod val="75000"/>
                  </a:schemeClr>
                </a:solidFill>
                <a:latin typeface="Cambria" panose="02040503050406030204" pitchFamily="18" charset="0"/>
                <a:ea typeface="Cambria" panose="02040503050406030204" pitchFamily="18" charset="0"/>
              </a:rPr>
              <a:t>nói</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chuyện</a:t>
            </a:r>
            <a:r>
              <a:rPr lang="en-US" sz="2800" b="1" dirty="0" smtClean="0">
                <a:solidFill>
                  <a:schemeClr val="accent1">
                    <a:lumMod val="75000"/>
                  </a:schemeClr>
                </a:solidFill>
                <a:latin typeface="Cambria" panose="02040503050406030204" pitchFamily="18" charset="0"/>
                <a:ea typeface="Cambria" panose="02040503050406030204" pitchFamily="18" charset="0"/>
              </a:rPr>
              <a:t> của Hoàng </a:t>
            </a:r>
            <a:r>
              <a:rPr lang="en-US" sz="2800" b="1" dirty="0" err="1" smtClean="0">
                <a:solidFill>
                  <a:schemeClr val="accent1">
                    <a:lumMod val="75000"/>
                  </a:schemeClr>
                </a:solidFill>
                <a:latin typeface="Cambria" panose="02040503050406030204" pitchFamily="18" charset="0"/>
                <a:ea typeface="Cambria" panose="02040503050406030204" pitchFamily="18" charset="0"/>
              </a:rPr>
              <a:t>tử</a:t>
            </a:r>
            <a:r>
              <a:rPr lang="en-US" sz="2800" b="1" dirty="0" smtClean="0">
                <a:solidFill>
                  <a:schemeClr val="accent1">
                    <a:lumMod val="75000"/>
                  </a:schemeClr>
                </a:solidFill>
                <a:latin typeface="Cambria" panose="02040503050406030204" pitchFamily="18" charset="0"/>
                <a:ea typeface="Cambria" panose="02040503050406030204" pitchFamily="18" charset="0"/>
              </a:rPr>
              <a:t> và </a:t>
            </a:r>
            <a:r>
              <a:rPr lang="en-US" sz="2800" b="1" dirty="0" err="1" smtClean="0">
                <a:solidFill>
                  <a:schemeClr val="accent1">
                    <a:lumMod val="75000"/>
                  </a:schemeClr>
                </a:solidFill>
                <a:latin typeface="Cambria" panose="02040503050406030204" pitchFamily="18" charset="0"/>
                <a:ea typeface="Cambria" panose="02040503050406030204" pitchFamily="18" charset="0"/>
              </a:rPr>
              <a:t>cáo</a:t>
            </a:r>
            <a:endParaRPr lang="vi-VN" sz="2800" b="1" dirty="0">
              <a:solidFill>
                <a:schemeClr val="accent1">
                  <a:lumMod val="75000"/>
                </a:schemeClr>
              </a:solidFill>
              <a:latin typeface="Cambria" panose="02040503050406030204" pitchFamily="18" charset="0"/>
              <a:ea typeface="Cambria" panose="02040503050406030204" pitchFamily="18" charset="0"/>
            </a:endParaRPr>
          </a:p>
        </p:txBody>
      </p:sp>
      <p:sp>
        <p:nvSpPr>
          <p:cNvPr id="4" name="Subtitle 3"/>
          <p:cNvSpPr>
            <a:spLocks noGrp="1"/>
          </p:cNvSpPr>
          <p:nvPr>
            <p:ph type="subTitle" idx="2"/>
          </p:nvPr>
        </p:nvSpPr>
        <p:spPr>
          <a:xfrm>
            <a:off x="2900854" y="3035016"/>
            <a:ext cx="1520805" cy="845400"/>
          </a:xfrm>
        </p:spPr>
        <p:txBody>
          <a:bodyPr/>
          <a:lstStyle/>
          <a:p>
            <a:r>
              <a:rPr lang="en-US" sz="2400" b="1" dirty="0" err="1" smtClean="0">
                <a:solidFill>
                  <a:schemeClr val="accent1">
                    <a:lumMod val="75000"/>
                  </a:schemeClr>
                </a:solidFill>
                <a:latin typeface="Cambria" panose="02040503050406030204" pitchFamily="18" charset="0"/>
                <a:ea typeface="Cambria" panose="02040503050406030204" pitchFamily="18" charset="0"/>
              </a:rPr>
              <a:t>Cảm</a:t>
            </a:r>
            <a:r>
              <a:rPr lang="en-US" sz="2400" b="1" dirty="0" smtClean="0">
                <a:solidFill>
                  <a:schemeClr val="accent1">
                    <a:lumMod val="75000"/>
                  </a:schemeClr>
                </a:solidFill>
                <a:latin typeface="Cambria" panose="02040503050406030204" pitchFamily="18" charset="0"/>
                <a:ea typeface="Cambria" panose="02040503050406030204" pitchFamily="18" charset="0"/>
              </a:rPr>
              <a:t> hóa</a:t>
            </a:r>
            <a:endParaRPr lang="vi-VN" sz="2400" b="1" dirty="0">
              <a:solidFill>
                <a:schemeClr val="accent1">
                  <a:lumMod val="75000"/>
                </a:schemeClr>
              </a:solidFill>
              <a:latin typeface="Cambria" panose="02040503050406030204" pitchFamily="18" charset="0"/>
              <a:ea typeface="Cambria" panose="02040503050406030204" pitchFamily="18" charset="0"/>
            </a:endParaRPr>
          </a:p>
        </p:txBody>
      </p:sp>
      <p:pic>
        <p:nvPicPr>
          <p:cNvPr id="4100" name="Picture 4" descr="https://i.pinimg.com/564x/65/17/0a/65170a59fe8a8707d80a7528e61b2cf5.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7844" t="41049" r="12897" b="19077"/>
          <a:stretch/>
        </p:blipFill>
        <p:spPr bwMode="auto">
          <a:xfrm>
            <a:off x="-84083" y="2638097"/>
            <a:ext cx="3311321" cy="2693954"/>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3"/>
          <p:cNvSpPr>
            <a:spLocks noGrp="1"/>
          </p:cNvSpPr>
          <p:nvPr>
            <p:ph type="subTitle" idx="2"/>
          </p:nvPr>
        </p:nvSpPr>
        <p:spPr>
          <a:xfrm>
            <a:off x="4732502" y="1975053"/>
            <a:ext cx="3854450" cy="1009885"/>
          </a:xfrm>
          <a:solidFill>
            <a:schemeClr val="accent1">
              <a:lumMod val="20000"/>
              <a:lumOff val="80000"/>
            </a:schemeClr>
          </a:solidFill>
        </p:spPr>
        <p:txBody>
          <a:bodyPr/>
          <a:lstStyle/>
          <a:p>
            <a:pPr marL="139700" indent="0"/>
            <a:r>
              <a:rPr lang="en-US" sz="2100" dirty="0" err="1" smtClean="0">
                <a:solidFill>
                  <a:schemeClr val="accent1">
                    <a:lumMod val="75000"/>
                  </a:schemeClr>
                </a:solidFill>
                <a:latin typeface="Cambria" panose="02040503050406030204" pitchFamily="18" charset="0"/>
                <a:ea typeface="Cambria" panose="02040503050406030204" pitchFamily="18" charset="0"/>
              </a:rPr>
              <a:t>Làm</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cho</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gần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gũi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hơn</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sp>
        <p:nvSpPr>
          <p:cNvPr id="16" name="Subtitle 3"/>
          <p:cNvSpPr>
            <a:spLocks noGrp="1"/>
          </p:cNvSpPr>
          <p:nvPr>
            <p:ph type="subTitle" idx="2"/>
          </p:nvPr>
        </p:nvSpPr>
        <p:spPr>
          <a:xfrm>
            <a:off x="4732502" y="2952774"/>
            <a:ext cx="3854450" cy="1009885"/>
          </a:xfrm>
          <a:solidFill>
            <a:schemeClr val="accent2">
              <a:lumMod val="20000"/>
              <a:lumOff val="80000"/>
            </a:schemeClr>
          </a:solidFill>
        </p:spPr>
        <p:txBody>
          <a:bodyPr/>
          <a:lstStyle/>
          <a:p>
            <a:pPr marL="139700" indent="0"/>
            <a:r>
              <a:rPr lang="en-US" sz="2100" dirty="0" err="1" smtClean="0">
                <a:solidFill>
                  <a:schemeClr val="accent1">
                    <a:lumMod val="75000"/>
                  </a:schemeClr>
                </a:solidFill>
                <a:latin typeface="Cambria" panose="02040503050406030204" pitchFamily="18" charset="0"/>
                <a:ea typeface="Cambria" panose="02040503050406030204" pitchFamily="18" charset="0"/>
              </a:rPr>
              <a:t>Cần</a:t>
            </a:r>
            <a:r>
              <a:rPr lang="en-US" sz="2100" dirty="0" smtClean="0">
                <a:solidFill>
                  <a:schemeClr val="accent1">
                    <a:lumMod val="75000"/>
                  </a:schemeClr>
                </a:solidFill>
                <a:latin typeface="Cambria" panose="02040503050406030204" pitchFamily="18" charset="0"/>
                <a:ea typeface="Cambria" panose="02040503050406030204" pitchFamily="18" charset="0"/>
              </a:rPr>
              <a:t> đến </a:t>
            </a:r>
            <a:r>
              <a:rPr lang="en-US" sz="2100" dirty="0" err="1" smtClean="0">
                <a:solidFill>
                  <a:schemeClr val="accent1">
                    <a:lumMod val="75000"/>
                  </a:schemeClr>
                </a:solidFill>
                <a:latin typeface="Cambria" panose="02040503050406030204" pitchFamily="18" charset="0"/>
                <a:ea typeface="Cambria" panose="02040503050406030204" pitchFamily="18" charset="0"/>
              </a:rPr>
              <a:t>nhau</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sp>
        <p:nvSpPr>
          <p:cNvPr id="18" name="Subtitle 3"/>
          <p:cNvSpPr>
            <a:spLocks noGrp="1"/>
          </p:cNvSpPr>
          <p:nvPr>
            <p:ph type="subTitle" idx="2"/>
          </p:nvPr>
        </p:nvSpPr>
        <p:spPr>
          <a:xfrm>
            <a:off x="4732502" y="3930493"/>
            <a:ext cx="3854450" cy="1009885"/>
          </a:xfrm>
          <a:solidFill>
            <a:schemeClr val="accent4">
              <a:lumMod val="90000"/>
            </a:schemeClr>
          </a:solidFill>
        </p:spPr>
        <p:txBody>
          <a:bodyPr/>
          <a:lstStyle/>
          <a:p>
            <a:pPr marL="139700" indent="0"/>
            <a:r>
              <a:rPr lang="en-US" sz="2100" dirty="0" err="1" smtClean="0">
                <a:solidFill>
                  <a:schemeClr val="accent1">
                    <a:lumMod val="75000"/>
                  </a:schemeClr>
                </a:solidFill>
                <a:latin typeface="Cambria" panose="02040503050406030204" pitchFamily="18" charset="0"/>
                <a:ea typeface="Cambria" panose="02040503050406030204" pitchFamily="18" charset="0"/>
              </a:rPr>
              <a:t>Đối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với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nhau</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là</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duy</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nhất</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trên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đời</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cxnSp>
        <p:nvCxnSpPr>
          <p:cNvPr id="3" name="Straight Arrow Connector 2"/>
          <p:cNvCxnSpPr>
            <a:stCxn id="4" idx="3"/>
            <a:endCxn id="15" idx="1"/>
          </p:cNvCxnSpPr>
          <p:nvPr/>
        </p:nvCxnSpPr>
        <p:spPr>
          <a:xfrm flipV="1">
            <a:off x="4421659" y="2479996"/>
            <a:ext cx="310843" cy="9777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3"/>
            <a:endCxn id="16" idx="1"/>
          </p:cNvCxnSpPr>
          <p:nvPr/>
        </p:nvCxnSpPr>
        <p:spPr>
          <a:xfrm>
            <a:off x="4421659" y="3457716"/>
            <a:ext cx="310843"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4" idx="3"/>
            <a:endCxn id="18" idx="1"/>
          </p:cNvCxnSpPr>
          <p:nvPr/>
        </p:nvCxnSpPr>
        <p:spPr>
          <a:xfrm>
            <a:off x="4421659" y="3457716"/>
            <a:ext cx="310843" cy="9777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Subtitle 3"/>
          <p:cNvSpPr>
            <a:spLocks noGrp="1"/>
          </p:cNvSpPr>
          <p:nvPr>
            <p:ph type="subTitle" idx="2"/>
          </p:nvPr>
        </p:nvSpPr>
        <p:spPr>
          <a:xfrm>
            <a:off x="211630" y="1815320"/>
            <a:ext cx="3614848" cy="1032983"/>
          </a:xfrm>
        </p:spPr>
        <p:txBody>
          <a:bodyPr/>
          <a:lstStyle/>
          <a:p>
            <a:pPr marL="139700" indent="0" algn="just"/>
            <a:r>
              <a:rPr lang="en-US" sz="2000" dirty="0" smtClean="0">
                <a:solidFill>
                  <a:schemeClr val="accent1">
                    <a:lumMod val="75000"/>
                  </a:schemeClr>
                </a:solidFill>
                <a:latin typeface="Cambria" panose="02040503050406030204" pitchFamily="18" charset="0"/>
                <a:ea typeface="Cambria" panose="02040503050406030204" pitchFamily="18" charset="0"/>
              </a:rPr>
              <a:t>Trong cuộc </a:t>
            </a:r>
            <a:r>
              <a:rPr lang="en-US" sz="2000" dirty="0" err="1" smtClean="0">
                <a:solidFill>
                  <a:schemeClr val="accent1">
                    <a:lumMod val="75000"/>
                  </a:schemeClr>
                </a:solidFill>
                <a:latin typeface="Cambria" panose="02040503050406030204" pitchFamily="18" charset="0"/>
                <a:ea typeface="Cambria" panose="02040503050406030204" pitchFamily="18" charset="0"/>
              </a:rPr>
              <a:t>nói</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chuyện</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cáo</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đã</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nói</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với</a:t>
            </a:r>
            <a:r>
              <a:rPr lang="en-US" sz="2000" dirty="0" smtClean="0">
                <a:solidFill>
                  <a:schemeClr val="accent1">
                    <a:lumMod val="75000"/>
                  </a:schemeClr>
                </a:solidFill>
                <a:latin typeface="Cambria" panose="02040503050406030204" pitchFamily="18" charset="0"/>
                <a:ea typeface="Cambria" panose="02040503050406030204" pitchFamily="18" charset="0"/>
              </a:rPr>
              <a:t> Hoàng </a:t>
            </a:r>
            <a:r>
              <a:rPr lang="en-US" sz="2000" dirty="0" err="1" smtClean="0">
                <a:solidFill>
                  <a:schemeClr val="accent1">
                    <a:lumMod val="75000"/>
                  </a:schemeClr>
                </a:solidFill>
                <a:latin typeface="Cambria" panose="02040503050406030204" pitchFamily="18" charset="0"/>
                <a:ea typeface="Cambria" panose="02040503050406030204" pitchFamily="18" charset="0"/>
              </a:rPr>
              <a:t>tử</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bé</a:t>
            </a:r>
            <a:r>
              <a:rPr lang="en-US" sz="2000" dirty="0" smtClean="0">
                <a:solidFill>
                  <a:schemeClr val="accent1">
                    <a:lumMod val="75000"/>
                  </a:schemeClr>
                </a:solidFill>
                <a:latin typeface="Cambria" panose="02040503050406030204" pitchFamily="18" charset="0"/>
                <a:ea typeface="Cambria" panose="02040503050406030204" pitchFamily="18" charset="0"/>
              </a:rPr>
              <a:t> nhiều </a:t>
            </a:r>
            <a:r>
              <a:rPr lang="en-US" sz="2000" dirty="0" err="1" smtClean="0">
                <a:solidFill>
                  <a:schemeClr val="accent1">
                    <a:lumMod val="75000"/>
                  </a:schemeClr>
                </a:solidFill>
                <a:latin typeface="Cambria" panose="02040503050406030204" pitchFamily="18" charset="0"/>
                <a:ea typeface="Cambria" panose="02040503050406030204" pitchFamily="18" charset="0"/>
              </a:rPr>
              <a:t>lần</a:t>
            </a:r>
            <a:r>
              <a:rPr lang="en-US" sz="2000" dirty="0" smtClean="0">
                <a:solidFill>
                  <a:schemeClr val="accent1">
                    <a:lumMod val="75000"/>
                  </a:schemeClr>
                </a:solidFill>
                <a:latin typeface="Cambria" panose="02040503050406030204" pitchFamily="18" charset="0"/>
                <a:ea typeface="Cambria" panose="02040503050406030204" pitchFamily="18" charset="0"/>
              </a:rPr>
              <a:t> về </a:t>
            </a:r>
            <a:r>
              <a:rPr lang="en-US" sz="2000" dirty="0" err="1" smtClean="0">
                <a:solidFill>
                  <a:schemeClr val="accent1">
                    <a:lumMod val="75000"/>
                  </a:schemeClr>
                </a:solidFill>
                <a:latin typeface="Cambria" panose="02040503050406030204" pitchFamily="18" charset="0"/>
                <a:ea typeface="Cambria" panose="02040503050406030204" pitchFamily="18" charset="0"/>
              </a:rPr>
              <a:t>điều</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gì</a:t>
            </a:r>
            <a:r>
              <a:rPr lang="en-US" sz="2000" dirty="0" smtClean="0">
                <a:solidFill>
                  <a:schemeClr val="accent1">
                    <a:lumMod val="75000"/>
                  </a:schemeClr>
                </a:solidFill>
                <a:latin typeface="Cambria" panose="02040503050406030204" pitchFamily="18" charset="0"/>
                <a:ea typeface="Cambria" panose="02040503050406030204" pitchFamily="18" charset="0"/>
              </a:rPr>
              <a:t>?</a:t>
            </a:r>
            <a:endParaRPr lang="vi-VN" sz="2000" dirty="0">
              <a:solidFill>
                <a:schemeClr val="accent1">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6937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barn(inVertical)">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5">
                                            <p:bg/>
                                          </p:spTgt>
                                        </p:tgtEl>
                                        <p:attrNameLst>
                                          <p:attrName>style.visibility</p:attrName>
                                        </p:attrNameLst>
                                      </p:cBhvr>
                                      <p:to>
                                        <p:strVal val="visible"/>
                                      </p:to>
                                    </p:set>
                                    <p:animEffect transition="in" filter="barn(inVertical)">
                                      <p:cBhvr>
                                        <p:cTn id="25" dur="500"/>
                                        <p:tgtEl>
                                          <p:spTgt spid="15">
                                            <p:bg/>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5">
                                            <p:txEl>
                                              <p:pRg st="0" end="0"/>
                                            </p:txEl>
                                          </p:spTgt>
                                        </p:tgtEl>
                                        <p:attrNameLst>
                                          <p:attrName>style.visibility</p:attrName>
                                        </p:attrNameLst>
                                      </p:cBhvr>
                                      <p:to>
                                        <p:strVal val="visible"/>
                                      </p:to>
                                    </p:set>
                                    <p:animEffect transition="in" filter="barn(inVertical)">
                                      <p:cBhvr>
                                        <p:cTn id="30" dur="500"/>
                                        <p:tgtEl>
                                          <p:spTgt spid="1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6">
                                            <p:bg/>
                                          </p:spTgt>
                                        </p:tgtEl>
                                        <p:attrNameLst>
                                          <p:attrName>style.visibility</p:attrName>
                                        </p:attrNameLst>
                                      </p:cBhvr>
                                      <p:to>
                                        <p:strVal val="visible"/>
                                      </p:to>
                                    </p:set>
                                    <p:animEffect transition="in" filter="barn(inVertical)">
                                      <p:cBhvr>
                                        <p:cTn id="38" dur="500"/>
                                        <p:tgtEl>
                                          <p:spTgt spid="16">
                                            <p:bg/>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barn(inVertical)">
                                      <p:cBhvr>
                                        <p:cTn id="43" dur="500"/>
                                        <p:tgtEl>
                                          <p:spTgt spid="1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barn(inVertical)">
                                      <p:cBhvr>
                                        <p:cTn id="48" dur="500"/>
                                        <p:tgtEl>
                                          <p:spTgt spid="9"/>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18">
                                            <p:bg/>
                                          </p:spTgt>
                                        </p:tgtEl>
                                        <p:attrNameLst>
                                          <p:attrName>style.visibility</p:attrName>
                                        </p:attrNameLst>
                                      </p:cBhvr>
                                      <p:to>
                                        <p:strVal val="visible"/>
                                      </p:to>
                                    </p:set>
                                    <p:animEffect transition="in" filter="barn(inVertical)">
                                      <p:cBhvr>
                                        <p:cTn id="51" dur="500"/>
                                        <p:tgtEl>
                                          <p:spTgt spid="18">
                                            <p:bg/>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8">
                                            <p:txEl>
                                              <p:pRg st="0" end="0"/>
                                            </p:txEl>
                                          </p:spTgt>
                                        </p:tgtEl>
                                        <p:attrNameLst>
                                          <p:attrName>style.visibility</p:attrName>
                                        </p:attrNameLst>
                                      </p:cBhvr>
                                      <p:to>
                                        <p:strVal val="visible"/>
                                      </p:to>
                                    </p:set>
                                    <p:animEffect transition="in" filter="barn(inVertical)">
                                      <p:cBhvr>
                                        <p:cTn id="56"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4" grpId="0" build="p"/>
      <p:bldP spid="15" grpId="0" build="p" animBg="1"/>
      <p:bldP spid="16" grpId="0" build="p" animBg="1"/>
      <p:bldP spid="18" grpId="0" build="p" animBg="1"/>
      <p:bldP spid="1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latin typeface="Cambria" panose="02040503050406030204" pitchFamily="18" charset="0"/>
                <a:ea typeface="Cambria" panose="02040503050406030204" pitchFamily="18" charset="0"/>
              </a:rPr>
              <a:t>1. Hoàng </a:t>
            </a:r>
            <a:r>
              <a:rPr lang="en-US" b="1" dirty="0" err="1" smtClean="0">
                <a:latin typeface="Cambria" panose="02040503050406030204" pitchFamily="18" charset="0"/>
                <a:ea typeface="Cambria" panose="02040503050406030204" pitchFamily="18" charset="0"/>
              </a:rPr>
              <a:t>tử</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bé</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gặp</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gỡ</a:t>
            </a:r>
            <a:r>
              <a:rPr lang="en-US" b="1" dirty="0" smtClean="0">
                <a:latin typeface="Cambria" panose="02040503050406030204" pitchFamily="18" charset="0"/>
                <a:ea typeface="Cambria" panose="02040503050406030204" pitchFamily="18" charset="0"/>
              </a:rPr>
              <a:t> con </a:t>
            </a:r>
            <a:r>
              <a:rPr lang="en-US" b="1" dirty="0" err="1" smtClean="0">
                <a:latin typeface="Cambria" panose="02040503050406030204" pitchFamily="18" charset="0"/>
                <a:ea typeface="Cambria" panose="02040503050406030204" pitchFamily="18" charset="0"/>
              </a:rPr>
              <a:t>cáo</a:t>
            </a:r>
            <a:endParaRPr lang="vi-VN" b="1" dirty="0">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840828" y="1255909"/>
            <a:ext cx="7388771" cy="559411"/>
          </a:xfrm>
        </p:spPr>
        <p:txBody>
          <a:bodyPr/>
          <a:lstStyle/>
          <a:p>
            <a:r>
              <a:rPr lang="en-US" sz="2800" b="1" dirty="0" smtClean="0">
                <a:solidFill>
                  <a:schemeClr val="accent1">
                    <a:lumMod val="75000"/>
                  </a:schemeClr>
                </a:solidFill>
                <a:latin typeface="Cambria" panose="02040503050406030204" pitchFamily="18" charset="0"/>
                <a:ea typeface="Cambria" panose="02040503050406030204" pitchFamily="18" charset="0"/>
              </a:rPr>
              <a:t>c. Cuộc </a:t>
            </a:r>
            <a:r>
              <a:rPr lang="en-US" sz="2800" b="1" dirty="0" err="1" smtClean="0">
                <a:solidFill>
                  <a:schemeClr val="accent1">
                    <a:lumMod val="75000"/>
                  </a:schemeClr>
                </a:solidFill>
                <a:latin typeface="Cambria" panose="02040503050406030204" pitchFamily="18" charset="0"/>
                <a:ea typeface="Cambria" panose="02040503050406030204" pitchFamily="18" charset="0"/>
              </a:rPr>
              <a:t>nói</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chuyện</a:t>
            </a:r>
            <a:r>
              <a:rPr lang="en-US" sz="2800" b="1" dirty="0" smtClean="0">
                <a:solidFill>
                  <a:schemeClr val="accent1">
                    <a:lumMod val="75000"/>
                  </a:schemeClr>
                </a:solidFill>
                <a:latin typeface="Cambria" panose="02040503050406030204" pitchFamily="18" charset="0"/>
                <a:ea typeface="Cambria" panose="02040503050406030204" pitchFamily="18" charset="0"/>
              </a:rPr>
              <a:t> của Hoàng </a:t>
            </a:r>
            <a:r>
              <a:rPr lang="en-US" sz="2800" b="1" dirty="0" err="1" smtClean="0">
                <a:solidFill>
                  <a:schemeClr val="accent1">
                    <a:lumMod val="75000"/>
                  </a:schemeClr>
                </a:solidFill>
                <a:latin typeface="Cambria" panose="02040503050406030204" pitchFamily="18" charset="0"/>
                <a:ea typeface="Cambria" panose="02040503050406030204" pitchFamily="18" charset="0"/>
              </a:rPr>
              <a:t>tử</a:t>
            </a:r>
            <a:r>
              <a:rPr lang="en-US" sz="2800" b="1" dirty="0" smtClean="0">
                <a:solidFill>
                  <a:schemeClr val="accent1">
                    <a:lumMod val="75000"/>
                  </a:schemeClr>
                </a:solidFill>
                <a:latin typeface="Cambria" panose="02040503050406030204" pitchFamily="18" charset="0"/>
                <a:ea typeface="Cambria" panose="02040503050406030204" pitchFamily="18" charset="0"/>
              </a:rPr>
              <a:t> và </a:t>
            </a:r>
            <a:r>
              <a:rPr lang="en-US" sz="2800" b="1" dirty="0" err="1" smtClean="0">
                <a:solidFill>
                  <a:schemeClr val="accent1">
                    <a:lumMod val="75000"/>
                  </a:schemeClr>
                </a:solidFill>
                <a:latin typeface="Cambria" panose="02040503050406030204" pitchFamily="18" charset="0"/>
                <a:ea typeface="Cambria" panose="02040503050406030204" pitchFamily="18" charset="0"/>
              </a:rPr>
              <a:t>cáo</a:t>
            </a:r>
            <a:endParaRPr lang="vi-VN" sz="2800" b="1" dirty="0">
              <a:solidFill>
                <a:schemeClr val="accent1">
                  <a:lumMod val="75000"/>
                </a:schemeClr>
              </a:solidFill>
              <a:latin typeface="Cambria" panose="02040503050406030204" pitchFamily="18" charset="0"/>
              <a:ea typeface="Cambria" panose="02040503050406030204" pitchFamily="18" charset="0"/>
            </a:endParaRPr>
          </a:p>
        </p:txBody>
      </p:sp>
      <p:sp>
        <p:nvSpPr>
          <p:cNvPr id="15" name="Subtitle 3"/>
          <p:cNvSpPr>
            <a:spLocks noGrp="1"/>
          </p:cNvSpPr>
          <p:nvPr>
            <p:ph type="subTitle" idx="2"/>
          </p:nvPr>
        </p:nvSpPr>
        <p:spPr>
          <a:xfrm>
            <a:off x="3522951" y="1958529"/>
            <a:ext cx="2446064" cy="1009885"/>
          </a:xfrm>
          <a:solidFill>
            <a:schemeClr val="accent1">
              <a:lumMod val="20000"/>
              <a:lumOff val="80000"/>
            </a:schemeClr>
          </a:solidFill>
        </p:spPr>
        <p:txBody>
          <a:bodyPr/>
          <a:lstStyle/>
          <a:p>
            <a:pPr marL="139700" indent="0"/>
            <a:r>
              <a:rPr lang="en-US" sz="2100" dirty="0" err="1" smtClean="0">
                <a:solidFill>
                  <a:schemeClr val="accent1">
                    <a:lumMod val="75000"/>
                  </a:schemeClr>
                </a:solidFill>
                <a:latin typeface="Cambria" panose="02040503050406030204" pitchFamily="18" charset="0"/>
                <a:ea typeface="Cambria" panose="02040503050406030204" pitchFamily="18" charset="0"/>
              </a:rPr>
              <a:t>Cần</a:t>
            </a:r>
            <a:r>
              <a:rPr lang="en-US" sz="2100" dirty="0" smtClean="0">
                <a:solidFill>
                  <a:schemeClr val="accent1">
                    <a:lumMod val="75000"/>
                  </a:schemeClr>
                </a:solidFill>
                <a:latin typeface="Cambria" panose="02040503050406030204" pitchFamily="18" charset="0"/>
                <a:ea typeface="Cambria" panose="02040503050406030204" pitchFamily="18" charset="0"/>
              </a:rPr>
              <a:t> phải </a:t>
            </a:r>
            <a:r>
              <a:rPr lang="en-US" sz="2100" dirty="0" err="1" smtClean="0">
                <a:solidFill>
                  <a:schemeClr val="accent1">
                    <a:lumMod val="75000"/>
                  </a:schemeClr>
                </a:solidFill>
                <a:latin typeface="Cambria" panose="02040503050406030204" pitchFamily="18" charset="0"/>
                <a:ea typeface="Cambria" panose="02040503050406030204" pitchFamily="18" charset="0"/>
              </a:rPr>
              <a:t>rất</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kiên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nhẫn</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sp>
        <p:nvSpPr>
          <p:cNvPr id="16" name="Subtitle 3"/>
          <p:cNvSpPr>
            <a:spLocks noGrp="1"/>
          </p:cNvSpPr>
          <p:nvPr>
            <p:ph type="subTitle" idx="2"/>
          </p:nvPr>
        </p:nvSpPr>
        <p:spPr>
          <a:xfrm>
            <a:off x="3522951" y="2936250"/>
            <a:ext cx="2446064" cy="1009885"/>
          </a:xfrm>
          <a:solidFill>
            <a:schemeClr val="accent2">
              <a:lumMod val="20000"/>
              <a:lumOff val="80000"/>
            </a:schemeClr>
          </a:solidFill>
        </p:spPr>
        <p:txBody>
          <a:bodyPr/>
          <a:lstStyle/>
          <a:p>
            <a:pPr marL="139700" indent="0"/>
            <a:r>
              <a:rPr lang="en-US" sz="2100" dirty="0" smtClean="0">
                <a:solidFill>
                  <a:schemeClr val="accent1">
                    <a:lumMod val="75000"/>
                  </a:schemeClr>
                </a:solidFill>
                <a:latin typeface="Cambria" panose="02040503050406030204" pitchFamily="18" charset="0"/>
                <a:ea typeface="Cambria" panose="02040503050406030204" pitchFamily="18" charset="0"/>
              </a:rPr>
              <a:t>Không </a:t>
            </a:r>
            <a:r>
              <a:rPr lang="en-US" sz="2100" dirty="0" err="1" smtClean="0">
                <a:solidFill>
                  <a:schemeClr val="accent1">
                    <a:lumMod val="75000"/>
                  </a:schemeClr>
                </a:solidFill>
                <a:latin typeface="Cambria" panose="02040503050406030204" pitchFamily="18" charset="0"/>
                <a:ea typeface="Cambria" panose="02040503050406030204" pitchFamily="18" charset="0"/>
              </a:rPr>
              <a:t>cần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nói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gì</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cả</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sp>
        <p:nvSpPr>
          <p:cNvPr id="18" name="Subtitle 3"/>
          <p:cNvSpPr>
            <a:spLocks noGrp="1"/>
          </p:cNvSpPr>
          <p:nvPr>
            <p:ph type="subTitle" idx="2"/>
          </p:nvPr>
        </p:nvSpPr>
        <p:spPr>
          <a:xfrm>
            <a:off x="3522951" y="3913971"/>
            <a:ext cx="2446064" cy="1009885"/>
          </a:xfrm>
          <a:solidFill>
            <a:schemeClr val="accent4">
              <a:lumMod val="90000"/>
            </a:schemeClr>
          </a:solidFill>
        </p:spPr>
        <p:txBody>
          <a:bodyPr/>
          <a:lstStyle/>
          <a:p>
            <a:pPr marL="139700" indent="0"/>
            <a:r>
              <a:rPr lang="en-US" sz="2100" dirty="0" err="1" smtClean="0">
                <a:solidFill>
                  <a:schemeClr val="accent1">
                    <a:lumMod val="75000"/>
                  </a:schemeClr>
                </a:solidFill>
                <a:latin typeface="Cambria" panose="02040503050406030204" pitchFamily="18" charset="0"/>
                <a:ea typeface="Cambria" panose="02040503050406030204" pitchFamily="18" charset="0"/>
              </a:rPr>
              <a:t>Mỗi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ngày</a:t>
            </a:r>
            <a:r>
              <a:rPr lang="en-US" sz="2100" dirty="0" smtClean="0">
                <a:solidFill>
                  <a:schemeClr val="accent1">
                    <a:lumMod val="75000"/>
                  </a:schemeClr>
                </a:solidFill>
                <a:latin typeface="Cambria" panose="02040503050406030204" pitchFamily="18" charset="0"/>
                <a:ea typeface="Cambria" panose="02040503050406030204" pitchFamily="18" charset="0"/>
              </a:rPr>
              <a:t> lại </a:t>
            </a:r>
            <a:r>
              <a:rPr lang="en-US" sz="2100" dirty="0" err="1" smtClean="0">
                <a:solidFill>
                  <a:schemeClr val="accent1">
                    <a:lumMod val="75000"/>
                  </a:schemeClr>
                </a:solidFill>
                <a:latin typeface="Cambria" panose="02040503050406030204" pitchFamily="18" charset="0"/>
                <a:ea typeface="Cambria" panose="02040503050406030204" pitchFamily="18" charset="0"/>
              </a:rPr>
              <a:t>ngồi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xích</a:t>
            </a:r>
            <a:r>
              <a:rPr lang="en-US" sz="2100" dirty="0" smtClean="0">
                <a:solidFill>
                  <a:schemeClr val="accent1">
                    <a:lumMod val="75000"/>
                  </a:schemeClr>
                </a:solidFill>
                <a:latin typeface="Cambria" panose="02040503050406030204" pitchFamily="18" charset="0"/>
                <a:ea typeface="Cambria" panose="02040503050406030204" pitchFamily="18" charset="0"/>
              </a:rPr>
              <a:t> lại </a:t>
            </a:r>
            <a:r>
              <a:rPr lang="en-US" sz="2100" dirty="0" err="1" smtClean="0">
                <a:solidFill>
                  <a:schemeClr val="accent1">
                    <a:lumMod val="75000"/>
                  </a:schemeClr>
                </a:solidFill>
                <a:latin typeface="Cambria" panose="02040503050406030204" pitchFamily="18" charset="0"/>
                <a:ea typeface="Cambria" panose="02040503050406030204" pitchFamily="18" charset="0"/>
              </a:rPr>
              <a:t>gần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hơn</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sp>
        <p:nvSpPr>
          <p:cNvPr id="17" name="Subtitle 3"/>
          <p:cNvSpPr>
            <a:spLocks noGrp="1"/>
          </p:cNvSpPr>
          <p:nvPr>
            <p:ph type="subTitle" idx="2"/>
          </p:nvPr>
        </p:nvSpPr>
        <p:spPr>
          <a:xfrm>
            <a:off x="211630" y="1815320"/>
            <a:ext cx="3297840" cy="1032983"/>
          </a:xfrm>
        </p:spPr>
        <p:txBody>
          <a:bodyPr/>
          <a:lstStyle/>
          <a:p>
            <a:pPr marL="139700" indent="0" algn="just"/>
            <a:r>
              <a:rPr lang="en-US" sz="2000" dirty="0" smtClean="0">
                <a:solidFill>
                  <a:schemeClr val="accent1">
                    <a:lumMod val="75000"/>
                  </a:schemeClr>
                </a:solidFill>
                <a:latin typeface="Cambria" panose="02040503050406030204" pitchFamily="18" charset="0"/>
                <a:ea typeface="Cambria" panose="02040503050406030204" pitchFamily="18" charset="0"/>
              </a:rPr>
              <a:t>Con </a:t>
            </a:r>
            <a:r>
              <a:rPr lang="en-US" sz="2000" dirty="0" err="1" smtClean="0">
                <a:solidFill>
                  <a:schemeClr val="accent1">
                    <a:lumMod val="75000"/>
                  </a:schemeClr>
                </a:solidFill>
                <a:latin typeface="Cambria" panose="02040503050406030204" pitchFamily="18" charset="0"/>
                <a:ea typeface="Cambria" panose="02040503050406030204" pitchFamily="18" charset="0"/>
              </a:rPr>
              <a:t>cáo</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đã</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dạy</a:t>
            </a:r>
            <a:r>
              <a:rPr lang="en-US" sz="2000" dirty="0" smtClean="0">
                <a:solidFill>
                  <a:schemeClr val="accent1">
                    <a:lumMod val="75000"/>
                  </a:schemeClr>
                </a:solidFill>
                <a:latin typeface="Cambria" panose="02040503050406030204" pitchFamily="18" charset="0"/>
                <a:ea typeface="Cambria" panose="02040503050406030204" pitchFamily="18" charset="0"/>
              </a:rPr>
              <a:t> Hoàng </a:t>
            </a:r>
            <a:r>
              <a:rPr lang="en-US" sz="2000" dirty="0" err="1" smtClean="0">
                <a:solidFill>
                  <a:schemeClr val="accent1">
                    <a:lumMod val="75000"/>
                  </a:schemeClr>
                </a:solidFill>
                <a:latin typeface="Cambria" panose="02040503050406030204" pitchFamily="18" charset="0"/>
                <a:ea typeface="Cambria" panose="02040503050406030204" pitchFamily="18" charset="0"/>
              </a:rPr>
              <a:t>tử</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bé</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cách</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cảm</a:t>
            </a:r>
            <a:r>
              <a:rPr lang="en-US" sz="2000" dirty="0" smtClean="0">
                <a:solidFill>
                  <a:schemeClr val="accent1">
                    <a:lumMod val="75000"/>
                  </a:schemeClr>
                </a:solidFill>
                <a:latin typeface="Cambria" panose="02040503050406030204" pitchFamily="18" charset="0"/>
                <a:ea typeface="Cambria" panose="02040503050406030204" pitchFamily="18" charset="0"/>
              </a:rPr>
              <a:t> hóa </a:t>
            </a:r>
            <a:r>
              <a:rPr lang="en-US" sz="2000" dirty="0" err="1" smtClean="0">
                <a:solidFill>
                  <a:schemeClr val="accent1">
                    <a:lumMod val="75000"/>
                  </a:schemeClr>
                </a:solidFill>
                <a:latin typeface="Cambria" panose="02040503050406030204" pitchFamily="18" charset="0"/>
                <a:ea typeface="Cambria" panose="02040503050406030204" pitchFamily="18" charset="0"/>
              </a:rPr>
              <a:t>như</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thế</a:t>
            </a:r>
            <a:r>
              <a:rPr lang="en-US" sz="2000" dirty="0" smtClean="0">
                <a:solidFill>
                  <a:schemeClr val="accent1">
                    <a:lumMod val="75000"/>
                  </a:schemeClr>
                </a:solidFill>
                <a:latin typeface="Cambria" panose="02040503050406030204" pitchFamily="18" charset="0"/>
                <a:ea typeface="Cambria" panose="02040503050406030204" pitchFamily="18" charset="0"/>
              </a:rPr>
              <a:t> </a:t>
            </a:r>
            <a:r>
              <a:rPr lang="en-US" sz="2000" dirty="0" err="1" smtClean="0">
                <a:solidFill>
                  <a:schemeClr val="accent1">
                    <a:lumMod val="75000"/>
                  </a:schemeClr>
                </a:solidFill>
                <a:latin typeface="Cambria" panose="02040503050406030204" pitchFamily="18" charset="0"/>
                <a:ea typeface="Cambria" panose="02040503050406030204" pitchFamily="18" charset="0"/>
              </a:rPr>
              <a:t>nào</a:t>
            </a:r>
            <a:r>
              <a:rPr lang="en-US" sz="2000" dirty="0" smtClean="0">
                <a:solidFill>
                  <a:schemeClr val="accent1">
                    <a:lumMod val="75000"/>
                  </a:schemeClr>
                </a:solidFill>
                <a:latin typeface="Cambria" panose="02040503050406030204" pitchFamily="18" charset="0"/>
                <a:ea typeface="Cambria" panose="02040503050406030204" pitchFamily="18" charset="0"/>
              </a:rPr>
              <a:t>?</a:t>
            </a:r>
            <a:endParaRPr lang="vi-VN" sz="2000" dirty="0">
              <a:solidFill>
                <a:schemeClr val="accent1">
                  <a:lumMod val="75000"/>
                </a:schemeClr>
              </a:solidFill>
              <a:latin typeface="Cambria" panose="02040503050406030204" pitchFamily="18" charset="0"/>
              <a:ea typeface="Cambria" panose="02040503050406030204" pitchFamily="18" charset="0"/>
            </a:endParaRPr>
          </a:p>
        </p:txBody>
      </p:sp>
      <p:sp>
        <p:nvSpPr>
          <p:cNvPr id="20" name="Subtitle 3"/>
          <p:cNvSpPr>
            <a:spLocks noGrp="1"/>
          </p:cNvSpPr>
          <p:nvPr>
            <p:ph type="subTitle" idx="2"/>
          </p:nvPr>
        </p:nvSpPr>
        <p:spPr>
          <a:xfrm>
            <a:off x="6495393" y="2848303"/>
            <a:ext cx="2453304" cy="1271752"/>
          </a:xfrm>
          <a:solidFill>
            <a:schemeClr val="accent1">
              <a:lumMod val="20000"/>
              <a:lumOff val="80000"/>
            </a:schemeClr>
          </a:solidFill>
        </p:spPr>
        <p:txBody>
          <a:bodyPr/>
          <a:lstStyle/>
          <a:p>
            <a:pPr marL="139700" indent="0" algn="just"/>
            <a:r>
              <a:rPr lang="en-US" sz="2000" b="1" dirty="0" err="1" smtClean="0">
                <a:solidFill>
                  <a:schemeClr val="accent1">
                    <a:lumMod val="75000"/>
                  </a:schemeClr>
                </a:solidFill>
                <a:latin typeface="Cambria" panose="02040503050406030204" pitchFamily="18" charset="0"/>
                <a:ea typeface="Cambria" panose="02040503050406030204" pitchFamily="18" charset="0"/>
              </a:rPr>
              <a:t>Sự</a:t>
            </a:r>
            <a:r>
              <a:rPr lang="en-US" sz="2000" b="1" dirty="0" smtClean="0">
                <a:solidFill>
                  <a:schemeClr val="accent1">
                    <a:lumMod val="75000"/>
                  </a:schemeClr>
                </a:solidFill>
                <a:latin typeface="Cambria" panose="02040503050406030204" pitchFamily="18" charset="0"/>
                <a:ea typeface="Cambria" panose="02040503050406030204" pitchFamily="18" charset="0"/>
              </a:rPr>
              <a:t> </a:t>
            </a:r>
            <a:r>
              <a:rPr lang="en-US" sz="2000" b="1" dirty="0" err="1" smtClean="0">
                <a:solidFill>
                  <a:schemeClr val="accent1">
                    <a:lumMod val="75000"/>
                  </a:schemeClr>
                </a:solidFill>
                <a:latin typeface="Cambria" panose="02040503050406030204" pitchFamily="18" charset="0"/>
                <a:ea typeface="Cambria" panose="02040503050406030204" pitchFamily="18" charset="0"/>
              </a:rPr>
              <a:t>cảm</a:t>
            </a:r>
            <a:r>
              <a:rPr lang="en-US" sz="2000" b="1" dirty="0" smtClean="0">
                <a:solidFill>
                  <a:schemeClr val="accent1">
                    <a:lumMod val="75000"/>
                  </a:schemeClr>
                </a:solidFill>
                <a:latin typeface="Cambria" panose="02040503050406030204" pitchFamily="18" charset="0"/>
                <a:ea typeface="Cambria" panose="02040503050406030204" pitchFamily="18" charset="0"/>
              </a:rPr>
              <a:t> hóa đến </a:t>
            </a:r>
            <a:r>
              <a:rPr lang="en-US" sz="2000" b="1" dirty="0" err="1" smtClean="0">
                <a:solidFill>
                  <a:schemeClr val="accent1">
                    <a:lumMod val="75000"/>
                  </a:schemeClr>
                </a:solidFill>
                <a:latin typeface="Cambria" panose="02040503050406030204" pitchFamily="18" charset="0"/>
                <a:ea typeface="Cambria" panose="02040503050406030204" pitchFamily="18" charset="0"/>
              </a:rPr>
              <a:t>từ</a:t>
            </a:r>
            <a:r>
              <a:rPr lang="en-US" sz="2000" b="1" dirty="0" smtClean="0">
                <a:solidFill>
                  <a:schemeClr val="accent1">
                    <a:lumMod val="75000"/>
                  </a:schemeClr>
                </a:solidFill>
                <a:latin typeface="Cambria" panose="02040503050406030204" pitchFamily="18" charset="0"/>
                <a:ea typeface="Cambria" panose="02040503050406030204" pitchFamily="18" charset="0"/>
              </a:rPr>
              <a:t> </a:t>
            </a:r>
            <a:r>
              <a:rPr lang="en-US" sz="2000" b="1" dirty="0" err="1" smtClean="0">
                <a:solidFill>
                  <a:schemeClr val="accent1">
                    <a:lumMod val="75000"/>
                  </a:schemeClr>
                </a:solidFill>
                <a:latin typeface="Cambria" panose="02040503050406030204" pitchFamily="18" charset="0"/>
                <a:ea typeface="Cambria" panose="02040503050406030204" pitchFamily="18" charset="0"/>
              </a:rPr>
              <a:t>chân</a:t>
            </a:r>
            <a:r>
              <a:rPr lang="en-US" sz="2000" b="1" dirty="0" smtClean="0">
                <a:solidFill>
                  <a:schemeClr val="accent1">
                    <a:lumMod val="75000"/>
                  </a:schemeClr>
                </a:solidFill>
                <a:latin typeface="Cambria" panose="02040503050406030204" pitchFamily="18" charset="0"/>
                <a:ea typeface="Cambria" panose="02040503050406030204" pitchFamily="18" charset="0"/>
              </a:rPr>
              <a:t> </a:t>
            </a:r>
            <a:r>
              <a:rPr lang="en-US" sz="2000" b="1" dirty="0" err="1" smtClean="0">
                <a:solidFill>
                  <a:schemeClr val="accent1">
                    <a:lumMod val="75000"/>
                  </a:schemeClr>
                </a:solidFill>
                <a:latin typeface="Cambria" panose="02040503050406030204" pitchFamily="18" charset="0"/>
                <a:ea typeface="Cambria" panose="02040503050406030204" pitchFamily="18" charset="0"/>
              </a:rPr>
              <a:t>thành</a:t>
            </a:r>
            <a:r>
              <a:rPr lang="en-US" sz="2000" b="1" dirty="0" smtClean="0">
                <a:solidFill>
                  <a:schemeClr val="accent1">
                    <a:lumMod val="75000"/>
                  </a:schemeClr>
                </a:solidFill>
                <a:latin typeface="Cambria" panose="02040503050406030204" pitchFamily="18" charset="0"/>
                <a:ea typeface="Cambria" panose="02040503050406030204" pitchFamily="18" charset="0"/>
              </a:rPr>
              <a:t> và </a:t>
            </a:r>
            <a:r>
              <a:rPr lang="en-US" sz="2000" b="1" dirty="0" err="1" smtClean="0">
                <a:solidFill>
                  <a:schemeClr val="accent1">
                    <a:lumMod val="75000"/>
                  </a:schemeClr>
                </a:solidFill>
                <a:latin typeface="Cambria" panose="02040503050406030204" pitchFamily="18" charset="0"/>
                <a:ea typeface="Cambria" panose="02040503050406030204" pitchFamily="18" charset="0"/>
              </a:rPr>
              <a:t>từ</a:t>
            </a:r>
            <a:r>
              <a:rPr lang="en-US" sz="2000" b="1" dirty="0" smtClean="0">
                <a:solidFill>
                  <a:schemeClr val="accent1">
                    <a:lumMod val="75000"/>
                  </a:schemeClr>
                </a:solidFill>
                <a:latin typeface="Cambria" panose="02040503050406030204" pitchFamily="18" charset="0"/>
                <a:ea typeface="Cambria" panose="02040503050406030204" pitchFamily="18" charset="0"/>
              </a:rPr>
              <a:t> </a:t>
            </a:r>
            <a:r>
              <a:rPr lang="en-US" sz="2000" b="1" dirty="0" err="1" smtClean="0">
                <a:solidFill>
                  <a:schemeClr val="accent1">
                    <a:lumMod val="75000"/>
                  </a:schemeClr>
                </a:solidFill>
                <a:latin typeface="Cambria" panose="02040503050406030204" pitchFamily="18" charset="0"/>
                <a:ea typeface="Cambria" panose="02040503050406030204" pitchFamily="18" charset="0"/>
              </a:rPr>
              <a:t>trái</a:t>
            </a:r>
            <a:r>
              <a:rPr lang="en-US" sz="2000" b="1" dirty="0" smtClean="0">
                <a:solidFill>
                  <a:schemeClr val="accent1">
                    <a:lumMod val="75000"/>
                  </a:schemeClr>
                </a:solidFill>
                <a:latin typeface="Cambria" panose="02040503050406030204" pitchFamily="18" charset="0"/>
                <a:ea typeface="Cambria" panose="02040503050406030204" pitchFamily="18" charset="0"/>
              </a:rPr>
              <a:t> </a:t>
            </a:r>
            <a:r>
              <a:rPr lang="en-US" sz="2000" b="1" dirty="0" err="1" smtClean="0">
                <a:solidFill>
                  <a:schemeClr val="accent1">
                    <a:lumMod val="75000"/>
                  </a:schemeClr>
                </a:solidFill>
                <a:latin typeface="Cambria" panose="02040503050406030204" pitchFamily="18" charset="0"/>
                <a:ea typeface="Cambria" panose="02040503050406030204" pitchFamily="18" charset="0"/>
              </a:rPr>
              <a:t>tim</a:t>
            </a:r>
            <a:r>
              <a:rPr lang="en-US" sz="2000" b="1" dirty="0" smtClean="0">
                <a:solidFill>
                  <a:schemeClr val="accent1">
                    <a:lumMod val="75000"/>
                  </a:schemeClr>
                </a:solidFill>
                <a:latin typeface="Cambria" panose="02040503050406030204" pitchFamily="18" charset="0"/>
                <a:ea typeface="Cambria" panose="02040503050406030204" pitchFamily="18" charset="0"/>
              </a:rPr>
              <a:t> </a:t>
            </a:r>
            <a:r>
              <a:rPr lang="en-US" sz="2000" b="1" dirty="0" err="1" smtClean="0">
                <a:solidFill>
                  <a:schemeClr val="accent1">
                    <a:lumMod val="75000"/>
                  </a:schemeClr>
                </a:solidFill>
                <a:latin typeface="Cambria" panose="02040503050406030204" pitchFamily="18" charset="0"/>
                <a:ea typeface="Cambria" panose="02040503050406030204" pitchFamily="18" charset="0"/>
              </a:rPr>
              <a:t>yêu</a:t>
            </a:r>
            <a:r>
              <a:rPr lang="en-US" sz="2000" b="1" dirty="0" smtClean="0">
                <a:solidFill>
                  <a:schemeClr val="accent1">
                    <a:lumMod val="75000"/>
                  </a:schemeClr>
                </a:solidFill>
                <a:latin typeface="Cambria" panose="02040503050406030204" pitchFamily="18" charset="0"/>
                <a:ea typeface="Cambria" panose="02040503050406030204" pitchFamily="18" charset="0"/>
              </a:rPr>
              <a:t> </a:t>
            </a:r>
            <a:r>
              <a:rPr lang="en-US" sz="2000" b="1" dirty="0" err="1" smtClean="0">
                <a:solidFill>
                  <a:schemeClr val="accent1">
                    <a:lumMod val="75000"/>
                  </a:schemeClr>
                </a:solidFill>
                <a:latin typeface="Cambria" panose="02040503050406030204" pitchFamily="18" charset="0"/>
                <a:ea typeface="Cambria" panose="02040503050406030204" pitchFamily="18" charset="0"/>
              </a:rPr>
              <a:t>thương</a:t>
            </a:r>
            <a:r>
              <a:rPr lang="en-US" sz="2000" b="1" dirty="0" smtClean="0">
                <a:solidFill>
                  <a:schemeClr val="accent1">
                    <a:lumMod val="75000"/>
                  </a:schemeClr>
                </a:solidFill>
                <a:latin typeface="Cambria" panose="02040503050406030204" pitchFamily="18" charset="0"/>
                <a:ea typeface="Cambria" panose="02040503050406030204" pitchFamily="18" charset="0"/>
              </a:rPr>
              <a:t>.</a:t>
            </a:r>
            <a:endParaRPr lang="vi-VN" sz="2000" b="1" dirty="0">
              <a:solidFill>
                <a:schemeClr val="accent1">
                  <a:lumMod val="75000"/>
                </a:schemeClr>
              </a:solidFill>
              <a:latin typeface="Cambria" panose="02040503050406030204" pitchFamily="18" charset="0"/>
              <a:ea typeface="Cambria" panose="02040503050406030204" pitchFamily="18" charset="0"/>
            </a:endParaRPr>
          </a:p>
        </p:txBody>
      </p:sp>
      <p:pic>
        <p:nvPicPr>
          <p:cNvPr id="21" name="Picture 2" descr="https://i.pinimg.com/564x/2a/6f/c3/2a6fc3284cbecfe3e141b11fdbcde91e.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96" b="89931" l="178" r="100000"/>
                    </a14:imgEffect>
                  </a14:imgLayer>
                </a14:imgProps>
              </a:ext>
              <a:ext uri="{28A0092B-C50C-407E-A947-70E740481C1C}">
                <a14:useLocalDpi xmlns:a14="http://schemas.microsoft.com/office/drawing/2010/main" val="0"/>
              </a:ext>
            </a:extLst>
          </a:blip>
          <a:srcRect/>
          <a:stretch>
            <a:fillRect/>
          </a:stretch>
        </p:blipFill>
        <p:spPr bwMode="auto">
          <a:xfrm>
            <a:off x="198149" y="2099971"/>
            <a:ext cx="3228325" cy="330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23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bg/>
                                          </p:spTgt>
                                        </p:tgtEl>
                                        <p:attrNameLst>
                                          <p:attrName>style.visibility</p:attrName>
                                        </p:attrNameLst>
                                      </p:cBhvr>
                                      <p:to>
                                        <p:strVal val="visible"/>
                                      </p:to>
                                    </p:set>
                                    <p:animEffect transition="in" filter="fade">
                                      <p:cBhvr>
                                        <p:cTn id="15" dur="1000"/>
                                        <p:tgtEl>
                                          <p:spTgt spid="15">
                                            <p:bg/>
                                          </p:spTgt>
                                        </p:tgtEl>
                                      </p:cBhvr>
                                    </p:animEffect>
                                    <p:anim calcmode="lin" valueType="num">
                                      <p:cBhvr>
                                        <p:cTn id="16" dur="1000" fill="hold"/>
                                        <p:tgtEl>
                                          <p:spTgt spid="15">
                                            <p:bg/>
                                          </p:spTgt>
                                        </p:tgtEl>
                                        <p:attrNameLst>
                                          <p:attrName>ppt_x</p:attrName>
                                        </p:attrNameLst>
                                      </p:cBhvr>
                                      <p:tavLst>
                                        <p:tav tm="0">
                                          <p:val>
                                            <p:strVal val="#ppt_x"/>
                                          </p:val>
                                        </p:tav>
                                        <p:tav tm="100000">
                                          <p:val>
                                            <p:strVal val="#ppt_x"/>
                                          </p:val>
                                        </p:tav>
                                      </p:tavLst>
                                    </p:anim>
                                    <p:anim calcmode="lin" valueType="num">
                                      <p:cBhvr>
                                        <p:cTn id="17" dur="1000" fill="hold"/>
                                        <p:tgtEl>
                                          <p:spTgt spid="15">
                                            <p:bg/>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1000"/>
                                        <p:tgtEl>
                                          <p:spTgt spid="15">
                                            <p:txEl>
                                              <p:pRg st="0" end="0"/>
                                            </p:txEl>
                                          </p:spTgt>
                                        </p:tgtEl>
                                      </p:cBhvr>
                                    </p:animEffect>
                                    <p:anim calcmode="lin" valueType="num">
                                      <p:cBhvr>
                                        <p:cTn id="23"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6">
                                            <p:bg/>
                                          </p:spTgt>
                                        </p:tgtEl>
                                        <p:attrNameLst>
                                          <p:attrName>style.visibility</p:attrName>
                                        </p:attrNameLst>
                                      </p:cBhvr>
                                      <p:to>
                                        <p:strVal val="visible"/>
                                      </p:to>
                                    </p:set>
                                    <p:animEffect transition="in" filter="barn(inVertical)">
                                      <p:cBhvr>
                                        <p:cTn id="29" dur="500"/>
                                        <p:tgtEl>
                                          <p:spTgt spid="16">
                                            <p:bg/>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6">
                                            <p:txEl>
                                              <p:pRg st="0" end="0"/>
                                            </p:txEl>
                                          </p:spTgt>
                                        </p:tgtEl>
                                        <p:attrNameLst>
                                          <p:attrName>style.visibility</p:attrName>
                                        </p:attrNameLst>
                                      </p:cBhvr>
                                      <p:to>
                                        <p:strVal val="visible"/>
                                      </p:to>
                                    </p:set>
                                    <p:animEffect transition="in" filter="barn(inVertical)">
                                      <p:cBhvr>
                                        <p:cTn id="34" dur="500"/>
                                        <p:tgtEl>
                                          <p:spTgt spid="16">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8">
                                            <p:bg/>
                                          </p:spTgt>
                                        </p:tgtEl>
                                        <p:attrNameLst>
                                          <p:attrName>style.visibility</p:attrName>
                                        </p:attrNameLst>
                                      </p:cBhvr>
                                      <p:to>
                                        <p:strVal val="visible"/>
                                      </p:to>
                                    </p:set>
                                    <p:animEffect transition="in" filter="circle(in)">
                                      <p:cBhvr>
                                        <p:cTn id="39" dur="2000"/>
                                        <p:tgtEl>
                                          <p:spTgt spid="18">
                                            <p:bg/>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8">
                                            <p:txEl>
                                              <p:pRg st="0" end="0"/>
                                            </p:txEl>
                                          </p:spTgt>
                                        </p:tgtEl>
                                        <p:attrNameLst>
                                          <p:attrName>style.visibility</p:attrName>
                                        </p:attrNameLst>
                                      </p:cBhvr>
                                      <p:to>
                                        <p:strVal val="visible"/>
                                      </p:to>
                                    </p:set>
                                    <p:animEffect transition="in" filter="circle(in)">
                                      <p:cBhvr>
                                        <p:cTn id="44" dur="2000"/>
                                        <p:tgtEl>
                                          <p:spTgt spid="18">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0">
                                            <p:bg/>
                                          </p:spTgt>
                                        </p:tgtEl>
                                        <p:attrNameLst>
                                          <p:attrName>style.visibility</p:attrName>
                                        </p:attrNameLst>
                                      </p:cBhvr>
                                      <p:to>
                                        <p:strVal val="visible"/>
                                      </p:to>
                                    </p:set>
                                    <p:animEffect transition="in" filter="barn(inVertical)">
                                      <p:cBhvr>
                                        <p:cTn id="49" dur="500"/>
                                        <p:tgtEl>
                                          <p:spTgt spid="20">
                                            <p:bg/>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0">
                                            <p:txEl>
                                              <p:pRg st="0" end="0"/>
                                            </p:txEl>
                                          </p:spTgt>
                                        </p:tgtEl>
                                        <p:attrNameLst>
                                          <p:attrName>style.visibility</p:attrName>
                                        </p:attrNameLst>
                                      </p:cBhvr>
                                      <p:to>
                                        <p:strVal val="visible"/>
                                      </p:to>
                                    </p:set>
                                    <p:animEffect transition="in" filter="barn(inVertical)">
                                      <p:cBhvr>
                                        <p:cTn id="54"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16" grpId="0" build="p" animBg="1"/>
      <p:bldP spid="18" grpId="0" build="p" animBg="1"/>
      <p:bldP spid="17" grpId="0" build="p"/>
      <p:bldP spid="20"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latin typeface="Cambria" panose="02040503050406030204" pitchFamily="18" charset="0"/>
                <a:ea typeface="Cambria" panose="02040503050406030204" pitchFamily="18" charset="0"/>
              </a:rPr>
              <a:t>2. Hoàng </a:t>
            </a:r>
            <a:r>
              <a:rPr lang="en-US" b="1" dirty="0" err="1" smtClean="0">
                <a:latin typeface="Cambria" panose="02040503050406030204" pitchFamily="18" charset="0"/>
                <a:ea typeface="Cambria" panose="02040503050406030204" pitchFamily="18" charset="0"/>
              </a:rPr>
              <a:t>tử</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bé</a:t>
            </a:r>
            <a:r>
              <a:rPr lang="en-US" b="1" dirty="0" smtClean="0">
                <a:latin typeface="Cambria" panose="02040503050406030204" pitchFamily="18" charset="0"/>
                <a:ea typeface="Cambria" panose="02040503050406030204" pitchFamily="18" charset="0"/>
              </a:rPr>
              <a:t> chia </a:t>
            </a:r>
            <a:r>
              <a:rPr lang="en-US" b="1" dirty="0" err="1" smtClean="0">
                <a:latin typeface="Cambria" panose="02040503050406030204" pitchFamily="18" charset="0"/>
                <a:ea typeface="Cambria" panose="02040503050406030204" pitchFamily="18" charset="0"/>
              </a:rPr>
              <a:t>tay</a:t>
            </a:r>
            <a:r>
              <a:rPr lang="en-US" b="1" dirty="0" smtClean="0">
                <a:latin typeface="Cambria" panose="02040503050406030204" pitchFamily="18" charset="0"/>
                <a:ea typeface="Cambria" panose="02040503050406030204" pitchFamily="18" charset="0"/>
              </a:rPr>
              <a:t> con </a:t>
            </a:r>
            <a:r>
              <a:rPr lang="en-US" b="1" dirty="0" err="1" smtClean="0">
                <a:latin typeface="Cambria" panose="02040503050406030204" pitchFamily="18" charset="0"/>
                <a:ea typeface="Cambria" panose="02040503050406030204" pitchFamily="18" charset="0"/>
              </a:rPr>
              <a:t>cáo</a:t>
            </a:r>
            <a:endParaRPr lang="vi-VN" b="1" dirty="0">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840828" y="1255909"/>
            <a:ext cx="7388771" cy="559411"/>
          </a:xfrm>
        </p:spPr>
        <p:txBody>
          <a:bodyPr/>
          <a:lstStyle/>
          <a:p>
            <a:r>
              <a:rPr lang="en-US" sz="2800" b="1" dirty="0" smtClean="0">
                <a:solidFill>
                  <a:schemeClr val="accent1">
                    <a:lumMod val="75000"/>
                  </a:schemeClr>
                </a:solidFill>
                <a:latin typeface="Cambria" panose="02040503050406030204" pitchFamily="18" charset="0"/>
                <a:ea typeface="Cambria" panose="02040503050406030204" pitchFamily="18" charset="0"/>
              </a:rPr>
              <a:t>a. Tâm </a:t>
            </a:r>
            <a:r>
              <a:rPr lang="en-US" sz="2800" b="1" dirty="0" err="1" smtClean="0">
                <a:solidFill>
                  <a:schemeClr val="accent1">
                    <a:lumMod val="75000"/>
                  </a:schemeClr>
                </a:solidFill>
                <a:latin typeface="Cambria" panose="02040503050406030204" pitchFamily="18" charset="0"/>
                <a:ea typeface="Cambria" panose="02040503050406030204" pitchFamily="18" charset="0"/>
              </a:rPr>
              <a:t>trạng</a:t>
            </a:r>
            <a:r>
              <a:rPr lang="en-US" sz="2800" b="1" dirty="0" smtClean="0">
                <a:solidFill>
                  <a:schemeClr val="accent1">
                    <a:lumMod val="75000"/>
                  </a:schemeClr>
                </a:solidFill>
                <a:latin typeface="Cambria" panose="02040503050406030204" pitchFamily="18" charset="0"/>
                <a:ea typeface="Cambria" panose="02040503050406030204" pitchFamily="18" charset="0"/>
              </a:rPr>
              <a:t> của </a:t>
            </a:r>
            <a:r>
              <a:rPr lang="en-US" sz="2800" b="1" dirty="0" err="1" smtClean="0">
                <a:solidFill>
                  <a:schemeClr val="accent1">
                    <a:lumMod val="75000"/>
                  </a:schemeClr>
                </a:solidFill>
                <a:latin typeface="Cambria" panose="02040503050406030204" pitchFamily="18" charset="0"/>
                <a:ea typeface="Cambria" panose="02040503050406030204" pitchFamily="18" charset="0"/>
              </a:rPr>
              <a:t>cáo</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khi</a:t>
            </a:r>
            <a:r>
              <a:rPr lang="en-US" sz="2800" b="1" dirty="0" smtClean="0">
                <a:solidFill>
                  <a:schemeClr val="accent1">
                    <a:lumMod val="75000"/>
                  </a:schemeClr>
                </a:solidFill>
                <a:latin typeface="Cambria" panose="02040503050406030204" pitchFamily="18" charset="0"/>
                <a:ea typeface="Cambria" panose="02040503050406030204" pitchFamily="18" charset="0"/>
              </a:rPr>
              <a:t> chia </a:t>
            </a:r>
            <a:r>
              <a:rPr lang="en-US" sz="2800" b="1" dirty="0" err="1" smtClean="0">
                <a:solidFill>
                  <a:schemeClr val="accent1">
                    <a:lumMod val="75000"/>
                  </a:schemeClr>
                </a:solidFill>
                <a:latin typeface="Cambria" panose="02040503050406030204" pitchFamily="18" charset="0"/>
                <a:ea typeface="Cambria" panose="02040503050406030204" pitchFamily="18" charset="0"/>
              </a:rPr>
              <a:t>tay</a:t>
            </a:r>
            <a:r>
              <a:rPr lang="en-US" sz="2800" b="1" dirty="0" smtClean="0">
                <a:solidFill>
                  <a:schemeClr val="accent1">
                    <a:lumMod val="75000"/>
                  </a:schemeClr>
                </a:solidFill>
                <a:latin typeface="Cambria" panose="02040503050406030204" pitchFamily="18" charset="0"/>
                <a:ea typeface="Cambria" panose="02040503050406030204" pitchFamily="18" charset="0"/>
              </a:rPr>
              <a:t>.</a:t>
            </a:r>
            <a:endParaRPr lang="vi-VN" sz="2800" b="1" dirty="0">
              <a:solidFill>
                <a:schemeClr val="accent1">
                  <a:lumMod val="75000"/>
                </a:schemeClr>
              </a:solidFill>
              <a:latin typeface="Cambria" panose="02040503050406030204" pitchFamily="18" charset="0"/>
              <a:ea typeface="Cambria" panose="02040503050406030204" pitchFamily="18" charset="0"/>
            </a:endParaRPr>
          </a:p>
        </p:txBody>
      </p:sp>
      <p:sp>
        <p:nvSpPr>
          <p:cNvPr id="2" name="Subtitle 1"/>
          <p:cNvSpPr>
            <a:spLocks noGrp="1"/>
          </p:cNvSpPr>
          <p:nvPr>
            <p:ph type="subTitle" idx="2"/>
          </p:nvPr>
        </p:nvSpPr>
        <p:spPr>
          <a:xfrm>
            <a:off x="315311" y="1948168"/>
            <a:ext cx="1996472" cy="845400"/>
          </a:xfrm>
        </p:spPr>
        <p:txBody>
          <a:bodyPr/>
          <a:lstStyle/>
          <a:p>
            <a:pPr marL="139700" indent="0" algn="just"/>
            <a:r>
              <a:rPr lang="en-US" sz="2100" i="1" dirty="0" err="1" smtClean="0">
                <a:solidFill>
                  <a:schemeClr val="accent1">
                    <a:lumMod val="75000"/>
                  </a:schemeClr>
                </a:solidFill>
                <a:latin typeface="Cambria" panose="02040503050406030204" pitchFamily="18" charset="0"/>
                <a:ea typeface="Cambria" panose="02040503050406030204" pitchFamily="18" charset="0"/>
              </a:rPr>
              <a:t>Mình</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sẽ</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khóc</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mất</a:t>
            </a:r>
            <a:r>
              <a:rPr lang="en-US" sz="2100" i="1" dirty="0" smtClean="0">
                <a:solidFill>
                  <a:schemeClr val="accent1">
                    <a:lumMod val="75000"/>
                  </a:schemeClr>
                </a:solidFill>
                <a:latin typeface="Cambria" panose="02040503050406030204" pitchFamily="18" charset="0"/>
                <a:ea typeface="Cambria" panose="02040503050406030204" pitchFamily="18" charset="0"/>
              </a:rPr>
              <a:t>.</a:t>
            </a:r>
            <a:endParaRPr lang="vi-VN" sz="2100" i="1" dirty="0">
              <a:solidFill>
                <a:schemeClr val="accent1">
                  <a:lumMod val="75000"/>
                </a:schemeClr>
              </a:solidFill>
              <a:latin typeface="Cambria" panose="02040503050406030204" pitchFamily="18" charset="0"/>
              <a:ea typeface="Cambria" panose="02040503050406030204" pitchFamily="18" charset="0"/>
            </a:endParaRPr>
          </a:p>
        </p:txBody>
      </p:sp>
      <p:sp>
        <p:nvSpPr>
          <p:cNvPr id="3" name="Subtitle 2"/>
          <p:cNvSpPr>
            <a:spLocks noGrp="1"/>
          </p:cNvSpPr>
          <p:nvPr>
            <p:ph type="subTitle" idx="2"/>
          </p:nvPr>
        </p:nvSpPr>
        <p:spPr>
          <a:xfrm>
            <a:off x="315311" y="2883247"/>
            <a:ext cx="1996472" cy="845400"/>
          </a:xfrm>
        </p:spPr>
        <p:txBody>
          <a:bodyPr/>
          <a:lstStyle/>
          <a:p>
            <a:pPr marL="139700" indent="0" algn="just"/>
            <a:r>
              <a:rPr lang="en-US" sz="2100" i="1" dirty="0" err="1" smtClean="0">
                <a:solidFill>
                  <a:schemeClr val="accent1">
                    <a:lumMod val="75000"/>
                  </a:schemeClr>
                </a:solidFill>
                <a:latin typeface="Cambria" panose="02040503050406030204" pitchFamily="18" charset="0"/>
                <a:ea typeface="Cambria" panose="02040503050406030204" pitchFamily="18" charset="0"/>
              </a:rPr>
              <a:t>Còn</a:t>
            </a:r>
            <a:r>
              <a:rPr lang="en-US" sz="2100" i="1" dirty="0" smtClean="0">
                <a:solidFill>
                  <a:schemeClr val="accent1">
                    <a:lumMod val="75000"/>
                  </a:schemeClr>
                </a:solidFill>
                <a:latin typeface="Cambria" panose="02040503050406030204" pitchFamily="18" charset="0"/>
                <a:ea typeface="Cambria" panose="02040503050406030204" pitchFamily="18" charset="0"/>
              </a:rPr>
              <a:t> có </a:t>
            </a:r>
            <a:r>
              <a:rPr lang="en-US" sz="2100" i="1" dirty="0" err="1" smtClean="0">
                <a:solidFill>
                  <a:schemeClr val="accent1">
                    <a:lumMod val="75000"/>
                  </a:schemeClr>
                </a:solidFill>
                <a:latin typeface="Cambria" panose="02040503050406030204" pitchFamily="18" charset="0"/>
                <a:ea typeface="Cambria" panose="02040503050406030204" pitchFamily="18" charset="0"/>
              </a:rPr>
              <a:t>màu</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lúa</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mì</a:t>
            </a:r>
            <a:r>
              <a:rPr lang="en-US" sz="2100" i="1" dirty="0" smtClean="0">
                <a:solidFill>
                  <a:schemeClr val="accent1">
                    <a:lumMod val="75000"/>
                  </a:schemeClr>
                </a:solidFill>
                <a:latin typeface="Cambria" panose="02040503050406030204" pitchFamily="18" charset="0"/>
                <a:ea typeface="Cambria" panose="02040503050406030204" pitchFamily="18" charset="0"/>
              </a:rPr>
              <a:t>.</a:t>
            </a:r>
            <a:endParaRPr lang="vi-VN" sz="2100" i="1" dirty="0">
              <a:solidFill>
                <a:schemeClr val="accent1">
                  <a:lumMod val="75000"/>
                </a:schemeClr>
              </a:solidFill>
              <a:latin typeface="Cambria" panose="02040503050406030204" pitchFamily="18" charset="0"/>
              <a:ea typeface="Cambria" panose="02040503050406030204" pitchFamily="18" charset="0"/>
            </a:endParaRPr>
          </a:p>
        </p:txBody>
      </p:sp>
      <p:sp>
        <p:nvSpPr>
          <p:cNvPr id="13" name="Subtitle 1"/>
          <p:cNvSpPr>
            <a:spLocks noGrp="1"/>
          </p:cNvSpPr>
          <p:nvPr>
            <p:ph type="subTitle" idx="2"/>
          </p:nvPr>
        </p:nvSpPr>
        <p:spPr>
          <a:xfrm>
            <a:off x="3153103" y="1972794"/>
            <a:ext cx="2454600" cy="845400"/>
          </a:xfrm>
        </p:spPr>
        <p:txBody>
          <a:bodyPr/>
          <a:lstStyle/>
          <a:p>
            <a:pPr marL="139700" indent="0" algn="just"/>
            <a:r>
              <a:rPr lang="en-US" sz="2100" dirty="0" err="1" smtClean="0">
                <a:solidFill>
                  <a:schemeClr val="accent1">
                    <a:lumMod val="75000"/>
                  </a:schemeClr>
                </a:solidFill>
                <a:latin typeface="Cambria" panose="02040503050406030204" pitchFamily="18" charset="0"/>
                <a:ea typeface="Cambria" panose="02040503050406030204" pitchFamily="18" charset="0"/>
              </a:rPr>
              <a:t>Rất</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buồn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khi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xa</a:t>
            </a:r>
            <a:r>
              <a:rPr lang="en-US" sz="2100" dirty="0" smtClean="0">
                <a:solidFill>
                  <a:schemeClr val="accent1">
                    <a:lumMod val="75000"/>
                  </a:schemeClr>
                </a:solidFill>
                <a:latin typeface="Cambria" panose="02040503050406030204" pitchFamily="18" charset="0"/>
                <a:ea typeface="Cambria" panose="02040503050406030204" pitchFamily="18" charset="0"/>
              </a:rPr>
              <a:t> Hoàng </a:t>
            </a:r>
            <a:r>
              <a:rPr lang="en-US" sz="2100" dirty="0" err="1" smtClean="0">
                <a:solidFill>
                  <a:schemeClr val="accent1">
                    <a:lumMod val="75000"/>
                  </a:schemeClr>
                </a:solidFill>
                <a:latin typeface="Cambria" panose="02040503050406030204" pitchFamily="18" charset="0"/>
                <a:ea typeface="Cambria" panose="02040503050406030204" pitchFamily="18" charset="0"/>
              </a:rPr>
              <a:t>tử</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bé</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sp>
        <p:nvSpPr>
          <p:cNvPr id="14" name="Subtitle 1"/>
          <p:cNvSpPr>
            <a:spLocks noGrp="1"/>
          </p:cNvSpPr>
          <p:nvPr>
            <p:ph type="subTitle" idx="2"/>
          </p:nvPr>
        </p:nvSpPr>
        <p:spPr>
          <a:xfrm>
            <a:off x="3153103" y="2911286"/>
            <a:ext cx="3047507" cy="845400"/>
          </a:xfrm>
        </p:spPr>
        <p:txBody>
          <a:bodyPr/>
          <a:lstStyle/>
          <a:p>
            <a:pPr marL="139700" indent="0" algn="just"/>
            <a:r>
              <a:rPr lang="en-US" sz="2100" dirty="0" smtClean="0">
                <a:solidFill>
                  <a:schemeClr val="accent1">
                    <a:lumMod val="75000"/>
                  </a:schemeClr>
                </a:solidFill>
                <a:latin typeface="Cambria" panose="02040503050406030204" pitchFamily="18" charset="0"/>
                <a:ea typeface="Cambria" panose="02040503050406030204" pitchFamily="18" charset="0"/>
              </a:rPr>
              <a:t>Không </a:t>
            </a:r>
            <a:r>
              <a:rPr lang="en-US" sz="2100" dirty="0" err="1" smtClean="0">
                <a:solidFill>
                  <a:schemeClr val="accent1">
                    <a:lumMod val="75000"/>
                  </a:schemeClr>
                </a:solidFill>
                <a:latin typeface="Cambria" panose="02040503050406030204" pitchFamily="18" charset="0"/>
                <a:ea typeface="Cambria" panose="02040503050406030204" pitchFamily="18" charset="0"/>
              </a:rPr>
              <a:t>hề</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hối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hận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vì</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đã</a:t>
            </a:r>
            <a:r>
              <a:rPr lang="en-US" sz="2100" dirty="0" smtClean="0">
                <a:solidFill>
                  <a:schemeClr val="accent1">
                    <a:lumMod val="75000"/>
                  </a:schemeClr>
                </a:solidFill>
                <a:latin typeface="Cambria" panose="02040503050406030204" pitchFamily="18" charset="0"/>
                <a:ea typeface="Cambria" panose="02040503050406030204" pitchFamily="18" charset="0"/>
              </a:rPr>
              <a:t> được </a:t>
            </a:r>
            <a:r>
              <a:rPr lang="en-US" sz="2100" dirty="0" err="1" smtClean="0">
                <a:solidFill>
                  <a:schemeClr val="accent1">
                    <a:lumMod val="75000"/>
                  </a:schemeClr>
                </a:solidFill>
                <a:latin typeface="Cambria" panose="02040503050406030204" pitchFamily="18" charset="0"/>
                <a:ea typeface="Cambria" panose="02040503050406030204" pitchFamily="18" charset="0"/>
              </a:rPr>
              <a:t>cảm</a:t>
            </a:r>
            <a:r>
              <a:rPr lang="en-US" sz="2100" dirty="0" smtClean="0">
                <a:solidFill>
                  <a:schemeClr val="accent1">
                    <a:lumMod val="75000"/>
                  </a:schemeClr>
                </a:solidFill>
                <a:latin typeface="Cambria" panose="02040503050406030204" pitchFamily="18" charset="0"/>
                <a:ea typeface="Cambria" panose="02040503050406030204" pitchFamily="18" charset="0"/>
              </a:rPr>
              <a:t> hóa, </a:t>
            </a:r>
            <a:r>
              <a:rPr lang="en-US" sz="2100" dirty="0" err="1" smtClean="0">
                <a:solidFill>
                  <a:schemeClr val="accent1">
                    <a:lumMod val="75000"/>
                  </a:schemeClr>
                </a:solidFill>
                <a:latin typeface="Cambria" panose="02040503050406030204" pitchFamily="18" charset="0"/>
                <a:ea typeface="Cambria" panose="02040503050406030204" pitchFamily="18" charset="0"/>
              </a:rPr>
              <a:t>sẽ</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nhớ</a:t>
            </a:r>
            <a:r>
              <a:rPr lang="en-US" sz="2100" dirty="0" smtClean="0">
                <a:solidFill>
                  <a:schemeClr val="accent1">
                    <a:lumMod val="75000"/>
                  </a:schemeClr>
                </a:solidFill>
                <a:latin typeface="Cambria" panose="02040503050406030204" pitchFamily="18" charset="0"/>
                <a:ea typeface="Cambria" panose="02040503050406030204" pitchFamily="18" charset="0"/>
              </a:rPr>
              <a:t> đến Hoàng </a:t>
            </a:r>
            <a:r>
              <a:rPr lang="en-US" sz="2100" dirty="0" err="1" smtClean="0">
                <a:solidFill>
                  <a:schemeClr val="accent1">
                    <a:lumMod val="75000"/>
                  </a:schemeClr>
                </a:solidFill>
                <a:latin typeface="Cambria" panose="02040503050406030204" pitchFamily="18" charset="0"/>
                <a:ea typeface="Cambria" panose="02040503050406030204" pitchFamily="18" charset="0"/>
              </a:rPr>
              <a:t>tử</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bé</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vi-VN" sz="2100" dirty="0">
              <a:solidFill>
                <a:schemeClr val="accent1">
                  <a:lumMod val="75000"/>
                </a:schemeClr>
              </a:solidFill>
              <a:latin typeface="Cambria" panose="02040503050406030204" pitchFamily="18" charset="0"/>
              <a:ea typeface="Cambria" panose="02040503050406030204" pitchFamily="18" charset="0"/>
            </a:endParaRPr>
          </a:p>
        </p:txBody>
      </p:sp>
      <p:sp>
        <p:nvSpPr>
          <p:cNvPr id="4" name="Right Arrow 3"/>
          <p:cNvSpPr/>
          <p:nvPr/>
        </p:nvSpPr>
        <p:spPr>
          <a:xfrm>
            <a:off x="2659117" y="2126450"/>
            <a:ext cx="518746" cy="5149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100">
              <a:latin typeface="Cambria" panose="02040503050406030204" pitchFamily="18" charset="0"/>
              <a:ea typeface="Cambria" panose="02040503050406030204" pitchFamily="18" charset="0"/>
            </a:endParaRPr>
          </a:p>
        </p:txBody>
      </p:sp>
      <p:sp>
        <p:nvSpPr>
          <p:cNvPr id="16" name="Right Arrow 15"/>
          <p:cNvSpPr/>
          <p:nvPr/>
        </p:nvSpPr>
        <p:spPr>
          <a:xfrm>
            <a:off x="2634357" y="3111149"/>
            <a:ext cx="518746" cy="5149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100">
              <a:latin typeface="Cambria" panose="02040503050406030204" pitchFamily="18" charset="0"/>
              <a:ea typeface="Cambria" panose="02040503050406030204" pitchFamily="18" charset="0"/>
            </a:endParaRPr>
          </a:p>
        </p:txBody>
      </p:sp>
      <p:sp>
        <p:nvSpPr>
          <p:cNvPr id="11" name="Right Arrow 10"/>
          <p:cNvSpPr/>
          <p:nvPr/>
        </p:nvSpPr>
        <p:spPr>
          <a:xfrm>
            <a:off x="404493" y="4188382"/>
            <a:ext cx="436335" cy="64002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100">
              <a:latin typeface="Cambria" panose="02040503050406030204" pitchFamily="18" charset="0"/>
              <a:ea typeface="Cambria" panose="02040503050406030204" pitchFamily="18" charset="0"/>
            </a:endParaRPr>
          </a:p>
        </p:txBody>
      </p:sp>
      <p:sp>
        <p:nvSpPr>
          <p:cNvPr id="15" name="Subtitle 1"/>
          <p:cNvSpPr>
            <a:spLocks noGrp="1"/>
          </p:cNvSpPr>
          <p:nvPr>
            <p:ph type="subTitle" idx="2"/>
          </p:nvPr>
        </p:nvSpPr>
        <p:spPr>
          <a:xfrm>
            <a:off x="823068" y="4104116"/>
            <a:ext cx="5168433" cy="845400"/>
          </a:xfrm>
        </p:spPr>
        <p:txBody>
          <a:bodyPr/>
          <a:lstStyle/>
          <a:p>
            <a:pPr marL="139700" indent="0" algn="just"/>
            <a:r>
              <a:rPr lang="en-US" sz="2100" b="1" dirty="0" err="1" smtClean="0">
                <a:solidFill>
                  <a:schemeClr val="accent1">
                    <a:lumMod val="75000"/>
                  </a:schemeClr>
                </a:solidFill>
                <a:latin typeface="Cambria" panose="02040503050406030204" pitchFamily="18" charset="0"/>
                <a:ea typeface="Cambria" panose="02040503050406030204" pitchFamily="18" charset="0"/>
              </a:rPr>
              <a:t>Nhờ</a:t>
            </a:r>
            <a:r>
              <a:rPr lang="en-US" sz="2100" b="1" dirty="0" smtClean="0">
                <a:solidFill>
                  <a:schemeClr val="accent1">
                    <a:lumMod val="75000"/>
                  </a:schemeClr>
                </a:solidFill>
                <a:latin typeface="Cambria" panose="02040503050406030204" pitchFamily="18" charset="0"/>
                <a:ea typeface="Cambria" panose="02040503050406030204" pitchFamily="18" charset="0"/>
              </a:rPr>
              <a:t> có tình </a:t>
            </a:r>
            <a:r>
              <a:rPr lang="en-US" sz="2100" b="1" dirty="0" err="1" smtClean="0">
                <a:solidFill>
                  <a:schemeClr val="accent1">
                    <a:lumMod val="75000"/>
                  </a:schemeClr>
                </a:solidFill>
                <a:latin typeface="Cambria" panose="02040503050406030204" pitchFamily="18" charset="0"/>
                <a:ea typeface="Cambria" panose="02040503050406030204" pitchFamily="18" charset="0"/>
              </a:rPr>
              <a:t>bạn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cáo</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không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còn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cô</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đơn</a:t>
            </a:r>
            <a:r>
              <a:rPr lang="en-US" sz="2100" b="1" dirty="0" smtClean="0">
                <a:solidFill>
                  <a:schemeClr val="accent1">
                    <a:lumMod val="75000"/>
                  </a:schemeClr>
                </a:solidFill>
                <a:latin typeface="Cambria" panose="02040503050406030204" pitchFamily="18" charset="0"/>
                <a:ea typeface="Cambria" panose="02040503050406030204" pitchFamily="18" charset="0"/>
              </a:rPr>
              <a:t>.</a:t>
            </a:r>
          </a:p>
          <a:p>
            <a:pPr marL="139700" indent="0" algn="just"/>
            <a:r>
              <a:rPr lang="en-US" sz="2100" b="1" dirty="0" err="1" smtClean="0">
                <a:solidFill>
                  <a:schemeClr val="accent1">
                    <a:lumMod val="75000"/>
                  </a:schemeClr>
                </a:solidFill>
                <a:latin typeface="Cambria" panose="02040503050406030204" pitchFamily="18" charset="0"/>
                <a:ea typeface="Cambria" panose="02040503050406030204" pitchFamily="18" charset="0"/>
              </a:rPr>
              <a:t>Thế</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giới</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xung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quanh</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trở</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nên</a:t>
            </a:r>
            <a:r>
              <a:rPr lang="en-US" sz="2100" b="1" dirty="0" smtClean="0">
                <a:solidFill>
                  <a:schemeClr val="accent1">
                    <a:lumMod val="75000"/>
                  </a:schemeClr>
                </a:solidFill>
                <a:latin typeface="Cambria" panose="02040503050406030204" pitchFamily="18" charset="0"/>
                <a:ea typeface="Cambria" panose="02040503050406030204" pitchFamily="18" charset="0"/>
              </a:rPr>
              <a:t> có ý nghĩa.</a:t>
            </a:r>
            <a:endParaRPr lang="vi-VN" sz="2100" b="1" dirty="0">
              <a:solidFill>
                <a:schemeClr val="accent1">
                  <a:lumMod val="75000"/>
                </a:schemeClr>
              </a:solidFill>
              <a:latin typeface="Cambria" panose="02040503050406030204" pitchFamily="18" charset="0"/>
              <a:ea typeface="Cambria" panose="02040503050406030204" pitchFamily="18" charset="0"/>
            </a:endParaRPr>
          </a:p>
        </p:txBody>
      </p:sp>
      <p:pic>
        <p:nvPicPr>
          <p:cNvPr id="8194" name="Picture 2" descr="Pin on Маленький принц"/>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89840" l="9759" r="95722">
                        <a14:foregroundMark x1="69118" y1="48529" x2="79679" y2="64439"/>
                      </a14:backgroundRemoval>
                    </a14:imgEffect>
                  </a14:imgLayer>
                </a14:imgProps>
              </a:ext>
              <a:ext uri="{28A0092B-C50C-407E-A947-70E740481C1C}">
                <a14:useLocalDpi xmlns:a14="http://schemas.microsoft.com/office/drawing/2010/main" val="0"/>
              </a:ext>
            </a:extLst>
          </a:blip>
          <a:srcRect/>
          <a:stretch>
            <a:fillRect/>
          </a:stretch>
        </p:blipFill>
        <p:spPr bwMode="auto">
          <a:xfrm>
            <a:off x="5769591" y="1815320"/>
            <a:ext cx="3677963" cy="367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34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circle(in)">
                                      <p:cBhvr>
                                        <p:cTn id="12" dur="20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arn(inVertical)">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barn(inVertical)">
                                      <p:cBhvr>
                                        <p:cTn id="32" dur="500"/>
                                        <p:tgtEl>
                                          <p:spTgt spid="1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barn(inVertical)">
                                      <p:cBhvr>
                                        <p:cTn id="37" dur="500"/>
                                        <p:tgtEl>
                                          <p:spTgt spid="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wipe(down)">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fade">
                                      <p:cBhvr>
                                        <p:cTn id="57" dur="1000"/>
                                        <p:tgtEl>
                                          <p:spTgt spid="15">
                                            <p:txEl>
                                              <p:pRg st="0" end="0"/>
                                            </p:txEl>
                                          </p:spTgt>
                                        </p:tgtEl>
                                      </p:cBhvr>
                                    </p:animEffect>
                                    <p:anim calcmode="lin" valueType="num">
                                      <p:cBhvr>
                                        <p:cTn id="5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5">
                                            <p:txEl>
                                              <p:pRg st="1" end="1"/>
                                            </p:txEl>
                                          </p:spTgt>
                                        </p:tgtEl>
                                        <p:attrNameLst>
                                          <p:attrName>style.visibility</p:attrName>
                                        </p:attrNameLst>
                                      </p:cBhvr>
                                      <p:to>
                                        <p:strVal val="visible"/>
                                      </p:to>
                                    </p:set>
                                    <p:animEffect transition="in" filter="fade">
                                      <p:cBhvr>
                                        <p:cTn id="64" dur="1000"/>
                                        <p:tgtEl>
                                          <p:spTgt spid="15">
                                            <p:txEl>
                                              <p:pRg st="1" end="1"/>
                                            </p:txEl>
                                          </p:spTgt>
                                        </p:tgtEl>
                                      </p:cBhvr>
                                    </p:animEffect>
                                    <p:anim calcmode="lin" valueType="num">
                                      <p:cBhvr>
                                        <p:cTn id="65"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66"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build="p"/>
      <p:bldP spid="2" grpId="0" build="p"/>
      <p:bldP spid="3" grpId="0" build="p"/>
      <p:bldP spid="13" grpId="0" build="p"/>
      <p:bldP spid="14" grpId="0" build="p"/>
      <p:bldP spid="4" grpId="0" animBg="1"/>
      <p:bldP spid="16" grpId="0" animBg="1"/>
      <p:bldP spid="11" grpId="0" animBg="1"/>
      <p:bldP spid="1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latin typeface="Cambria" panose="02040503050406030204" pitchFamily="18" charset="0"/>
                <a:ea typeface="Cambria" panose="02040503050406030204" pitchFamily="18" charset="0"/>
              </a:rPr>
              <a:t>2. Hoàng </a:t>
            </a:r>
            <a:r>
              <a:rPr lang="en-US" b="1" dirty="0" err="1" smtClean="0">
                <a:latin typeface="Cambria" panose="02040503050406030204" pitchFamily="18" charset="0"/>
                <a:ea typeface="Cambria" panose="02040503050406030204" pitchFamily="18" charset="0"/>
              </a:rPr>
              <a:t>tử</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bé</a:t>
            </a:r>
            <a:r>
              <a:rPr lang="en-US" b="1" dirty="0" smtClean="0">
                <a:latin typeface="Cambria" panose="02040503050406030204" pitchFamily="18" charset="0"/>
                <a:ea typeface="Cambria" panose="02040503050406030204" pitchFamily="18" charset="0"/>
              </a:rPr>
              <a:t> chia </a:t>
            </a:r>
            <a:r>
              <a:rPr lang="en-US" b="1" dirty="0" err="1" smtClean="0">
                <a:latin typeface="Cambria" panose="02040503050406030204" pitchFamily="18" charset="0"/>
                <a:ea typeface="Cambria" panose="02040503050406030204" pitchFamily="18" charset="0"/>
              </a:rPr>
              <a:t>tay</a:t>
            </a:r>
            <a:r>
              <a:rPr lang="en-US" b="1" dirty="0" smtClean="0">
                <a:latin typeface="Cambria" panose="02040503050406030204" pitchFamily="18" charset="0"/>
                <a:ea typeface="Cambria" panose="02040503050406030204" pitchFamily="18" charset="0"/>
              </a:rPr>
              <a:t> con </a:t>
            </a:r>
            <a:r>
              <a:rPr lang="en-US" b="1" dirty="0" err="1" smtClean="0">
                <a:latin typeface="Cambria" panose="02040503050406030204" pitchFamily="18" charset="0"/>
                <a:ea typeface="Cambria" panose="02040503050406030204" pitchFamily="18" charset="0"/>
              </a:rPr>
              <a:t>cáo</a:t>
            </a:r>
            <a:endParaRPr lang="vi-VN" b="1" dirty="0">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840828" y="1255909"/>
            <a:ext cx="7388771" cy="559411"/>
          </a:xfrm>
        </p:spPr>
        <p:txBody>
          <a:bodyPr/>
          <a:lstStyle/>
          <a:p>
            <a:r>
              <a:rPr lang="en-US" sz="2800" b="1" dirty="0" smtClean="0">
                <a:solidFill>
                  <a:schemeClr val="accent1">
                    <a:lumMod val="75000"/>
                  </a:schemeClr>
                </a:solidFill>
                <a:latin typeface="Cambria" panose="02040503050406030204" pitchFamily="18" charset="0"/>
                <a:ea typeface="Cambria" panose="02040503050406030204" pitchFamily="18" charset="0"/>
              </a:rPr>
              <a:t>b.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Bài</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học</a:t>
            </a:r>
            <a:r>
              <a:rPr lang="en-US" sz="2800" b="1" dirty="0" smtClean="0">
                <a:solidFill>
                  <a:schemeClr val="accent1">
                    <a:lumMod val="75000"/>
                  </a:schemeClr>
                </a:solidFill>
                <a:latin typeface="Cambria" panose="02040503050406030204" pitchFamily="18" charset="0"/>
                <a:ea typeface="Cambria" panose="02040503050406030204" pitchFamily="18" charset="0"/>
              </a:rPr>
              <a:t> của Hoàng </a:t>
            </a:r>
            <a:r>
              <a:rPr lang="en-US" sz="2800" b="1" dirty="0" err="1" smtClean="0">
                <a:solidFill>
                  <a:schemeClr val="accent1">
                    <a:lumMod val="75000"/>
                  </a:schemeClr>
                </a:solidFill>
                <a:latin typeface="Cambria" panose="02040503050406030204" pitchFamily="18" charset="0"/>
                <a:ea typeface="Cambria" panose="02040503050406030204" pitchFamily="18" charset="0"/>
              </a:rPr>
              <a:t>tử</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bé</a:t>
            </a:r>
            <a:r>
              <a:rPr lang="en-US" sz="2800" b="1" dirty="0" smtClean="0">
                <a:solidFill>
                  <a:schemeClr val="accent1">
                    <a:lumMod val="75000"/>
                  </a:schemeClr>
                </a:solidFill>
                <a:latin typeface="Cambria" panose="02040503050406030204" pitchFamily="18" charset="0"/>
                <a:ea typeface="Cambria" panose="02040503050406030204" pitchFamily="18" charset="0"/>
              </a:rPr>
              <a:t>.</a:t>
            </a:r>
            <a:endParaRPr lang="vi-VN" sz="2800" b="1" dirty="0">
              <a:solidFill>
                <a:schemeClr val="accent1">
                  <a:lumMod val="75000"/>
                </a:schemeClr>
              </a:solidFill>
              <a:latin typeface="Cambria" panose="02040503050406030204" pitchFamily="18" charset="0"/>
              <a:ea typeface="Cambria" panose="02040503050406030204" pitchFamily="18" charset="0"/>
            </a:endParaRPr>
          </a:p>
        </p:txBody>
      </p:sp>
      <p:sp>
        <p:nvSpPr>
          <p:cNvPr id="2" name="Subtitle 1"/>
          <p:cNvSpPr>
            <a:spLocks noGrp="1"/>
          </p:cNvSpPr>
          <p:nvPr>
            <p:ph type="subTitle" idx="2"/>
          </p:nvPr>
        </p:nvSpPr>
        <p:spPr>
          <a:xfrm>
            <a:off x="94592" y="1951624"/>
            <a:ext cx="4992413" cy="700439"/>
          </a:xfrm>
        </p:spPr>
        <p:txBody>
          <a:bodyPr/>
          <a:lstStyle/>
          <a:p>
            <a:pPr marL="139700" indent="0" algn="just"/>
            <a:r>
              <a:rPr lang="en-US" sz="2100" i="1" dirty="0" err="1" smtClean="0">
                <a:solidFill>
                  <a:schemeClr val="accent1">
                    <a:lumMod val="75000"/>
                  </a:schemeClr>
                </a:solidFill>
                <a:latin typeface="Cambria" panose="02040503050406030204" pitchFamily="18" charset="0"/>
                <a:ea typeface="Cambria" panose="02040503050406030204" pitchFamily="18" charset="0"/>
              </a:rPr>
              <a:t>Điều</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cốt</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lõi</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vô</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hình</a:t>
            </a:r>
            <a:r>
              <a:rPr lang="en-US" sz="2100" i="1" dirty="0" smtClean="0">
                <a:solidFill>
                  <a:schemeClr val="accent1">
                    <a:lumMod val="75000"/>
                  </a:schemeClr>
                </a:solidFill>
                <a:latin typeface="Cambria" panose="02040503050406030204" pitchFamily="18" charset="0"/>
                <a:ea typeface="Cambria" panose="02040503050406030204" pitchFamily="18" charset="0"/>
              </a:rPr>
              <a:t> trong </a:t>
            </a:r>
            <a:r>
              <a:rPr lang="en-US" sz="2100" i="1" dirty="0" err="1" smtClean="0">
                <a:solidFill>
                  <a:schemeClr val="accent1">
                    <a:lumMod val="75000"/>
                  </a:schemeClr>
                </a:solidFill>
                <a:latin typeface="Cambria" panose="02040503050406030204" pitchFamily="18" charset="0"/>
                <a:ea typeface="Cambria" panose="02040503050406030204" pitchFamily="18" charset="0"/>
              </a:rPr>
              <a:t>mắt</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trần</a:t>
            </a:r>
            <a:r>
              <a:rPr lang="en-US" sz="2100" i="1" dirty="0" smtClean="0">
                <a:solidFill>
                  <a:schemeClr val="accent1">
                    <a:lumMod val="75000"/>
                  </a:schemeClr>
                </a:solidFill>
                <a:latin typeface="Cambria" panose="02040503050406030204" pitchFamily="18" charset="0"/>
                <a:ea typeface="Cambria" panose="02040503050406030204" pitchFamily="18" charset="0"/>
              </a:rPr>
              <a:t>.</a:t>
            </a:r>
            <a:endParaRPr lang="vi-VN" sz="2100" i="1" dirty="0">
              <a:solidFill>
                <a:schemeClr val="accent1">
                  <a:lumMod val="75000"/>
                </a:schemeClr>
              </a:solidFill>
              <a:latin typeface="Cambria" panose="02040503050406030204" pitchFamily="18" charset="0"/>
              <a:ea typeface="Cambria" panose="02040503050406030204" pitchFamily="18" charset="0"/>
            </a:endParaRPr>
          </a:p>
        </p:txBody>
      </p:sp>
      <p:sp>
        <p:nvSpPr>
          <p:cNvPr id="10" name="Right Arrow 9"/>
          <p:cNvSpPr/>
          <p:nvPr/>
        </p:nvSpPr>
        <p:spPr>
          <a:xfrm>
            <a:off x="210879" y="3021740"/>
            <a:ext cx="504497" cy="62011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100">
              <a:latin typeface="Cambria" panose="02040503050406030204" pitchFamily="18" charset="0"/>
              <a:ea typeface="Cambria" panose="02040503050406030204" pitchFamily="18" charset="0"/>
            </a:endParaRPr>
          </a:p>
        </p:txBody>
      </p:sp>
      <p:sp>
        <p:nvSpPr>
          <p:cNvPr id="28" name="Subtitle 1"/>
          <p:cNvSpPr>
            <a:spLocks noGrp="1"/>
          </p:cNvSpPr>
          <p:nvPr>
            <p:ph type="subTitle" idx="2"/>
          </p:nvPr>
        </p:nvSpPr>
        <p:spPr>
          <a:xfrm>
            <a:off x="635876" y="2805107"/>
            <a:ext cx="4614714" cy="1020659"/>
          </a:xfrm>
        </p:spPr>
        <p:txBody>
          <a:bodyPr/>
          <a:lstStyle/>
          <a:p>
            <a:pPr marL="139700" indent="0" algn="just"/>
            <a:r>
              <a:rPr lang="en-US" sz="2100" b="1" dirty="0" err="1" smtClean="0">
                <a:solidFill>
                  <a:schemeClr val="accent1">
                    <a:lumMod val="75000"/>
                  </a:schemeClr>
                </a:solidFill>
                <a:latin typeface="Cambria" panose="02040503050406030204" pitchFamily="18" charset="0"/>
                <a:ea typeface="Cambria" panose="02040503050406030204" pitchFamily="18" charset="0"/>
              </a:rPr>
              <a:t>Điều</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quan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trọng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nhất</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không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thể</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nhìn</a:t>
            </a:r>
            <a:r>
              <a:rPr lang="en-US" sz="2100" b="1" dirty="0" smtClean="0">
                <a:solidFill>
                  <a:schemeClr val="accent1">
                    <a:lumMod val="75000"/>
                  </a:schemeClr>
                </a:solidFill>
                <a:latin typeface="Cambria" panose="02040503050406030204" pitchFamily="18" charset="0"/>
                <a:ea typeface="Cambria" panose="02040503050406030204" pitchFamily="18" charset="0"/>
              </a:rPr>
              <a:t> bằng con </a:t>
            </a:r>
            <a:r>
              <a:rPr lang="en-US" sz="2100" b="1" dirty="0" err="1" smtClean="0">
                <a:solidFill>
                  <a:schemeClr val="accent1">
                    <a:lumMod val="75000"/>
                  </a:schemeClr>
                </a:solidFill>
                <a:latin typeface="Cambria" panose="02040503050406030204" pitchFamily="18" charset="0"/>
                <a:ea typeface="Cambria" panose="02040503050406030204" pitchFamily="18" charset="0"/>
              </a:rPr>
              <a:t>mắt</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bình</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thường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mà</a:t>
            </a:r>
            <a:r>
              <a:rPr lang="en-US" sz="2100" b="1" dirty="0" smtClean="0">
                <a:solidFill>
                  <a:schemeClr val="accent1">
                    <a:lumMod val="75000"/>
                  </a:schemeClr>
                </a:solidFill>
                <a:latin typeface="Cambria" panose="02040503050406030204" pitchFamily="18" charset="0"/>
                <a:ea typeface="Cambria" panose="02040503050406030204" pitchFamily="18" charset="0"/>
              </a:rPr>
              <a:t> phải </a:t>
            </a:r>
            <a:r>
              <a:rPr lang="en-US" sz="2100" b="1" dirty="0" err="1" smtClean="0">
                <a:solidFill>
                  <a:schemeClr val="accent1">
                    <a:lumMod val="75000"/>
                  </a:schemeClr>
                </a:solidFill>
                <a:latin typeface="Cambria" panose="02040503050406030204" pitchFamily="18" charset="0"/>
                <a:ea typeface="Cambria" panose="02040503050406030204" pitchFamily="18" charset="0"/>
              </a:rPr>
              <a:t>cảm</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nhận</a:t>
            </a:r>
            <a:r>
              <a:rPr lang="en-US" sz="2100" b="1" dirty="0" smtClean="0">
                <a:solidFill>
                  <a:schemeClr val="accent1">
                    <a:lumMod val="75000"/>
                  </a:schemeClr>
                </a:solidFill>
                <a:latin typeface="Cambria" panose="02040503050406030204" pitchFamily="18" charset="0"/>
                <a:ea typeface="Cambria" panose="02040503050406030204" pitchFamily="18" charset="0"/>
              </a:rPr>
              <a:t> bằng </a:t>
            </a:r>
            <a:r>
              <a:rPr lang="en-US" sz="2100" b="1" dirty="0" err="1" smtClean="0">
                <a:solidFill>
                  <a:schemeClr val="accent1">
                    <a:lumMod val="75000"/>
                  </a:schemeClr>
                </a:solidFill>
                <a:latin typeface="Cambria" panose="02040503050406030204" pitchFamily="18" charset="0"/>
                <a:ea typeface="Cambria" panose="02040503050406030204" pitchFamily="18" charset="0"/>
              </a:rPr>
              <a:t>trái</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tim.</a:t>
            </a:r>
            <a:endParaRPr lang="vi-VN" sz="2100" b="1" dirty="0">
              <a:solidFill>
                <a:schemeClr val="accent1">
                  <a:lumMod val="75000"/>
                </a:schemeClr>
              </a:solidFill>
              <a:latin typeface="Cambria" panose="02040503050406030204" pitchFamily="18" charset="0"/>
              <a:ea typeface="Cambria" panose="02040503050406030204" pitchFamily="18" charset="0"/>
            </a:endParaRPr>
          </a:p>
        </p:txBody>
      </p:sp>
      <p:pic>
        <p:nvPicPr>
          <p:cNvPr id="9218" name="Picture 2" descr="The Little Prince Fox Wallpapers - Top Free The Little Prince Fox  Backgrounds - WallpaperAcces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7000" l="10000" r="97222">
                        <a14:foregroundMark x1="27889" y1="74667" x2="36222" y2="80778"/>
                        <a14:foregroundMark x1="12889" y1="82333" x2="94889" y2="81000"/>
                        <a14:foregroundMark x1="58667" y1="67222" x2="94889" y2="71444"/>
                      </a14:backgroundRemoval>
                    </a14:imgEffect>
                  </a14:imgLayer>
                </a14:imgProps>
              </a:ext>
              <a:ext uri="{28A0092B-C50C-407E-A947-70E740481C1C}">
                <a14:useLocalDpi xmlns:a14="http://schemas.microsoft.com/office/drawing/2010/main" val="0"/>
              </a:ext>
            </a:extLst>
          </a:blip>
          <a:srcRect l="11777" t="10307" r="8041"/>
          <a:stretch/>
        </p:blipFill>
        <p:spPr bwMode="auto">
          <a:xfrm>
            <a:off x="5423338" y="1734207"/>
            <a:ext cx="3720662" cy="4162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6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barn(inVertical)">
                                      <p:cBhvr>
                                        <p:cTn id="10" dur="500"/>
                                        <p:tgtEl>
                                          <p:spTgt spid="921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1000"/>
                                        <p:tgtEl>
                                          <p:spTgt spid="2">
                                            <p:txEl>
                                              <p:pRg st="0" end="0"/>
                                            </p:txEl>
                                          </p:spTgt>
                                        </p:tgtEl>
                                      </p:cBhvr>
                                    </p:animEffect>
                                    <p:anim calcmode="lin" valueType="num">
                                      <p:cBhvr>
                                        <p:cTn id="1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barn(inVertical)">
                                      <p:cBhvr>
                                        <p:cTn id="27"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 grpId="0" build="p"/>
      <p:bldP spid="10" grpId="0" animBg="1"/>
      <p:bldP spid="2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latin typeface="Cambria" panose="02040503050406030204" pitchFamily="18" charset="0"/>
                <a:ea typeface="Cambria" panose="02040503050406030204" pitchFamily="18" charset="0"/>
              </a:rPr>
              <a:t>2. Hoàng </a:t>
            </a:r>
            <a:r>
              <a:rPr lang="en-US" b="1" dirty="0" err="1" smtClean="0">
                <a:latin typeface="Cambria" panose="02040503050406030204" pitchFamily="18" charset="0"/>
                <a:ea typeface="Cambria" panose="02040503050406030204" pitchFamily="18" charset="0"/>
              </a:rPr>
              <a:t>tử</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bé</a:t>
            </a:r>
            <a:r>
              <a:rPr lang="en-US" b="1" dirty="0" smtClean="0">
                <a:latin typeface="Cambria" panose="02040503050406030204" pitchFamily="18" charset="0"/>
                <a:ea typeface="Cambria" panose="02040503050406030204" pitchFamily="18" charset="0"/>
              </a:rPr>
              <a:t> chia </a:t>
            </a:r>
            <a:r>
              <a:rPr lang="en-US" b="1" dirty="0" err="1" smtClean="0">
                <a:latin typeface="Cambria" panose="02040503050406030204" pitchFamily="18" charset="0"/>
                <a:ea typeface="Cambria" panose="02040503050406030204" pitchFamily="18" charset="0"/>
              </a:rPr>
              <a:t>tay</a:t>
            </a:r>
            <a:r>
              <a:rPr lang="en-US" b="1" dirty="0" smtClean="0">
                <a:latin typeface="Cambria" panose="02040503050406030204" pitchFamily="18" charset="0"/>
                <a:ea typeface="Cambria" panose="02040503050406030204" pitchFamily="18" charset="0"/>
              </a:rPr>
              <a:t> con </a:t>
            </a:r>
            <a:r>
              <a:rPr lang="en-US" b="1" dirty="0" err="1" smtClean="0">
                <a:latin typeface="Cambria" panose="02040503050406030204" pitchFamily="18" charset="0"/>
                <a:ea typeface="Cambria" panose="02040503050406030204" pitchFamily="18" charset="0"/>
              </a:rPr>
              <a:t>cáo</a:t>
            </a:r>
            <a:endParaRPr lang="vi-VN" b="1" dirty="0">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840828" y="1255909"/>
            <a:ext cx="7388771" cy="559411"/>
          </a:xfrm>
        </p:spPr>
        <p:txBody>
          <a:bodyPr/>
          <a:lstStyle/>
          <a:p>
            <a:r>
              <a:rPr lang="en-US" sz="2800" b="1" dirty="0" smtClean="0">
                <a:solidFill>
                  <a:schemeClr val="accent1">
                    <a:lumMod val="75000"/>
                  </a:schemeClr>
                </a:solidFill>
                <a:latin typeface="Cambria" panose="02040503050406030204" pitchFamily="18" charset="0"/>
                <a:ea typeface="Cambria" panose="02040503050406030204" pitchFamily="18" charset="0"/>
              </a:rPr>
              <a:t>b.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Bài</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học</a:t>
            </a:r>
            <a:r>
              <a:rPr lang="en-US" sz="2800" b="1" dirty="0" smtClean="0">
                <a:solidFill>
                  <a:schemeClr val="accent1">
                    <a:lumMod val="75000"/>
                  </a:schemeClr>
                </a:solidFill>
                <a:latin typeface="Cambria" panose="02040503050406030204" pitchFamily="18" charset="0"/>
                <a:ea typeface="Cambria" panose="02040503050406030204" pitchFamily="18" charset="0"/>
              </a:rPr>
              <a:t> của Hoàng </a:t>
            </a:r>
            <a:r>
              <a:rPr lang="en-US" sz="2800" b="1" dirty="0" err="1" smtClean="0">
                <a:solidFill>
                  <a:schemeClr val="accent1">
                    <a:lumMod val="75000"/>
                  </a:schemeClr>
                </a:solidFill>
                <a:latin typeface="Cambria" panose="02040503050406030204" pitchFamily="18" charset="0"/>
                <a:ea typeface="Cambria" panose="02040503050406030204" pitchFamily="18" charset="0"/>
              </a:rPr>
              <a:t>tử</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bé</a:t>
            </a:r>
            <a:r>
              <a:rPr lang="en-US" sz="2800" b="1" dirty="0" smtClean="0">
                <a:solidFill>
                  <a:schemeClr val="accent1">
                    <a:lumMod val="75000"/>
                  </a:schemeClr>
                </a:solidFill>
                <a:latin typeface="Cambria" panose="02040503050406030204" pitchFamily="18" charset="0"/>
                <a:ea typeface="Cambria" panose="02040503050406030204" pitchFamily="18" charset="0"/>
              </a:rPr>
              <a:t>.</a:t>
            </a:r>
            <a:endParaRPr lang="vi-VN" sz="2800" b="1" dirty="0">
              <a:solidFill>
                <a:schemeClr val="accent1">
                  <a:lumMod val="75000"/>
                </a:schemeClr>
              </a:solidFill>
              <a:latin typeface="Cambria" panose="02040503050406030204" pitchFamily="18" charset="0"/>
              <a:ea typeface="Cambria" panose="02040503050406030204" pitchFamily="18" charset="0"/>
            </a:endParaRPr>
          </a:p>
        </p:txBody>
      </p:sp>
      <p:sp>
        <p:nvSpPr>
          <p:cNvPr id="20" name="Subtitle 1"/>
          <p:cNvSpPr>
            <a:spLocks noGrp="1"/>
          </p:cNvSpPr>
          <p:nvPr>
            <p:ph type="subTitle" idx="2"/>
          </p:nvPr>
        </p:nvSpPr>
        <p:spPr>
          <a:xfrm>
            <a:off x="1052215" y="2102487"/>
            <a:ext cx="4255340" cy="700439"/>
          </a:xfrm>
        </p:spPr>
        <p:txBody>
          <a:bodyPr/>
          <a:lstStyle/>
          <a:p>
            <a:pPr marL="139700" indent="0" algn="just"/>
            <a:r>
              <a:rPr lang="en-US" sz="2100" i="1" dirty="0" smtClean="0">
                <a:solidFill>
                  <a:schemeClr val="accent1">
                    <a:lumMod val="75000"/>
                  </a:schemeClr>
                </a:solidFill>
                <a:latin typeface="Cambria" panose="02040503050406030204" pitchFamily="18" charset="0"/>
                <a:ea typeface="Cambria" panose="02040503050406030204" pitchFamily="18" charset="0"/>
              </a:rPr>
              <a:t>Thời </a:t>
            </a:r>
            <a:r>
              <a:rPr lang="en-US" sz="2100" i="1" dirty="0" err="1" smtClean="0">
                <a:solidFill>
                  <a:schemeClr val="accent1">
                    <a:lumMod val="75000"/>
                  </a:schemeClr>
                </a:solidFill>
                <a:latin typeface="Cambria" panose="02040503050406030204" pitchFamily="18" charset="0"/>
                <a:ea typeface="Cambria" panose="02040503050406030204" pitchFamily="18" charset="0"/>
              </a:rPr>
              <a:t>gian</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bỏ</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ra</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cho</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bông</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hồng</a:t>
            </a:r>
            <a:r>
              <a:rPr lang="en-US" sz="2100" i="1" dirty="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khiến</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bông</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hồng</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quan</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trọng</a:t>
            </a:r>
            <a:r>
              <a:rPr lang="en-US" sz="2100" i="1" dirty="0" smtClean="0">
                <a:solidFill>
                  <a:schemeClr val="accent1">
                    <a:lumMod val="75000"/>
                  </a:schemeClr>
                </a:solidFill>
                <a:latin typeface="Cambria" panose="02040503050406030204" pitchFamily="18" charset="0"/>
                <a:ea typeface="Cambria" panose="02040503050406030204" pitchFamily="18" charset="0"/>
              </a:rPr>
              <a:t>.</a:t>
            </a:r>
            <a:endParaRPr lang="vi-VN" sz="2100" i="1" dirty="0">
              <a:solidFill>
                <a:schemeClr val="accent1">
                  <a:lumMod val="75000"/>
                </a:schemeClr>
              </a:solidFill>
              <a:latin typeface="Cambria" panose="02040503050406030204" pitchFamily="18" charset="0"/>
              <a:ea typeface="Cambria" panose="02040503050406030204" pitchFamily="18" charset="0"/>
            </a:endParaRPr>
          </a:p>
        </p:txBody>
      </p:sp>
      <p:sp>
        <p:nvSpPr>
          <p:cNvPr id="10" name="Right Arrow 9"/>
          <p:cNvSpPr/>
          <p:nvPr/>
        </p:nvSpPr>
        <p:spPr>
          <a:xfrm>
            <a:off x="336331" y="3410765"/>
            <a:ext cx="504497" cy="62011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100">
              <a:latin typeface="Cambria" panose="02040503050406030204" pitchFamily="18" charset="0"/>
              <a:ea typeface="Cambria" panose="02040503050406030204" pitchFamily="18" charset="0"/>
            </a:endParaRPr>
          </a:p>
        </p:txBody>
      </p:sp>
      <p:sp>
        <p:nvSpPr>
          <p:cNvPr id="28" name="Subtitle 1"/>
          <p:cNvSpPr>
            <a:spLocks noGrp="1"/>
          </p:cNvSpPr>
          <p:nvPr>
            <p:ph type="subTitle" idx="2"/>
          </p:nvPr>
        </p:nvSpPr>
        <p:spPr>
          <a:xfrm>
            <a:off x="956441" y="3235655"/>
            <a:ext cx="4414512" cy="970330"/>
          </a:xfrm>
        </p:spPr>
        <p:txBody>
          <a:bodyPr/>
          <a:lstStyle/>
          <a:p>
            <a:pPr marL="139700" indent="0" algn="just"/>
            <a:r>
              <a:rPr lang="en-US" sz="2100" b="1" dirty="0" err="1" smtClean="0">
                <a:solidFill>
                  <a:schemeClr val="accent1">
                    <a:lumMod val="75000"/>
                  </a:schemeClr>
                </a:solidFill>
                <a:latin typeface="Cambria" panose="02040503050406030204" pitchFamily="18" charset="0"/>
                <a:ea typeface="Cambria" panose="02040503050406030204" pitchFamily="18" charset="0"/>
              </a:rPr>
              <a:t>Chính</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sự</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quan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tâm</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yêu</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thương</a:t>
            </a:r>
            <a:r>
              <a:rPr lang="en-US" sz="2100" b="1" dirty="0" smtClean="0">
                <a:solidFill>
                  <a:schemeClr val="accent1">
                    <a:lumMod val="75000"/>
                  </a:schemeClr>
                </a:solidFill>
                <a:latin typeface="Cambria" panose="02040503050406030204" pitchFamily="18" charset="0"/>
                <a:ea typeface="Cambria" panose="02040503050406030204" pitchFamily="18" charset="0"/>
              </a:rPr>
              <a:t> của </a:t>
            </a:r>
            <a:r>
              <a:rPr lang="en-US" sz="2100" b="1" dirty="0" err="1" smtClean="0">
                <a:solidFill>
                  <a:schemeClr val="accent1">
                    <a:lumMod val="75000"/>
                  </a:schemeClr>
                </a:solidFill>
                <a:latin typeface="Cambria" panose="02040503050406030204" pitchFamily="18" charset="0"/>
                <a:ea typeface="Cambria" panose="02040503050406030204" pitchFamily="18" charset="0"/>
              </a:rPr>
              <a:t>chúng</a:t>
            </a:r>
            <a:r>
              <a:rPr lang="en-US" sz="2100" b="1" dirty="0" smtClean="0">
                <a:solidFill>
                  <a:schemeClr val="accent1">
                    <a:lumMod val="75000"/>
                  </a:schemeClr>
                </a:solidFill>
                <a:latin typeface="Cambria" panose="02040503050406030204" pitchFamily="18" charset="0"/>
                <a:ea typeface="Cambria" panose="02040503050406030204" pitchFamily="18" charset="0"/>
              </a:rPr>
              <a:t> ta </a:t>
            </a:r>
            <a:r>
              <a:rPr lang="en-US" sz="2100" b="1" dirty="0" err="1" smtClean="0">
                <a:solidFill>
                  <a:schemeClr val="accent1">
                    <a:lumMod val="75000"/>
                  </a:schemeClr>
                </a:solidFill>
                <a:latin typeface="Cambria" panose="02040503050406030204" pitchFamily="18" charset="0"/>
                <a:ea typeface="Cambria" panose="02040503050406030204" pitchFamily="18" charset="0"/>
              </a:rPr>
              <a:t>khiến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cho</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mỗi</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sự</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vật</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trở</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nên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khác</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biệt</a:t>
            </a:r>
            <a:r>
              <a:rPr lang="en-US" sz="2100" b="1" dirty="0" smtClean="0">
                <a:solidFill>
                  <a:schemeClr val="accent1">
                    <a:lumMod val="75000"/>
                  </a:schemeClr>
                </a:solidFill>
                <a:latin typeface="Cambria" panose="02040503050406030204" pitchFamily="18" charset="0"/>
                <a:ea typeface="Cambria" panose="02040503050406030204" pitchFamily="18" charset="0"/>
              </a:rPr>
              <a:t> và có ý nghĩa.</a:t>
            </a:r>
            <a:endParaRPr lang="vi-VN" sz="2100" b="1" dirty="0">
              <a:solidFill>
                <a:schemeClr val="accent1">
                  <a:lumMod val="75000"/>
                </a:schemeClr>
              </a:solidFill>
              <a:latin typeface="Cambria" panose="02040503050406030204" pitchFamily="18" charset="0"/>
              <a:ea typeface="Cambria" panose="02040503050406030204" pitchFamily="18" charset="0"/>
            </a:endParaRPr>
          </a:p>
        </p:txBody>
      </p:sp>
      <p:pic>
        <p:nvPicPr>
          <p:cNvPr id="9218" name="Picture 2" descr="The Little Prince Fox Wallpapers - Top Free The Little Prince Fox  Backgrounds - WallpaperAcces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7000" l="10000" r="97222">
                        <a14:foregroundMark x1="27889" y1="74667" x2="36222" y2="80778"/>
                        <a14:foregroundMark x1="12889" y1="82333" x2="94889" y2="81000"/>
                        <a14:foregroundMark x1="58667" y1="67222" x2="94889" y2="71444"/>
                      </a14:backgroundRemoval>
                    </a14:imgEffect>
                  </a14:imgLayer>
                </a14:imgProps>
              </a:ext>
              <a:ext uri="{28A0092B-C50C-407E-A947-70E740481C1C}">
                <a14:useLocalDpi xmlns:a14="http://schemas.microsoft.com/office/drawing/2010/main" val="0"/>
              </a:ext>
            </a:extLst>
          </a:blip>
          <a:srcRect l="11777" t="10307" r="8041"/>
          <a:stretch/>
        </p:blipFill>
        <p:spPr bwMode="auto">
          <a:xfrm>
            <a:off x="5423338" y="1734207"/>
            <a:ext cx="3720662" cy="4162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03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arn(inVertic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xEl>
                                              <p:pRg st="0" end="0"/>
                                            </p:txEl>
                                          </p:spTgt>
                                        </p:tgtEl>
                                        <p:attrNameLst>
                                          <p:attrName>style.visibility</p:attrName>
                                        </p:attrNameLst>
                                      </p:cBhvr>
                                      <p:to>
                                        <p:strVal val="visible"/>
                                      </p:to>
                                    </p:set>
                                    <p:animEffect transition="in" filter="barn(inVertical)">
                                      <p:cBhvr>
                                        <p:cTn id="17"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10" grpId="0" animBg="1"/>
      <p:bldP spid="2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latin typeface="Cambria" panose="02040503050406030204" pitchFamily="18" charset="0"/>
                <a:ea typeface="Cambria" panose="02040503050406030204" pitchFamily="18" charset="0"/>
              </a:rPr>
              <a:t>2. Hoàng </a:t>
            </a:r>
            <a:r>
              <a:rPr lang="en-US" b="1" dirty="0" err="1" smtClean="0">
                <a:latin typeface="Cambria" panose="02040503050406030204" pitchFamily="18" charset="0"/>
                <a:ea typeface="Cambria" panose="02040503050406030204" pitchFamily="18" charset="0"/>
              </a:rPr>
              <a:t>tử</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bé</a:t>
            </a:r>
            <a:r>
              <a:rPr lang="en-US" b="1" dirty="0" smtClean="0">
                <a:latin typeface="Cambria" panose="02040503050406030204" pitchFamily="18" charset="0"/>
                <a:ea typeface="Cambria" panose="02040503050406030204" pitchFamily="18" charset="0"/>
              </a:rPr>
              <a:t> chia </a:t>
            </a:r>
            <a:r>
              <a:rPr lang="en-US" b="1" dirty="0" err="1" smtClean="0">
                <a:latin typeface="Cambria" panose="02040503050406030204" pitchFamily="18" charset="0"/>
                <a:ea typeface="Cambria" panose="02040503050406030204" pitchFamily="18" charset="0"/>
              </a:rPr>
              <a:t>tay</a:t>
            </a:r>
            <a:r>
              <a:rPr lang="en-US" b="1" dirty="0" smtClean="0">
                <a:latin typeface="Cambria" panose="02040503050406030204" pitchFamily="18" charset="0"/>
                <a:ea typeface="Cambria" panose="02040503050406030204" pitchFamily="18" charset="0"/>
              </a:rPr>
              <a:t> con </a:t>
            </a:r>
            <a:r>
              <a:rPr lang="en-US" b="1" dirty="0" err="1" smtClean="0">
                <a:latin typeface="Cambria" panose="02040503050406030204" pitchFamily="18" charset="0"/>
                <a:ea typeface="Cambria" panose="02040503050406030204" pitchFamily="18" charset="0"/>
              </a:rPr>
              <a:t>cáo</a:t>
            </a:r>
            <a:endParaRPr lang="vi-VN" b="1" dirty="0">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840828" y="1255909"/>
            <a:ext cx="7388771" cy="559411"/>
          </a:xfrm>
        </p:spPr>
        <p:txBody>
          <a:bodyPr/>
          <a:lstStyle/>
          <a:p>
            <a:r>
              <a:rPr lang="en-US" sz="2800" b="1" dirty="0" smtClean="0">
                <a:solidFill>
                  <a:schemeClr val="accent1">
                    <a:lumMod val="75000"/>
                  </a:schemeClr>
                </a:solidFill>
                <a:latin typeface="Cambria" panose="02040503050406030204" pitchFamily="18" charset="0"/>
                <a:ea typeface="Cambria" panose="02040503050406030204" pitchFamily="18" charset="0"/>
              </a:rPr>
              <a:t>b.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Bài</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học</a:t>
            </a:r>
            <a:r>
              <a:rPr lang="en-US" sz="2800" b="1" dirty="0" smtClean="0">
                <a:solidFill>
                  <a:schemeClr val="accent1">
                    <a:lumMod val="75000"/>
                  </a:schemeClr>
                </a:solidFill>
                <a:latin typeface="Cambria" panose="02040503050406030204" pitchFamily="18" charset="0"/>
                <a:ea typeface="Cambria" panose="02040503050406030204" pitchFamily="18" charset="0"/>
              </a:rPr>
              <a:t> của Hoàng </a:t>
            </a:r>
            <a:r>
              <a:rPr lang="en-US" sz="2800" b="1" dirty="0" err="1" smtClean="0">
                <a:solidFill>
                  <a:schemeClr val="accent1">
                    <a:lumMod val="75000"/>
                  </a:schemeClr>
                </a:solidFill>
                <a:latin typeface="Cambria" panose="02040503050406030204" pitchFamily="18" charset="0"/>
                <a:ea typeface="Cambria" panose="02040503050406030204" pitchFamily="18" charset="0"/>
              </a:rPr>
              <a:t>tử</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bé</a:t>
            </a:r>
            <a:r>
              <a:rPr lang="en-US" sz="2800" b="1" dirty="0" smtClean="0">
                <a:solidFill>
                  <a:schemeClr val="accent1">
                    <a:lumMod val="75000"/>
                  </a:schemeClr>
                </a:solidFill>
                <a:latin typeface="Cambria" panose="02040503050406030204" pitchFamily="18" charset="0"/>
                <a:ea typeface="Cambria" panose="02040503050406030204" pitchFamily="18" charset="0"/>
              </a:rPr>
              <a:t>.</a:t>
            </a:r>
            <a:endParaRPr lang="vi-VN" sz="2800" b="1" dirty="0">
              <a:solidFill>
                <a:schemeClr val="accent1">
                  <a:lumMod val="75000"/>
                </a:schemeClr>
              </a:solidFill>
              <a:latin typeface="Cambria" panose="02040503050406030204" pitchFamily="18" charset="0"/>
              <a:ea typeface="Cambria" panose="02040503050406030204" pitchFamily="18" charset="0"/>
            </a:endParaRPr>
          </a:p>
        </p:txBody>
      </p:sp>
      <p:sp>
        <p:nvSpPr>
          <p:cNvPr id="21" name="Subtitle 1"/>
          <p:cNvSpPr>
            <a:spLocks noGrp="1"/>
          </p:cNvSpPr>
          <p:nvPr>
            <p:ph type="subTitle" idx="2"/>
          </p:nvPr>
        </p:nvSpPr>
        <p:spPr>
          <a:xfrm>
            <a:off x="1282262" y="2190929"/>
            <a:ext cx="4141075" cy="700439"/>
          </a:xfrm>
        </p:spPr>
        <p:txBody>
          <a:bodyPr/>
          <a:lstStyle/>
          <a:p>
            <a:pPr marL="139700" indent="0" algn="just"/>
            <a:r>
              <a:rPr lang="en-US" sz="2100" i="1" dirty="0" smtClean="0">
                <a:solidFill>
                  <a:schemeClr val="accent1">
                    <a:lumMod val="75000"/>
                  </a:schemeClr>
                </a:solidFill>
                <a:latin typeface="Cambria" panose="02040503050406030204" pitchFamily="18" charset="0"/>
                <a:ea typeface="Cambria" panose="02040503050406030204" pitchFamily="18" charset="0"/>
              </a:rPr>
              <a:t>Có </a:t>
            </a:r>
            <a:r>
              <a:rPr lang="en-US" sz="2100" i="1" dirty="0" err="1" smtClean="0">
                <a:solidFill>
                  <a:schemeClr val="accent1">
                    <a:lumMod val="75000"/>
                  </a:schemeClr>
                </a:solidFill>
                <a:latin typeface="Cambria" panose="02040503050406030204" pitchFamily="18" charset="0"/>
                <a:ea typeface="Cambria" panose="02040503050406030204" pitchFamily="18" charset="0"/>
              </a:rPr>
              <a:t>trách</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nhiệm</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mãi</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mãi</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với</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những</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gì</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bạn</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đã</a:t>
            </a:r>
            <a:r>
              <a:rPr lang="en-US" sz="2100" i="1" dirty="0" smtClean="0">
                <a:solidFill>
                  <a:schemeClr val="accent1">
                    <a:lumMod val="75000"/>
                  </a:schemeClr>
                </a:solidFill>
                <a:latin typeface="Cambria" panose="02040503050406030204" pitchFamily="18" charset="0"/>
                <a:ea typeface="Cambria" panose="02040503050406030204" pitchFamily="18" charset="0"/>
              </a:rPr>
              <a:t> </a:t>
            </a:r>
            <a:r>
              <a:rPr lang="en-US" sz="2100" i="1" dirty="0" err="1" smtClean="0">
                <a:solidFill>
                  <a:schemeClr val="accent1">
                    <a:lumMod val="75000"/>
                  </a:schemeClr>
                </a:solidFill>
                <a:latin typeface="Cambria" panose="02040503050406030204" pitchFamily="18" charset="0"/>
                <a:ea typeface="Cambria" panose="02040503050406030204" pitchFamily="18" charset="0"/>
              </a:rPr>
              <a:t>cảm</a:t>
            </a:r>
            <a:r>
              <a:rPr lang="en-US" sz="2100" i="1" dirty="0" smtClean="0">
                <a:solidFill>
                  <a:schemeClr val="accent1">
                    <a:lumMod val="75000"/>
                  </a:schemeClr>
                </a:solidFill>
                <a:latin typeface="Cambria" panose="02040503050406030204" pitchFamily="18" charset="0"/>
                <a:ea typeface="Cambria" panose="02040503050406030204" pitchFamily="18" charset="0"/>
              </a:rPr>
              <a:t> hóa.</a:t>
            </a:r>
            <a:endParaRPr lang="vi-VN" sz="2100" i="1" dirty="0">
              <a:solidFill>
                <a:schemeClr val="accent1">
                  <a:lumMod val="75000"/>
                </a:schemeClr>
              </a:solidFill>
              <a:latin typeface="Cambria" panose="02040503050406030204" pitchFamily="18" charset="0"/>
              <a:ea typeface="Cambria" panose="02040503050406030204" pitchFamily="18" charset="0"/>
            </a:endParaRPr>
          </a:p>
        </p:txBody>
      </p:sp>
      <p:sp>
        <p:nvSpPr>
          <p:cNvPr id="10" name="Right Arrow 9"/>
          <p:cNvSpPr/>
          <p:nvPr/>
        </p:nvSpPr>
        <p:spPr>
          <a:xfrm>
            <a:off x="336331" y="3288898"/>
            <a:ext cx="504497" cy="62011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100">
              <a:latin typeface="Cambria" panose="02040503050406030204" pitchFamily="18" charset="0"/>
              <a:ea typeface="Cambria" panose="02040503050406030204" pitchFamily="18" charset="0"/>
            </a:endParaRPr>
          </a:p>
        </p:txBody>
      </p:sp>
      <p:sp>
        <p:nvSpPr>
          <p:cNvPr id="28" name="Subtitle 1"/>
          <p:cNvSpPr>
            <a:spLocks noGrp="1"/>
          </p:cNvSpPr>
          <p:nvPr>
            <p:ph type="subTitle" idx="2"/>
          </p:nvPr>
        </p:nvSpPr>
        <p:spPr>
          <a:xfrm>
            <a:off x="808624" y="3067340"/>
            <a:ext cx="4614714" cy="1063226"/>
          </a:xfrm>
        </p:spPr>
        <p:txBody>
          <a:bodyPr/>
          <a:lstStyle/>
          <a:p>
            <a:pPr marL="139700" indent="0" algn="just"/>
            <a:r>
              <a:rPr lang="en-US" sz="2100" b="1" dirty="0" err="1" smtClean="0">
                <a:solidFill>
                  <a:schemeClr val="accent1">
                    <a:lumMod val="75000"/>
                  </a:schemeClr>
                </a:solidFill>
                <a:latin typeface="Cambria" panose="02040503050406030204" pitchFamily="18" charset="0"/>
                <a:ea typeface="Cambria" panose="02040503050406030204" pitchFamily="18" charset="0"/>
              </a:rPr>
              <a:t>Cần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trách</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nhiệm</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yêu</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thương</a:t>
            </a:r>
            <a:r>
              <a:rPr lang="en-US" sz="2100" b="1" dirty="0" smtClean="0">
                <a:solidFill>
                  <a:schemeClr val="accent1">
                    <a:lumMod val="75000"/>
                  </a:schemeClr>
                </a:solidFill>
                <a:latin typeface="Cambria" panose="02040503050406030204" pitchFamily="18" charset="0"/>
                <a:ea typeface="Cambria" panose="02040503050406030204" pitchFamily="18" charset="0"/>
              </a:rPr>
              <a:t> và </a:t>
            </a:r>
            <a:r>
              <a:rPr lang="en-US" sz="2100" b="1" dirty="0" err="1" smtClean="0">
                <a:solidFill>
                  <a:schemeClr val="accent1">
                    <a:lumMod val="75000"/>
                  </a:schemeClr>
                </a:solidFill>
                <a:latin typeface="Cambria" panose="02040503050406030204" pitchFamily="18" charset="0"/>
                <a:ea typeface="Cambria" panose="02040503050406030204" pitchFamily="18" charset="0"/>
              </a:rPr>
              <a:t>gìn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giữ</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những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gì</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thuộc</a:t>
            </a:r>
            <a:r>
              <a:rPr lang="en-US" sz="2100" b="1" dirty="0" smtClean="0">
                <a:solidFill>
                  <a:schemeClr val="accent1">
                    <a:lumMod val="75000"/>
                  </a:schemeClr>
                </a:solidFill>
                <a:latin typeface="Cambria" panose="02040503050406030204" pitchFamily="18" charset="0"/>
                <a:ea typeface="Cambria" panose="02040503050406030204" pitchFamily="18" charset="0"/>
              </a:rPr>
              <a:t> về tình </a:t>
            </a:r>
            <a:r>
              <a:rPr lang="en-US" sz="2100" b="1" dirty="0" err="1" smtClean="0">
                <a:solidFill>
                  <a:schemeClr val="accent1">
                    <a:lumMod val="75000"/>
                  </a:schemeClr>
                </a:solidFill>
                <a:latin typeface="Cambria" panose="02040503050406030204" pitchFamily="18" charset="0"/>
                <a:ea typeface="Cambria" panose="02040503050406030204" pitchFamily="18" charset="0"/>
              </a:rPr>
              <a:t>bạn</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những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thứ</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mình</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đã</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cảm</a:t>
            </a:r>
            <a:r>
              <a:rPr lang="en-US" sz="2100" b="1" dirty="0" smtClean="0">
                <a:solidFill>
                  <a:schemeClr val="accent1">
                    <a:lumMod val="75000"/>
                  </a:schemeClr>
                </a:solidFill>
                <a:latin typeface="Cambria" panose="02040503050406030204" pitchFamily="18" charset="0"/>
                <a:ea typeface="Cambria" panose="02040503050406030204" pitchFamily="18" charset="0"/>
              </a:rPr>
              <a:t> hóa.</a:t>
            </a:r>
            <a:endParaRPr lang="vi-VN" sz="2100" b="1" dirty="0">
              <a:solidFill>
                <a:schemeClr val="accent1">
                  <a:lumMod val="75000"/>
                </a:schemeClr>
              </a:solidFill>
              <a:latin typeface="Cambria" panose="02040503050406030204" pitchFamily="18" charset="0"/>
              <a:ea typeface="Cambria" panose="02040503050406030204" pitchFamily="18" charset="0"/>
            </a:endParaRPr>
          </a:p>
        </p:txBody>
      </p:sp>
      <p:pic>
        <p:nvPicPr>
          <p:cNvPr id="9218" name="Picture 2" descr="The Little Prince Fox Wallpapers - Top Free The Little Prince Fox  Backgrounds - WallpaperAcces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7000" l="10000" r="97222">
                        <a14:foregroundMark x1="27889" y1="74667" x2="36222" y2="80778"/>
                        <a14:foregroundMark x1="12889" y1="82333" x2="94889" y2="81000"/>
                        <a14:foregroundMark x1="58667" y1="67222" x2="94889" y2="71444"/>
                      </a14:backgroundRemoval>
                    </a14:imgEffect>
                  </a14:imgLayer>
                </a14:imgProps>
              </a:ext>
              <a:ext uri="{28A0092B-C50C-407E-A947-70E740481C1C}">
                <a14:useLocalDpi xmlns:a14="http://schemas.microsoft.com/office/drawing/2010/main" val="0"/>
              </a:ext>
            </a:extLst>
          </a:blip>
          <a:srcRect l="11777" t="10307" r="8041"/>
          <a:stretch/>
        </p:blipFill>
        <p:spPr bwMode="auto">
          <a:xfrm>
            <a:off x="5423338" y="1734207"/>
            <a:ext cx="3720662" cy="4162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98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arn(inVertic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xEl>
                                              <p:pRg st="0" end="0"/>
                                            </p:txEl>
                                          </p:spTgt>
                                        </p:tgtEl>
                                        <p:attrNameLst>
                                          <p:attrName>style.visibility</p:attrName>
                                        </p:attrNameLst>
                                      </p:cBhvr>
                                      <p:to>
                                        <p:strVal val="visible"/>
                                      </p:to>
                                    </p:set>
                                    <p:animEffect transition="in" filter="barn(inVertical)">
                                      <p:cBhvr>
                                        <p:cTn id="17"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P spid="10" grpId="0" animBg="1"/>
      <p:bldP spid="2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latin typeface="Cambria" panose="02040503050406030204" pitchFamily="18" charset="0"/>
                <a:ea typeface="Cambria" panose="02040503050406030204" pitchFamily="18" charset="0"/>
              </a:rPr>
              <a:t>2. Hoàng </a:t>
            </a:r>
            <a:r>
              <a:rPr lang="en-US" b="1" dirty="0" err="1" smtClean="0">
                <a:latin typeface="Cambria" panose="02040503050406030204" pitchFamily="18" charset="0"/>
                <a:ea typeface="Cambria" panose="02040503050406030204" pitchFamily="18" charset="0"/>
              </a:rPr>
              <a:t>tử</a:t>
            </a:r>
            <a:r>
              <a:rPr lang="en-US" b="1" dirty="0" smtClean="0">
                <a:latin typeface="Cambria" panose="02040503050406030204" pitchFamily="18" charset="0"/>
                <a:ea typeface="Cambria" panose="02040503050406030204" pitchFamily="18" charset="0"/>
              </a:rPr>
              <a:t> </a:t>
            </a:r>
            <a:r>
              <a:rPr lang="en-US" b="1" dirty="0" err="1" smtClean="0">
                <a:latin typeface="Cambria" panose="02040503050406030204" pitchFamily="18" charset="0"/>
                <a:ea typeface="Cambria" panose="02040503050406030204" pitchFamily="18" charset="0"/>
              </a:rPr>
              <a:t>bé</a:t>
            </a:r>
            <a:r>
              <a:rPr lang="en-US" b="1" dirty="0" smtClean="0">
                <a:latin typeface="Cambria" panose="02040503050406030204" pitchFamily="18" charset="0"/>
                <a:ea typeface="Cambria" panose="02040503050406030204" pitchFamily="18" charset="0"/>
              </a:rPr>
              <a:t> chia </a:t>
            </a:r>
            <a:r>
              <a:rPr lang="en-US" b="1" dirty="0" err="1" smtClean="0">
                <a:latin typeface="Cambria" panose="02040503050406030204" pitchFamily="18" charset="0"/>
                <a:ea typeface="Cambria" panose="02040503050406030204" pitchFamily="18" charset="0"/>
              </a:rPr>
              <a:t>tay</a:t>
            </a:r>
            <a:r>
              <a:rPr lang="en-US" b="1" dirty="0" smtClean="0">
                <a:latin typeface="Cambria" panose="02040503050406030204" pitchFamily="18" charset="0"/>
                <a:ea typeface="Cambria" panose="02040503050406030204" pitchFamily="18" charset="0"/>
              </a:rPr>
              <a:t> con </a:t>
            </a:r>
            <a:r>
              <a:rPr lang="en-US" b="1" dirty="0" err="1" smtClean="0">
                <a:latin typeface="Cambria" panose="02040503050406030204" pitchFamily="18" charset="0"/>
                <a:ea typeface="Cambria" panose="02040503050406030204" pitchFamily="18" charset="0"/>
              </a:rPr>
              <a:t>cáo</a:t>
            </a:r>
            <a:endParaRPr lang="vi-VN" b="1" dirty="0">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840828" y="1255909"/>
            <a:ext cx="7388771" cy="559411"/>
          </a:xfrm>
        </p:spPr>
        <p:txBody>
          <a:bodyPr/>
          <a:lstStyle/>
          <a:p>
            <a:r>
              <a:rPr lang="en-US" sz="2800" b="1" dirty="0" smtClean="0">
                <a:solidFill>
                  <a:schemeClr val="accent1">
                    <a:lumMod val="75000"/>
                  </a:schemeClr>
                </a:solidFill>
                <a:latin typeface="Cambria" panose="02040503050406030204" pitchFamily="18" charset="0"/>
                <a:ea typeface="Cambria" panose="02040503050406030204" pitchFamily="18" charset="0"/>
              </a:rPr>
              <a:t>b.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Bài</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học</a:t>
            </a:r>
            <a:r>
              <a:rPr lang="en-US" sz="2800" b="1" dirty="0" smtClean="0">
                <a:solidFill>
                  <a:schemeClr val="accent1">
                    <a:lumMod val="75000"/>
                  </a:schemeClr>
                </a:solidFill>
                <a:latin typeface="Cambria" panose="02040503050406030204" pitchFamily="18" charset="0"/>
                <a:ea typeface="Cambria" panose="02040503050406030204" pitchFamily="18" charset="0"/>
              </a:rPr>
              <a:t> của Hoàng </a:t>
            </a:r>
            <a:r>
              <a:rPr lang="en-US" sz="2800" b="1" dirty="0" err="1" smtClean="0">
                <a:solidFill>
                  <a:schemeClr val="accent1">
                    <a:lumMod val="75000"/>
                  </a:schemeClr>
                </a:solidFill>
                <a:latin typeface="Cambria" panose="02040503050406030204" pitchFamily="18" charset="0"/>
                <a:ea typeface="Cambria" panose="02040503050406030204" pitchFamily="18" charset="0"/>
              </a:rPr>
              <a:t>tử</a:t>
            </a:r>
            <a:r>
              <a:rPr lang="en-US" sz="2800" b="1" dirty="0" smtClean="0">
                <a:solidFill>
                  <a:schemeClr val="accent1">
                    <a:lumMod val="75000"/>
                  </a:schemeClr>
                </a:solidFill>
                <a:latin typeface="Cambria" panose="02040503050406030204" pitchFamily="18" charset="0"/>
                <a:ea typeface="Cambria" panose="02040503050406030204" pitchFamily="18" charset="0"/>
              </a:rPr>
              <a:t> </a:t>
            </a:r>
            <a:r>
              <a:rPr lang="en-US" sz="2800" b="1" dirty="0" err="1" smtClean="0">
                <a:solidFill>
                  <a:schemeClr val="accent1">
                    <a:lumMod val="75000"/>
                  </a:schemeClr>
                </a:solidFill>
                <a:latin typeface="Cambria" panose="02040503050406030204" pitchFamily="18" charset="0"/>
                <a:ea typeface="Cambria" panose="02040503050406030204" pitchFamily="18" charset="0"/>
              </a:rPr>
              <a:t>bé</a:t>
            </a:r>
            <a:r>
              <a:rPr lang="en-US" sz="2800" b="1" dirty="0" smtClean="0">
                <a:solidFill>
                  <a:schemeClr val="accent1">
                    <a:lumMod val="75000"/>
                  </a:schemeClr>
                </a:solidFill>
                <a:latin typeface="Cambria" panose="02040503050406030204" pitchFamily="18" charset="0"/>
                <a:ea typeface="Cambria" panose="02040503050406030204" pitchFamily="18" charset="0"/>
              </a:rPr>
              <a:t>.</a:t>
            </a:r>
            <a:endParaRPr lang="vi-VN" sz="2800" b="1" dirty="0">
              <a:solidFill>
                <a:schemeClr val="accent1">
                  <a:lumMod val="75000"/>
                </a:schemeClr>
              </a:solidFill>
              <a:latin typeface="Cambria" panose="02040503050406030204" pitchFamily="18" charset="0"/>
              <a:ea typeface="Cambria" panose="02040503050406030204" pitchFamily="18" charset="0"/>
            </a:endParaRPr>
          </a:p>
        </p:txBody>
      </p:sp>
      <p:sp>
        <p:nvSpPr>
          <p:cNvPr id="7" name="Subtitle 6"/>
          <p:cNvSpPr>
            <a:spLocks noGrp="1"/>
          </p:cNvSpPr>
          <p:nvPr>
            <p:ph type="subTitle" idx="2"/>
          </p:nvPr>
        </p:nvSpPr>
        <p:spPr>
          <a:xfrm>
            <a:off x="367485" y="1960607"/>
            <a:ext cx="7084349" cy="1087393"/>
          </a:xfrm>
        </p:spPr>
        <p:txBody>
          <a:bodyPr/>
          <a:lstStyle/>
          <a:p>
            <a:pPr marL="139700" indent="0" algn="just"/>
            <a:r>
              <a:rPr lang="en-US" sz="2100" dirty="0" smtClean="0">
                <a:solidFill>
                  <a:schemeClr val="accent1">
                    <a:lumMod val="50000"/>
                  </a:schemeClr>
                </a:solidFill>
                <a:latin typeface="Cambria" panose="02040503050406030204" pitchFamily="18" charset="0"/>
                <a:ea typeface="Cambria" panose="02040503050406030204" pitchFamily="18" charset="0"/>
              </a:rPr>
              <a:t>Theo </a:t>
            </a:r>
            <a:r>
              <a:rPr lang="en-US" sz="2100" dirty="0" err="1" smtClean="0">
                <a:solidFill>
                  <a:schemeClr val="accent1">
                    <a:lumMod val="50000"/>
                  </a:schemeClr>
                </a:solidFill>
                <a:latin typeface="Cambria" panose="02040503050406030204" pitchFamily="18" charset="0"/>
                <a:ea typeface="Cambria" panose="02040503050406030204" pitchFamily="18" charset="0"/>
              </a:rPr>
              <a:t>em</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tại</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sao</a:t>
            </a:r>
            <a:r>
              <a:rPr lang="en-US" sz="2100" dirty="0" smtClean="0">
                <a:solidFill>
                  <a:schemeClr val="accent1">
                    <a:lumMod val="50000"/>
                  </a:schemeClr>
                </a:solidFill>
                <a:latin typeface="Cambria" panose="02040503050406030204" pitchFamily="18" charset="0"/>
                <a:ea typeface="Cambria" panose="02040503050406030204" pitchFamily="18" charset="0"/>
              </a:rPr>
              <a:t> Hoàng </a:t>
            </a:r>
            <a:r>
              <a:rPr lang="en-US" sz="2100" dirty="0" err="1" smtClean="0">
                <a:solidFill>
                  <a:schemeClr val="accent1">
                    <a:lumMod val="50000"/>
                  </a:schemeClr>
                </a:solidFill>
                <a:latin typeface="Cambria" panose="02040503050406030204" pitchFamily="18" charset="0"/>
                <a:ea typeface="Cambria" panose="02040503050406030204" pitchFamily="18" charset="0"/>
              </a:rPr>
              <a:t>tử</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bé</a:t>
            </a:r>
            <a:r>
              <a:rPr lang="en-US" sz="2100" dirty="0" smtClean="0">
                <a:solidFill>
                  <a:schemeClr val="accent1">
                    <a:lumMod val="50000"/>
                  </a:schemeClr>
                </a:solidFill>
                <a:latin typeface="Cambria" panose="02040503050406030204" pitchFamily="18" charset="0"/>
                <a:ea typeface="Cambria" panose="02040503050406030204" pitchFamily="18" charset="0"/>
              </a:rPr>
              <a:t> lại </a:t>
            </a:r>
            <a:r>
              <a:rPr lang="en-US" sz="2100" dirty="0" err="1" smtClean="0">
                <a:solidFill>
                  <a:schemeClr val="accent1">
                    <a:lumMod val="50000"/>
                  </a:schemeClr>
                </a:solidFill>
                <a:latin typeface="Cambria" panose="02040503050406030204" pitchFamily="18" charset="0"/>
                <a:ea typeface="Cambria" panose="02040503050406030204" pitchFamily="18" charset="0"/>
              </a:rPr>
              <a:t>nhắc</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đi</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nhắc</a:t>
            </a:r>
            <a:r>
              <a:rPr lang="en-US" sz="2100" dirty="0" smtClean="0">
                <a:solidFill>
                  <a:schemeClr val="accent1">
                    <a:lumMod val="50000"/>
                  </a:schemeClr>
                </a:solidFill>
                <a:latin typeface="Cambria" panose="02040503050406030204" pitchFamily="18" charset="0"/>
                <a:ea typeface="Cambria" panose="02040503050406030204" pitchFamily="18" charset="0"/>
              </a:rPr>
              <a:t> lại </a:t>
            </a:r>
            <a:r>
              <a:rPr lang="en-US" sz="2100" dirty="0" err="1" smtClean="0">
                <a:solidFill>
                  <a:schemeClr val="accent1">
                    <a:lumMod val="50000"/>
                  </a:schemeClr>
                </a:solidFill>
                <a:latin typeface="Cambria" panose="02040503050406030204" pitchFamily="18" charset="0"/>
                <a:ea typeface="Cambria" panose="02040503050406030204" pitchFamily="18" charset="0"/>
              </a:rPr>
              <a:t>những</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lời</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cáo</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nói</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với</a:t>
            </a:r>
            <a:r>
              <a:rPr lang="en-US" sz="2100" dirty="0" smtClean="0">
                <a:solidFill>
                  <a:schemeClr val="accent1">
                    <a:lumMod val="50000"/>
                  </a:schemeClr>
                </a:solidFill>
                <a:latin typeface="Cambria" panose="02040503050406030204" pitchFamily="18" charset="0"/>
                <a:ea typeface="Cambria" panose="02040503050406030204" pitchFamily="18" charset="0"/>
              </a:rPr>
              <a:t> </a:t>
            </a:r>
            <a:r>
              <a:rPr lang="en-US" sz="2100" dirty="0" err="1" smtClean="0">
                <a:solidFill>
                  <a:schemeClr val="accent1">
                    <a:lumMod val="50000"/>
                  </a:schemeClr>
                </a:solidFill>
                <a:latin typeface="Cambria" panose="02040503050406030204" pitchFamily="18" charset="0"/>
                <a:ea typeface="Cambria" panose="02040503050406030204" pitchFamily="18" charset="0"/>
              </a:rPr>
              <a:t>mình</a:t>
            </a:r>
            <a:r>
              <a:rPr lang="en-US" sz="2100" dirty="0" smtClean="0">
                <a:solidFill>
                  <a:schemeClr val="accent1">
                    <a:lumMod val="50000"/>
                  </a:schemeClr>
                </a:solidFill>
                <a:latin typeface="Cambria" panose="02040503050406030204" pitchFamily="18" charset="0"/>
                <a:ea typeface="Cambria" panose="02040503050406030204" pitchFamily="18" charset="0"/>
              </a:rPr>
              <a:t>?</a:t>
            </a:r>
            <a:endParaRPr lang="vi-VN" sz="2100" dirty="0">
              <a:solidFill>
                <a:schemeClr val="accent1">
                  <a:lumMod val="50000"/>
                </a:schemeClr>
              </a:solidFill>
              <a:latin typeface="Cambria" panose="02040503050406030204" pitchFamily="18" charset="0"/>
              <a:ea typeface="Cambria" panose="02040503050406030204" pitchFamily="18" charset="0"/>
            </a:endParaRPr>
          </a:p>
        </p:txBody>
      </p:sp>
      <p:pic>
        <p:nvPicPr>
          <p:cNvPr id="10242" name="Picture 2" descr="442 BEST Little Prince Fox IMAGES, STOCK PHOTOS &amp;amp; VECTORS | Adobe 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8056" l="1579" r="97368">
                        <a14:foregroundMark x1="24211" y1="46667" x2="24474" y2="65556"/>
                      </a14:backgroundRemoval>
                    </a14:imgEffect>
                  </a14:imgLayer>
                </a14:imgProps>
              </a:ext>
              <a:ext uri="{28A0092B-C50C-407E-A947-70E740481C1C}">
                <a14:useLocalDpi xmlns:a14="http://schemas.microsoft.com/office/drawing/2010/main" val="0"/>
              </a:ext>
            </a:extLst>
          </a:blip>
          <a:srcRect/>
          <a:stretch>
            <a:fillRect/>
          </a:stretch>
        </p:blipFill>
        <p:spPr bwMode="auto">
          <a:xfrm>
            <a:off x="5377543" y="1435362"/>
            <a:ext cx="4020567" cy="3808959"/>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6"/>
          <p:cNvSpPr>
            <a:spLocks noGrp="1"/>
          </p:cNvSpPr>
          <p:nvPr>
            <p:ph type="subTitle" idx="2"/>
          </p:nvPr>
        </p:nvSpPr>
        <p:spPr>
          <a:xfrm>
            <a:off x="1156138" y="3193287"/>
            <a:ext cx="4591520" cy="1087393"/>
          </a:xfrm>
        </p:spPr>
        <p:txBody>
          <a:bodyPr/>
          <a:lstStyle/>
          <a:p>
            <a:pPr marL="139700" indent="0" algn="just"/>
            <a:r>
              <a:rPr lang="en-US" sz="2100" b="1" dirty="0" smtClean="0">
                <a:solidFill>
                  <a:schemeClr val="accent1">
                    <a:lumMod val="50000"/>
                  </a:schemeClr>
                </a:solidFill>
                <a:latin typeface="Cambria" panose="02040503050406030204" pitchFamily="18" charset="0"/>
                <a:ea typeface="Cambria" panose="02040503050406030204" pitchFamily="18" charset="0"/>
              </a:rPr>
              <a:t>Những </a:t>
            </a:r>
            <a:r>
              <a:rPr lang="en-US" sz="2100" b="1" dirty="0" err="1" smtClean="0">
                <a:solidFill>
                  <a:schemeClr val="accent1">
                    <a:lumMod val="50000"/>
                  </a:schemeClr>
                </a:solidFill>
                <a:latin typeface="Cambria" panose="02040503050406030204" pitchFamily="18" charset="0"/>
                <a:ea typeface="Cambria" panose="02040503050406030204" pitchFamily="18" charset="0"/>
              </a:rPr>
              <a:t>bài</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học</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sâu</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sắc</a:t>
            </a:r>
            <a:r>
              <a:rPr lang="en-US" sz="2100" b="1" dirty="0" smtClean="0">
                <a:solidFill>
                  <a:schemeClr val="accent1">
                    <a:lumMod val="50000"/>
                  </a:schemeClr>
                </a:solidFill>
                <a:latin typeface="Cambria" panose="02040503050406030204" pitchFamily="18" charset="0"/>
                <a:ea typeface="Cambria" panose="02040503050406030204" pitchFamily="18" charset="0"/>
              </a:rPr>
              <a:t>.</a:t>
            </a:r>
          </a:p>
          <a:p>
            <a:pPr marL="139700" indent="0" algn="just"/>
            <a:r>
              <a:rPr lang="en-US" sz="2100" b="1" dirty="0" err="1" smtClean="0">
                <a:solidFill>
                  <a:schemeClr val="accent1">
                    <a:lumMod val="50000"/>
                  </a:schemeClr>
                </a:solidFill>
                <a:latin typeface="Cambria" panose="02040503050406030204" pitchFamily="18" charset="0"/>
                <a:ea typeface="Cambria" panose="02040503050406030204" pitchFamily="18" charset="0"/>
              </a:rPr>
              <a:t>Là</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món</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quà</a:t>
            </a:r>
            <a:r>
              <a:rPr lang="en-US" sz="2100" b="1" dirty="0" smtClean="0">
                <a:solidFill>
                  <a:schemeClr val="accent1">
                    <a:lumMod val="50000"/>
                  </a:schemeClr>
                </a:solidFill>
                <a:latin typeface="Cambria" panose="02040503050406030204" pitchFamily="18" charset="0"/>
                <a:ea typeface="Cambria" panose="02040503050406030204" pitchFamily="18" charset="0"/>
              </a:rPr>
              <a:t> của tình </a:t>
            </a:r>
            <a:r>
              <a:rPr lang="en-US" sz="2100" b="1" dirty="0" err="1" smtClean="0">
                <a:solidFill>
                  <a:schemeClr val="accent1">
                    <a:lumMod val="50000"/>
                  </a:schemeClr>
                </a:solidFill>
                <a:latin typeface="Cambria" panose="02040503050406030204" pitchFamily="18" charset="0"/>
                <a:ea typeface="Cambria" panose="02040503050406030204" pitchFamily="18" charset="0"/>
              </a:rPr>
              <a:t>bạn</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cáo</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dành</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cho</a:t>
            </a:r>
            <a:r>
              <a:rPr lang="en-US" sz="2100" b="1" dirty="0" smtClean="0">
                <a:solidFill>
                  <a:schemeClr val="accent1">
                    <a:lumMod val="50000"/>
                  </a:schemeClr>
                </a:solidFill>
                <a:latin typeface="Cambria" panose="02040503050406030204" pitchFamily="18" charset="0"/>
                <a:ea typeface="Cambria" panose="02040503050406030204" pitchFamily="18" charset="0"/>
              </a:rPr>
              <a:t> Hoàng </a:t>
            </a:r>
            <a:r>
              <a:rPr lang="en-US" sz="2100" b="1" dirty="0" err="1" smtClean="0">
                <a:solidFill>
                  <a:schemeClr val="accent1">
                    <a:lumMod val="50000"/>
                  </a:schemeClr>
                </a:solidFill>
                <a:latin typeface="Cambria" panose="02040503050406030204" pitchFamily="18" charset="0"/>
                <a:ea typeface="Cambria" panose="02040503050406030204" pitchFamily="18" charset="0"/>
              </a:rPr>
              <a:t>tử</a:t>
            </a:r>
            <a:r>
              <a:rPr lang="en-US" sz="2100" b="1" dirty="0" smtClean="0">
                <a:solidFill>
                  <a:schemeClr val="accent1">
                    <a:lumMod val="50000"/>
                  </a:schemeClr>
                </a:solidFill>
                <a:latin typeface="Cambria" panose="02040503050406030204" pitchFamily="18" charset="0"/>
                <a:ea typeface="Cambria" panose="02040503050406030204" pitchFamily="18" charset="0"/>
              </a:rPr>
              <a:t> </a:t>
            </a:r>
            <a:r>
              <a:rPr lang="en-US" sz="2100" b="1" dirty="0" err="1" smtClean="0">
                <a:solidFill>
                  <a:schemeClr val="accent1">
                    <a:lumMod val="50000"/>
                  </a:schemeClr>
                </a:solidFill>
                <a:latin typeface="Cambria" panose="02040503050406030204" pitchFamily="18" charset="0"/>
                <a:ea typeface="Cambria" panose="02040503050406030204" pitchFamily="18" charset="0"/>
              </a:rPr>
              <a:t>bé</a:t>
            </a:r>
            <a:r>
              <a:rPr lang="en-US" sz="2100" b="1" dirty="0" smtClean="0">
                <a:solidFill>
                  <a:schemeClr val="accent1">
                    <a:lumMod val="50000"/>
                  </a:schemeClr>
                </a:solidFill>
                <a:latin typeface="Cambria" panose="02040503050406030204" pitchFamily="18" charset="0"/>
                <a:ea typeface="Cambria" panose="02040503050406030204" pitchFamily="18" charset="0"/>
              </a:rPr>
              <a:t>.</a:t>
            </a:r>
            <a:endParaRPr lang="vi-VN" sz="2100" b="1" dirty="0">
              <a:solidFill>
                <a:schemeClr val="accent1">
                  <a:lumMod val="50000"/>
                </a:schemeClr>
              </a:solidFill>
              <a:latin typeface="Cambria" panose="02040503050406030204" pitchFamily="18" charset="0"/>
              <a:ea typeface="Cambria" panose="02040503050406030204" pitchFamily="18" charset="0"/>
            </a:endParaRPr>
          </a:p>
        </p:txBody>
      </p:sp>
      <p:sp>
        <p:nvSpPr>
          <p:cNvPr id="8" name="Right Arrow 7"/>
          <p:cNvSpPr/>
          <p:nvPr/>
        </p:nvSpPr>
        <p:spPr>
          <a:xfrm>
            <a:off x="588579" y="3394841"/>
            <a:ext cx="357352" cy="704193"/>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08582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1000"/>
                                        <p:tgtEl>
                                          <p:spTgt spid="15">
                                            <p:txEl>
                                              <p:pRg st="0" end="0"/>
                                            </p:txEl>
                                          </p:spTgt>
                                        </p:tgtEl>
                                      </p:cBhvr>
                                    </p:animEffect>
                                    <p:anim calcmode="lin" valueType="num">
                                      <p:cBhvr>
                                        <p:cTn id="1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5">
                                            <p:txEl>
                                              <p:pRg st="1" end="1"/>
                                            </p:txEl>
                                          </p:spTgt>
                                        </p:tgtEl>
                                        <p:attrNameLst>
                                          <p:attrName>style.visibility</p:attrName>
                                        </p:attrNameLst>
                                      </p:cBhvr>
                                      <p:to>
                                        <p:strVal val="visible"/>
                                      </p:to>
                                    </p:set>
                                    <p:animEffect transition="in" filter="fade">
                                      <p:cBhvr>
                                        <p:cTn id="24" dur="1000"/>
                                        <p:tgtEl>
                                          <p:spTgt spid="15">
                                            <p:txEl>
                                              <p:pRg st="1" end="1"/>
                                            </p:txEl>
                                          </p:spTgt>
                                        </p:tgtEl>
                                      </p:cBhvr>
                                    </p:animEffect>
                                    <p:anim calcmode="lin" valueType="num">
                                      <p:cBhvr>
                                        <p:cTn id="25"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5" grpId="0" build="p"/>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8" name="Google Shape;248;p37"/>
          <p:cNvSpPr txBox="1">
            <a:spLocks noGrp="1"/>
          </p:cNvSpPr>
          <p:nvPr>
            <p:ph type="ctrTitle"/>
          </p:nvPr>
        </p:nvSpPr>
        <p:spPr>
          <a:xfrm>
            <a:off x="147145" y="1296877"/>
            <a:ext cx="4792717" cy="180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TỰ SUY NGẪM</a:t>
            </a:r>
            <a:endParaRPr sz="5400" b="1" dirty="0">
              <a:solidFill>
                <a:schemeClr val="lt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14338" name="Picture 2" descr="The Little Prince (The Little Prince) Image #1945928 - Zerochan Anime Image  Board"/>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200" b="99200" l="1100" r="97600"/>
                    </a14:imgEffect>
                  </a14:imgLayer>
                </a14:imgProps>
              </a:ext>
              <a:ext uri="{28A0092B-C50C-407E-A947-70E740481C1C}">
                <a14:useLocalDpi xmlns:a14="http://schemas.microsoft.com/office/drawing/2010/main" val="0"/>
              </a:ext>
            </a:extLst>
          </a:blip>
          <a:srcRect/>
          <a:stretch>
            <a:fillRect/>
          </a:stretch>
        </p:blipFill>
        <p:spPr bwMode="auto">
          <a:xfrm>
            <a:off x="4071257" y="-142697"/>
            <a:ext cx="5286197" cy="5286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34702"/>
      </p:ext>
    </p:extLst>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48910" y="119717"/>
            <a:ext cx="6400800" cy="1509386"/>
          </a:xfrm>
        </p:spPr>
        <p:txBody>
          <a:bodyPr/>
          <a:lstStyle/>
          <a:p>
            <a:pPr algn="l">
              <a:lnSpc>
                <a:spcPct val="150000"/>
              </a:lnSpc>
            </a:pPr>
            <a:r>
              <a:rPr lang="en-US" sz="2000" dirty="0" err="1" smtClean="0">
                <a:solidFill>
                  <a:schemeClr val="bg2">
                    <a:lumMod val="10000"/>
                  </a:schemeClr>
                </a:solidFill>
                <a:latin typeface="Cambria" panose="02040503050406030204" pitchFamily="18" charset="0"/>
                <a:ea typeface="Cambria" panose="02040503050406030204" pitchFamily="18" charset="0"/>
              </a:rPr>
              <a:t>Sau</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bài</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học</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hôm</a:t>
            </a:r>
            <a:r>
              <a:rPr lang="en-US" sz="2000" dirty="0" smtClean="0">
                <a:solidFill>
                  <a:schemeClr val="bg2">
                    <a:lumMod val="10000"/>
                  </a:schemeClr>
                </a:solidFill>
                <a:latin typeface="Cambria" panose="02040503050406030204" pitchFamily="18" charset="0"/>
                <a:ea typeface="Cambria" panose="02040503050406030204" pitchFamily="18" charset="0"/>
              </a:rPr>
              <a:t> nay, </a:t>
            </a:r>
            <a:r>
              <a:rPr lang="en-US" sz="2000" dirty="0" err="1" smtClean="0">
                <a:solidFill>
                  <a:schemeClr val="bg2">
                    <a:lumMod val="10000"/>
                  </a:schemeClr>
                </a:solidFill>
                <a:latin typeface="Cambria" panose="02040503050406030204" pitchFamily="18" charset="0"/>
                <a:ea typeface="Cambria" panose="02040503050406030204" pitchFamily="18" charset="0"/>
              </a:rPr>
              <a:t>em</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cho</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rằng</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nội</a:t>
            </a:r>
            <a:r>
              <a:rPr lang="en-US" sz="2000" dirty="0" smtClean="0">
                <a:solidFill>
                  <a:schemeClr val="bg2">
                    <a:lumMod val="10000"/>
                  </a:schemeClr>
                </a:solidFill>
                <a:latin typeface="Cambria" panose="02040503050406030204" pitchFamily="18" charset="0"/>
                <a:ea typeface="Cambria" panose="02040503050406030204" pitchFamily="18" charset="0"/>
              </a:rPr>
              <a:t> dung của văn </a:t>
            </a:r>
            <a:r>
              <a:rPr lang="en-US" sz="2000" dirty="0" err="1" smtClean="0">
                <a:solidFill>
                  <a:schemeClr val="bg2">
                    <a:lumMod val="10000"/>
                  </a:schemeClr>
                </a:solidFill>
                <a:latin typeface="Cambria" panose="02040503050406030204" pitchFamily="18" charset="0"/>
                <a:ea typeface="Cambria" panose="02040503050406030204" pitchFamily="18" charset="0"/>
              </a:rPr>
              <a:t>bản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này</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nói</a:t>
            </a:r>
            <a:r>
              <a:rPr lang="en-US" sz="2000" dirty="0" smtClean="0">
                <a:solidFill>
                  <a:schemeClr val="bg2">
                    <a:lumMod val="10000"/>
                  </a:schemeClr>
                </a:solidFill>
                <a:latin typeface="Cambria" panose="02040503050406030204" pitchFamily="18" charset="0"/>
                <a:ea typeface="Cambria" panose="02040503050406030204" pitchFamily="18" charset="0"/>
              </a:rPr>
              <a:t> về </a:t>
            </a:r>
            <a:r>
              <a:rPr lang="en-US" sz="2000" dirty="0" err="1" smtClean="0">
                <a:solidFill>
                  <a:schemeClr val="bg2">
                    <a:lumMod val="10000"/>
                  </a:schemeClr>
                </a:solidFill>
                <a:latin typeface="Cambria" panose="02040503050406030204" pitchFamily="18" charset="0"/>
                <a:ea typeface="Cambria" panose="02040503050406030204" pitchFamily="18" charset="0"/>
              </a:rPr>
              <a:t>điều</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gì</a:t>
            </a:r>
            <a:r>
              <a:rPr lang="en-US" sz="2000" dirty="0" smtClean="0">
                <a:solidFill>
                  <a:schemeClr val="bg2">
                    <a:lumMod val="10000"/>
                  </a:schemeClr>
                </a:solidFill>
                <a:latin typeface="Cambria" panose="02040503050406030204" pitchFamily="18" charset="0"/>
                <a:ea typeface="Cambria" panose="02040503050406030204" pitchFamily="18" charset="0"/>
              </a:rPr>
              <a:t>?</a:t>
            </a:r>
            <a:br>
              <a:rPr lang="en-US" sz="2000" dirty="0" smtClean="0">
                <a:solidFill>
                  <a:schemeClr val="bg2">
                    <a:lumMod val="10000"/>
                  </a:schemeClr>
                </a:solidFill>
                <a:latin typeface="Cambria" panose="02040503050406030204" pitchFamily="18" charset="0"/>
                <a:ea typeface="Cambria" panose="02040503050406030204" pitchFamily="18" charset="0"/>
              </a:rPr>
            </a:br>
            <a:r>
              <a:rPr lang="en-US" sz="2000" dirty="0" err="1" smtClean="0">
                <a:solidFill>
                  <a:schemeClr val="bg2">
                    <a:lumMod val="10000"/>
                  </a:schemeClr>
                </a:solidFill>
                <a:latin typeface="Cambria" panose="02040503050406030204" pitchFamily="18" charset="0"/>
                <a:ea typeface="Cambria" panose="02040503050406030204" pitchFamily="18" charset="0"/>
              </a:rPr>
              <a:t>Bản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thân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em</a:t>
            </a:r>
            <a:r>
              <a:rPr lang="en-US" sz="2000" dirty="0" smtClean="0">
                <a:solidFill>
                  <a:schemeClr val="bg2">
                    <a:lumMod val="10000"/>
                  </a:schemeClr>
                </a:solidFill>
                <a:latin typeface="Cambria" panose="02040503050406030204" pitchFamily="18" charset="0"/>
                <a:ea typeface="Cambria" panose="02040503050406030204" pitchFamily="18" charset="0"/>
              </a:rPr>
              <a:t> có được </a:t>
            </a:r>
            <a:r>
              <a:rPr lang="en-US" sz="2000" dirty="0" err="1" smtClean="0">
                <a:solidFill>
                  <a:schemeClr val="bg2">
                    <a:lumMod val="10000"/>
                  </a:schemeClr>
                </a:solidFill>
                <a:latin typeface="Cambria" panose="02040503050406030204" pitchFamily="18" charset="0"/>
                <a:ea typeface="Cambria" panose="02040503050406030204" pitchFamily="18" charset="0"/>
              </a:rPr>
              <a:t>bài</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học</a:t>
            </a:r>
            <a:r>
              <a:rPr lang="en-US" sz="2000" dirty="0" smtClean="0">
                <a:solidFill>
                  <a:schemeClr val="bg2">
                    <a:lumMod val="10000"/>
                  </a:schemeClr>
                </a:solidFill>
                <a:latin typeface="Cambria" panose="02040503050406030204" pitchFamily="18" charset="0"/>
                <a:ea typeface="Cambria" panose="02040503050406030204" pitchFamily="18" charset="0"/>
              </a:rPr>
              <a:t> và </a:t>
            </a:r>
            <a:r>
              <a:rPr lang="en-US" sz="2000" dirty="0" err="1" smtClean="0">
                <a:solidFill>
                  <a:schemeClr val="bg2">
                    <a:lumMod val="10000"/>
                  </a:schemeClr>
                </a:solidFill>
                <a:latin typeface="Cambria" panose="02040503050406030204" pitchFamily="18" charset="0"/>
                <a:ea typeface="Cambria" panose="02040503050406030204" pitchFamily="18" charset="0"/>
              </a:rPr>
              <a:t>suy</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nghĩ</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gì</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cho</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mình</a:t>
            </a:r>
            <a:r>
              <a:rPr lang="en-US" sz="2000" dirty="0" smtClean="0">
                <a:solidFill>
                  <a:schemeClr val="bg2">
                    <a:lumMod val="10000"/>
                  </a:schemeClr>
                </a:solidFill>
                <a:latin typeface="Cambria" panose="02040503050406030204" pitchFamily="18" charset="0"/>
                <a:ea typeface="Cambria" panose="02040503050406030204" pitchFamily="18" charset="0"/>
              </a:rPr>
              <a:t>?</a:t>
            </a:r>
            <a:endParaRPr lang="vi-VN" sz="2000" dirty="0">
              <a:solidFill>
                <a:schemeClr val="bg2">
                  <a:lumMod val="10000"/>
                </a:schemeClr>
              </a:solidFill>
              <a:latin typeface="Cambria" panose="02040503050406030204" pitchFamily="18" charset="0"/>
              <a:ea typeface="Cambria" panose="02040503050406030204" pitchFamily="18" charset="0"/>
            </a:endParaRPr>
          </a:p>
        </p:txBody>
      </p:sp>
      <p:sp>
        <p:nvSpPr>
          <p:cNvPr id="7" name="Subtitle 6"/>
          <p:cNvSpPr>
            <a:spLocks noGrp="1"/>
          </p:cNvSpPr>
          <p:nvPr>
            <p:ph type="subTitle" idx="1"/>
          </p:nvPr>
        </p:nvSpPr>
        <p:spPr>
          <a:xfrm>
            <a:off x="78660" y="1839606"/>
            <a:ext cx="4517100" cy="3110765"/>
          </a:xfrm>
          <a:ln>
            <a:solidFill>
              <a:schemeClr val="accent1"/>
            </a:solidFill>
          </a:ln>
        </p:spPr>
        <p:txBody>
          <a:bodyPr anchor="t"/>
          <a:lstStyle/>
          <a:p>
            <a:r>
              <a:rPr lang="en-US" sz="2000" b="1" dirty="0" err="1" smtClean="0">
                <a:solidFill>
                  <a:schemeClr val="bg2">
                    <a:lumMod val="10000"/>
                  </a:schemeClr>
                </a:solidFill>
                <a:latin typeface="Cambria" panose="02040503050406030204" pitchFamily="18" charset="0"/>
                <a:ea typeface="Cambria" panose="02040503050406030204" pitchFamily="18" charset="0"/>
              </a:rPr>
              <a:t>Nội</a:t>
            </a:r>
            <a:r>
              <a:rPr lang="en-US" sz="2000" b="1" dirty="0" smtClean="0">
                <a:solidFill>
                  <a:schemeClr val="bg2">
                    <a:lumMod val="10000"/>
                  </a:schemeClr>
                </a:solidFill>
                <a:latin typeface="Cambria" panose="02040503050406030204" pitchFamily="18" charset="0"/>
                <a:ea typeface="Cambria" panose="02040503050406030204" pitchFamily="18" charset="0"/>
              </a:rPr>
              <a:t> dung văn </a:t>
            </a:r>
            <a:r>
              <a:rPr lang="en-US" sz="2000" b="1" dirty="0" err="1" smtClean="0">
                <a:solidFill>
                  <a:schemeClr val="bg2">
                    <a:lumMod val="10000"/>
                  </a:schemeClr>
                </a:solidFill>
                <a:latin typeface="Cambria" panose="02040503050406030204" pitchFamily="18" charset="0"/>
                <a:ea typeface="Cambria" panose="02040503050406030204" pitchFamily="18" charset="0"/>
              </a:rPr>
              <a:t>bản</a:t>
            </a:r>
            <a:endParaRPr lang="vi-VN" sz="2000" b="1" dirty="0">
              <a:solidFill>
                <a:schemeClr val="bg2">
                  <a:lumMod val="10000"/>
                </a:schemeClr>
              </a:solidFill>
              <a:latin typeface="Cambria" panose="02040503050406030204" pitchFamily="18" charset="0"/>
              <a:ea typeface="Cambria" panose="02040503050406030204" pitchFamily="18" charset="0"/>
            </a:endParaRPr>
          </a:p>
        </p:txBody>
      </p:sp>
      <p:sp>
        <p:nvSpPr>
          <p:cNvPr id="8" name="Subtitle 6"/>
          <p:cNvSpPr txBox="1">
            <a:spLocks/>
          </p:cNvSpPr>
          <p:nvPr/>
        </p:nvSpPr>
        <p:spPr>
          <a:xfrm>
            <a:off x="4172439" y="1839606"/>
            <a:ext cx="4517100" cy="3110765"/>
          </a:xfrm>
          <a:prstGeom prst="rect">
            <a:avLst/>
          </a:prstGeom>
          <a:noFill/>
          <a:ln>
            <a:solidFill>
              <a:schemeClr val="accent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r>
              <a:rPr lang="en-US" sz="2000" b="1" dirty="0" err="1" smtClean="0">
                <a:solidFill>
                  <a:schemeClr val="bg2">
                    <a:lumMod val="10000"/>
                  </a:schemeClr>
                </a:solidFill>
                <a:latin typeface="Cambria" panose="02040503050406030204" pitchFamily="18" charset="0"/>
                <a:ea typeface="Cambria" panose="02040503050406030204" pitchFamily="18" charset="0"/>
              </a:rPr>
              <a:t>Bài</a:t>
            </a:r>
            <a:r>
              <a:rPr lang="en-US" sz="2000" b="1" dirty="0" smtClean="0">
                <a:solidFill>
                  <a:schemeClr val="bg2">
                    <a:lumMod val="10000"/>
                  </a:schemeClr>
                </a:solidFill>
                <a:latin typeface="Cambria" panose="02040503050406030204" pitchFamily="18" charset="0"/>
                <a:ea typeface="Cambria" panose="02040503050406030204" pitchFamily="18" charset="0"/>
              </a:rPr>
              <a:t> </a:t>
            </a:r>
            <a:r>
              <a:rPr lang="en-US" sz="2000" b="1" dirty="0" err="1" smtClean="0">
                <a:solidFill>
                  <a:schemeClr val="bg2">
                    <a:lumMod val="10000"/>
                  </a:schemeClr>
                </a:solidFill>
                <a:latin typeface="Cambria" panose="02040503050406030204" pitchFamily="18" charset="0"/>
                <a:ea typeface="Cambria" panose="02040503050406030204" pitchFamily="18" charset="0"/>
              </a:rPr>
              <a:t>học</a:t>
            </a:r>
            <a:r>
              <a:rPr lang="en-US" sz="2000" b="1" dirty="0" smtClean="0">
                <a:solidFill>
                  <a:schemeClr val="bg2">
                    <a:lumMod val="10000"/>
                  </a:schemeClr>
                </a:solidFill>
                <a:latin typeface="Cambria" panose="02040503050406030204" pitchFamily="18" charset="0"/>
                <a:ea typeface="Cambria" panose="02040503050406030204" pitchFamily="18" charset="0"/>
              </a:rPr>
              <a:t> của </a:t>
            </a:r>
            <a:r>
              <a:rPr lang="en-US" sz="2000" b="1" dirty="0" err="1" smtClean="0">
                <a:solidFill>
                  <a:schemeClr val="bg2">
                    <a:lumMod val="10000"/>
                  </a:schemeClr>
                </a:solidFill>
                <a:latin typeface="Cambria" panose="02040503050406030204" pitchFamily="18" charset="0"/>
                <a:ea typeface="Cambria" panose="02040503050406030204" pitchFamily="18" charset="0"/>
              </a:rPr>
              <a:t>cá</a:t>
            </a:r>
            <a:r>
              <a:rPr lang="en-US" sz="2000" b="1" dirty="0" smtClean="0">
                <a:solidFill>
                  <a:schemeClr val="bg2">
                    <a:lumMod val="10000"/>
                  </a:schemeClr>
                </a:solidFill>
                <a:latin typeface="Cambria" panose="02040503050406030204" pitchFamily="18" charset="0"/>
                <a:ea typeface="Cambria" panose="02040503050406030204" pitchFamily="18" charset="0"/>
              </a:rPr>
              <a:t> </a:t>
            </a:r>
            <a:r>
              <a:rPr lang="en-US" sz="2000" b="1" dirty="0" err="1" smtClean="0">
                <a:solidFill>
                  <a:schemeClr val="bg2">
                    <a:lumMod val="10000"/>
                  </a:schemeClr>
                </a:solidFill>
                <a:latin typeface="Cambria" panose="02040503050406030204" pitchFamily="18" charset="0"/>
                <a:ea typeface="Cambria" panose="02040503050406030204" pitchFamily="18" charset="0"/>
              </a:rPr>
              <a:t>nhân</a:t>
            </a:r>
            <a:r>
              <a:rPr lang="en-US" sz="2000" b="1" dirty="0" smtClean="0">
                <a:solidFill>
                  <a:schemeClr val="bg2">
                    <a:lumMod val="10000"/>
                  </a:schemeClr>
                </a:solidFill>
                <a:latin typeface="Cambria" panose="02040503050406030204" pitchFamily="18" charset="0"/>
                <a:ea typeface="Cambria" panose="02040503050406030204" pitchFamily="18" charset="0"/>
              </a:rPr>
              <a:t> </a:t>
            </a:r>
            <a:r>
              <a:rPr lang="en-US" sz="2000" b="1" dirty="0" err="1" smtClean="0">
                <a:solidFill>
                  <a:schemeClr val="bg2">
                    <a:lumMod val="10000"/>
                  </a:schemeClr>
                </a:solidFill>
                <a:latin typeface="Cambria" panose="02040503050406030204" pitchFamily="18" charset="0"/>
                <a:ea typeface="Cambria" panose="02040503050406030204" pitchFamily="18" charset="0"/>
              </a:rPr>
              <a:t>em</a:t>
            </a:r>
            <a:endParaRPr lang="vi-VN" sz="2000" b="1" dirty="0">
              <a:solidFill>
                <a:schemeClr val="bg2">
                  <a:lumMod val="10000"/>
                </a:schemeClr>
              </a:solidFill>
              <a:latin typeface="Cambria" panose="02040503050406030204" pitchFamily="18" charset="0"/>
              <a:ea typeface="Cambria" panose="02040503050406030204" pitchFamily="18" charset="0"/>
            </a:endParaRPr>
          </a:p>
        </p:txBody>
      </p:sp>
      <p:sp>
        <p:nvSpPr>
          <p:cNvPr id="9" name="Right Arrow 8"/>
          <p:cNvSpPr/>
          <p:nvPr/>
        </p:nvSpPr>
        <p:spPr>
          <a:xfrm>
            <a:off x="4172439" y="2995448"/>
            <a:ext cx="423321" cy="746235"/>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050" name="Picture 2" descr="Children on school field trip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44" b="87700" l="5272" r="100000">
                        <a14:foregroundMark x1="12141" y1="71406" x2="82748" y2="61342"/>
                        <a14:foregroundMark x1="53834" y1="49840" x2="15815" y2="62620"/>
                        <a14:foregroundMark x1="57029" y1="53994" x2="47444" y2="63578"/>
                        <a14:foregroundMark x1="30511" y1="62620" x2="68051" y2="68690"/>
                        <a14:foregroundMark x1="58466" y1="49361" x2="69010" y2="60383"/>
                        <a14:foregroundMark x1="59744" y1="51757" x2="63419" y2="59425"/>
                        <a14:foregroundMark x1="67093" y1="48882" x2="73962" y2="59425"/>
                        <a14:foregroundMark x1="60703" y1="44728" x2="64856" y2="58626"/>
                      </a14:backgroundRemoval>
                    </a14:imgEffect>
                  </a14:imgLayer>
                </a14:imgProps>
              </a:ext>
              <a:ext uri="{28A0092B-C50C-407E-A947-70E740481C1C}">
                <a14:useLocalDpi xmlns:a14="http://schemas.microsoft.com/office/drawing/2010/main" val="0"/>
              </a:ext>
            </a:extLst>
          </a:blip>
          <a:srcRect/>
          <a:stretch>
            <a:fillRect/>
          </a:stretch>
        </p:blipFill>
        <p:spPr bwMode="auto">
          <a:xfrm>
            <a:off x="-18503" y="-359297"/>
            <a:ext cx="2467413" cy="2467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97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1000"/>
                                        <p:tgtEl>
                                          <p:spTgt spid="7">
                                            <p:bg/>
                                          </p:spTgt>
                                        </p:tgtEl>
                                      </p:cBhvr>
                                    </p:animEffect>
                                    <p:anim calcmode="lin" valueType="num">
                                      <p:cBhvr>
                                        <p:cTn id="16" dur="1000" fill="hold"/>
                                        <p:tgtEl>
                                          <p:spTgt spid="7">
                                            <p:bg/>
                                          </p:spTgt>
                                        </p:tgtEl>
                                        <p:attrNameLst>
                                          <p:attrName>ppt_x</p:attrName>
                                        </p:attrNameLst>
                                      </p:cBhvr>
                                      <p:tavLst>
                                        <p:tav tm="0">
                                          <p:val>
                                            <p:strVal val="#ppt_x"/>
                                          </p:val>
                                        </p:tav>
                                        <p:tav tm="100000">
                                          <p:val>
                                            <p:strVal val="#ppt_x"/>
                                          </p:val>
                                        </p:tav>
                                      </p:tavLst>
                                    </p:anim>
                                    <p:anim calcmode="lin" valueType="num">
                                      <p:cBhvr>
                                        <p:cTn id="17"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1000"/>
                                        <p:tgtEl>
                                          <p:spTgt spid="7">
                                            <p:txEl>
                                              <p:pRg st="0" end="0"/>
                                            </p:txEl>
                                          </p:spTgt>
                                        </p:tgtEl>
                                      </p:cBhvr>
                                    </p:animEffect>
                                    <p:anim calcmode="lin" valueType="num">
                                      <p:cBhvr>
                                        <p:cTn id="2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p33"/>
          <p:cNvSpPr/>
          <p:nvPr/>
        </p:nvSpPr>
        <p:spPr>
          <a:xfrm>
            <a:off x="276489" y="745077"/>
            <a:ext cx="7606576" cy="2558493"/>
          </a:xfrm>
          <a:custGeom>
            <a:avLst/>
            <a:gdLst/>
            <a:ahLst/>
            <a:cxnLst/>
            <a:rect l="l" t="t" r="r" b="b"/>
            <a:pathLst>
              <a:path w="45876" h="12001" extrusionOk="0">
                <a:moveTo>
                  <a:pt x="2382" y="60"/>
                </a:moveTo>
                <a:lnTo>
                  <a:pt x="2382" y="60"/>
                </a:lnTo>
                <a:cubicBezTo>
                  <a:pt x="2406" y="96"/>
                  <a:pt x="2418" y="132"/>
                  <a:pt x="2454" y="168"/>
                </a:cubicBezTo>
                <a:cubicBezTo>
                  <a:pt x="2418" y="132"/>
                  <a:pt x="2406" y="108"/>
                  <a:pt x="2382" y="60"/>
                </a:cubicBezTo>
                <a:close/>
                <a:moveTo>
                  <a:pt x="5604" y="837"/>
                </a:moveTo>
                <a:cubicBezTo>
                  <a:pt x="5609" y="837"/>
                  <a:pt x="5615" y="840"/>
                  <a:pt x="5621" y="846"/>
                </a:cubicBezTo>
                <a:lnTo>
                  <a:pt x="5597" y="846"/>
                </a:lnTo>
                <a:cubicBezTo>
                  <a:pt x="5597" y="840"/>
                  <a:pt x="5600" y="837"/>
                  <a:pt x="5604" y="837"/>
                </a:cubicBezTo>
                <a:close/>
                <a:moveTo>
                  <a:pt x="38732" y="1537"/>
                </a:moveTo>
                <a:lnTo>
                  <a:pt x="38732" y="1561"/>
                </a:lnTo>
                <a:cubicBezTo>
                  <a:pt x="38720" y="1549"/>
                  <a:pt x="38708" y="1549"/>
                  <a:pt x="38696" y="1537"/>
                </a:cubicBezTo>
                <a:close/>
                <a:moveTo>
                  <a:pt x="8050" y="7276"/>
                </a:moveTo>
                <a:cubicBezTo>
                  <a:pt x="8050" y="7276"/>
                  <a:pt x="8050" y="7299"/>
                  <a:pt x="8038" y="7299"/>
                </a:cubicBezTo>
                <a:lnTo>
                  <a:pt x="8050" y="7276"/>
                </a:lnTo>
                <a:close/>
                <a:moveTo>
                  <a:pt x="6645" y="7954"/>
                </a:moveTo>
                <a:cubicBezTo>
                  <a:pt x="6668" y="8014"/>
                  <a:pt x="6668" y="8085"/>
                  <a:pt x="6645" y="8145"/>
                </a:cubicBezTo>
                <a:lnTo>
                  <a:pt x="6645" y="7954"/>
                </a:lnTo>
                <a:close/>
                <a:moveTo>
                  <a:pt x="3597" y="9966"/>
                </a:moveTo>
                <a:lnTo>
                  <a:pt x="3585" y="9990"/>
                </a:lnTo>
                <a:cubicBezTo>
                  <a:pt x="3585" y="9990"/>
                  <a:pt x="3585" y="9966"/>
                  <a:pt x="3597" y="9966"/>
                </a:cubicBezTo>
                <a:close/>
                <a:moveTo>
                  <a:pt x="6764" y="10133"/>
                </a:moveTo>
                <a:lnTo>
                  <a:pt x="6764" y="10169"/>
                </a:lnTo>
                <a:lnTo>
                  <a:pt x="6740" y="10169"/>
                </a:lnTo>
                <a:cubicBezTo>
                  <a:pt x="6752" y="10169"/>
                  <a:pt x="6752" y="10157"/>
                  <a:pt x="6764" y="10133"/>
                </a:cubicBezTo>
                <a:close/>
                <a:moveTo>
                  <a:pt x="6073" y="10276"/>
                </a:moveTo>
                <a:cubicBezTo>
                  <a:pt x="6073" y="10288"/>
                  <a:pt x="6085" y="10288"/>
                  <a:pt x="6085" y="10300"/>
                </a:cubicBezTo>
                <a:lnTo>
                  <a:pt x="6049" y="10336"/>
                </a:lnTo>
                <a:cubicBezTo>
                  <a:pt x="6049" y="10312"/>
                  <a:pt x="6073" y="10288"/>
                  <a:pt x="6073" y="10276"/>
                </a:cubicBezTo>
                <a:close/>
                <a:moveTo>
                  <a:pt x="41851" y="11300"/>
                </a:moveTo>
                <a:cubicBezTo>
                  <a:pt x="41851" y="11306"/>
                  <a:pt x="41845" y="11309"/>
                  <a:pt x="41842" y="11309"/>
                </a:cubicBezTo>
                <a:cubicBezTo>
                  <a:pt x="41839" y="11309"/>
                  <a:pt x="41839" y="11306"/>
                  <a:pt x="41851" y="11300"/>
                </a:cubicBezTo>
                <a:close/>
                <a:moveTo>
                  <a:pt x="2418" y="1"/>
                </a:moveTo>
                <a:cubicBezTo>
                  <a:pt x="2341" y="120"/>
                  <a:pt x="2259" y="161"/>
                  <a:pt x="2175" y="161"/>
                </a:cubicBezTo>
                <a:cubicBezTo>
                  <a:pt x="2050" y="161"/>
                  <a:pt x="1920" y="70"/>
                  <a:pt x="1799" y="13"/>
                </a:cubicBezTo>
                <a:lnTo>
                  <a:pt x="1799" y="13"/>
                </a:lnTo>
                <a:cubicBezTo>
                  <a:pt x="1787" y="168"/>
                  <a:pt x="1906" y="203"/>
                  <a:pt x="1858" y="346"/>
                </a:cubicBezTo>
                <a:cubicBezTo>
                  <a:pt x="1855" y="347"/>
                  <a:pt x="1851" y="347"/>
                  <a:pt x="1848" y="347"/>
                </a:cubicBezTo>
                <a:cubicBezTo>
                  <a:pt x="1805" y="347"/>
                  <a:pt x="1752" y="311"/>
                  <a:pt x="1705" y="311"/>
                </a:cubicBezTo>
                <a:cubicBezTo>
                  <a:pt x="1673" y="311"/>
                  <a:pt x="1643" y="327"/>
                  <a:pt x="1620" y="382"/>
                </a:cubicBezTo>
                <a:cubicBezTo>
                  <a:pt x="1525" y="406"/>
                  <a:pt x="1442" y="418"/>
                  <a:pt x="1346" y="418"/>
                </a:cubicBezTo>
                <a:cubicBezTo>
                  <a:pt x="1308" y="332"/>
                  <a:pt x="1264" y="313"/>
                  <a:pt x="1218" y="313"/>
                </a:cubicBezTo>
                <a:cubicBezTo>
                  <a:pt x="1194" y="313"/>
                  <a:pt x="1169" y="318"/>
                  <a:pt x="1144" y="322"/>
                </a:cubicBezTo>
                <a:cubicBezTo>
                  <a:pt x="1138" y="322"/>
                  <a:pt x="1133" y="322"/>
                  <a:pt x="1129" y="322"/>
                </a:cubicBezTo>
                <a:cubicBezTo>
                  <a:pt x="1040" y="322"/>
                  <a:pt x="1073" y="423"/>
                  <a:pt x="1084" y="525"/>
                </a:cubicBezTo>
                <a:cubicBezTo>
                  <a:pt x="989" y="525"/>
                  <a:pt x="906" y="537"/>
                  <a:pt x="811" y="537"/>
                </a:cubicBezTo>
                <a:cubicBezTo>
                  <a:pt x="656" y="858"/>
                  <a:pt x="656" y="858"/>
                  <a:pt x="811" y="1084"/>
                </a:cubicBezTo>
                <a:cubicBezTo>
                  <a:pt x="787" y="1275"/>
                  <a:pt x="596" y="1275"/>
                  <a:pt x="620" y="1537"/>
                </a:cubicBezTo>
                <a:cubicBezTo>
                  <a:pt x="620" y="1656"/>
                  <a:pt x="596" y="1751"/>
                  <a:pt x="549" y="1858"/>
                </a:cubicBezTo>
                <a:cubicBezTo>
                  <a:pt x="489" y="1858"/>
                  <a:pt x="441" y="1894"/>
                  <a:pt x="394" y="1965"/>
                </a:cubicBezTo>
                <a:cubicBezTo>
                  <a:pt x="275" y="2073"/>
                  <a:pt x="358" y="2311"/>
                  <a:pt x="299" y="2442"/>
                </a:cubicBezTo>
                <a:cubicBezTo>
                  <a:pt x="299" y="2466"/>
                  <a:pt x="275" y="2501"/>
                  <a:pt x="275" y="2525"/>
                </a:cubicBezTo>
                <a:cubicBezTo>
                  <a:pt x="203" y="2632"/>
                  <a:pt x="37" y="2608"/>
                  <a:pt x="60" y="2870"/>
                </a:cubicBezTo>
                <a:cubicBezTo>
                  <a:pt x="132" y="2989"/>
                  <a:pt x="144" y="3156"/>
                  <a:pt x="144" y="3323"/>
                </a:cubicBezTo>
                <a:cubicBezTo>
                  <a:pt x="96" y="3537"/>
                  <a:pt x="132" y="3763"/>
                  <a:pt x="144" y="3990"/>
                </a:cubicBezTo>
                <a:cubicBezTo>
                  <a:pt x="144" y="3990"/>
                  <a:pt x="156" y="4001"/>
                  <a:pt x="156" y="4037"/>
                </a:cubicBezTo>
                <a:cubicBezTo>
                  <a:pt x="156" y="4061"/>
                  <a:pt x="156" y="4073"/>
                  <a:pt x="144" y="4109"/>
                </a:cubicBezTo>
                <a:cubicBezTo>
                  <a:pt x="120" y="4216"/>
                  <a:pt x="132" y="4311"/>
                  <a:pt x="132" y="4430"/>
                </a:cubicBezTo>
                <a:cubicBezTo>
                  <a:pt x="132" y="4692"/>
                  <a:pt x="263" y="4954"/>
                  <a:pt x="120" y="5204"/>
                </a:cubicBezTo>
                <a:cubicBezTo>
                  <a:pt x="251" y="5383"/>
                  <a:pt x="1" y="5621"/>
                  <a:pt x="144" y="5799"/>
                </a:cubicBezTo>
                <a:lnTo>
                  <a:pt x="239" y="6121"/>
                </a:lnTo>
                <a:cubicBezTo>
                  <a:pt x="299" y="6478"/>
                  <a:pt x="382" y="6847"/>
                  <a:pt x="251" y="7216"/>
                </a:cubicBezTo>
                <a:cubicBezTo>
                  <a:pt x="239" y="7252"/>
                  <a:pt x="299" y="7335"/>
                  <a:pt x="275" y="7371"/>
                </a:cubicBezTo>
                <a:cubicBezTo>
                  <a:pt x="191" y="7609"/>
                  <a:pt x="418" y="7800"/>
                  <a:pt x="310" y="8038"/>
                </a:cubicBezTo>
                <a:cubicBezTo>
                  <a:pt x="322" y="8038"/>
                  <a:pt x="322" y="8050"/>
                  <a:pt x="322" y="8085"/>
                </a:cubicBezTo>
                <a:cubicBezTo>
                  <a:pt x="322" y="8111"/>
                  <a:pt x="316" y="8131"/>
                  <a:pt x="299" y="8131"/>
                </a:cubicBezTo>
                <a:cubicBezTo>
                  <a:pt x="293" y="8131"/>
                  <a:pt x="285" y="8128"/>
                  <a:pt x="275" y="8121"/>
                </a:cubicBezTo>
                <a:cubicBezTo>
                  <a:pt x="215" y="8216"/>
                  <a:pt x="203" y="8323"/>
                  <a:pt x="263" y="8407"/>
                </a:cubicBezTo>
                <a:cubicBezTo>
                  <a:pt x="287" y="8442"/>
                  <a:pt x="313" y="8452"/>
                  <a:pt x="341" y="8452"/>
                </a:cubicBezTo>
                <a:cubicBezTo>
                  <a:pt x="371" y="8452"/>
                  <a:pt x="402" y="8441"/>
                  <a:pt x="434" y="8441"/>
                </a:cubicBezTo>
                <a:cubicBezTo>
                  <a:pt x="460" y="8441"/>
                  <a:pt x="487" y="8449"/>
                  <a:pt x="513" y="8478"/>
                </a:cubicBezTo>
                <a:cubicBezTo>
                  <a:pt x="703" y="8716"/>
                  <a:pt x="394" y="8597"/>
                  <a:pt x="453" y="8752"/>
                </a:cubicBezTo>
                <a:cubicBezTo>
                  <a:pt x="525" y="9002"/>
                  <a:pt x="525" y="9014"/>
                  <a:pt x="501" y="9157"/>
                </a:cubicBezTo>
                <a:lnTo>
                  <a:pt x="501" y="9252"/>
                </a:lnTo>
                <a:lnTo>
                  <a:pt x="501" y="9359"/>
                </a:lnTo>
                <a:cubicBezTo>
                  <a:pt x="534" y="9430"/>
                  <a:pt x="579" y="9447"/>
                  <a:pt x="625" y="9447"/>
                </a:cubicBezTo>
                <a:cubicBezTo>
                  <a:pt x="666" y="9447"/>
                  <a:pt x="707" y="9435"/>
                  <a:pt x="745" y="9435"/>
                </a:cubicBezTo>
                <a:cubicBezTo>
                  <a:pt x="774" y="9435"/>
                  <a:pt x="801" y="9442"/>
                  <a:pt x="822" y="9466"/>
                </a:cubicBezTo>
                <a:cubicBezTo>
                  <a:pt x="926" y="9570"/>
                  <a:pt x="907" y="9884"/>
                  <a:pt x="1077" y="9884"/>
                </a:cubicBezTo>
                <a:cubicBezTo>
                  <a:pt x="1083" y="9884"/>
                  <a:pt x="1090" y="9884"/>
                  <a:pt x="1096" y="9883"/>
                </a:cubicBezTo>
                <a:cubicBezTo>
                  <a:pt x="1098" y="9883"/>
                  <a:pt x="1100" y="9883"/>
                  <a:pt x="1102" y="9883"/>
                </a:cubicBezTo>
                <a:cubicBezTo>
                  <a:pt x="1165" y="9883"/>
                  <a:pt x="1157" y="10074"/>
                  <a:pt x="1178" y="10074"/>
                </a:cubicBezTo>
                <a:cubicBezTo>
                  <a:pt x="1178" y="10074"/>
                  <a:pt x="1179" y="10074"/>
                  <a:pt x="1180" y="10074"/>
                </a:cubicBezTo>
                <a:cubicBezTo>
                  <a:pt x="1211" y="10037"/>
                  <a:pt x="1239" y="10022"/>
                  <a:pt x="1264" y="10022"/>
                </a:cubicBezTo>
                <a:cubicBezTo>
                  <a:pt x="1361" y="10022"/>
                  <a:pt x="1418" y="10240"/>
                  <a:pt x="1513" y="10240"/>
                </a:cubicBezTo>
                <a:cubicBezTo>
                  <a:pt x="1517" y="10240"/>
                  <a:pt x="1522" y="10240"/>
                  <a:pt x="1526" y="10240"/>
                </a:cubicBezTo>
                <a:cubicBezTo>
                  <a:pt x="1684" y="10240"/>
                  <a:pt x="1754" y="10447"/>
                  <a:pt x="1858" y="10597"/>
                </a:cubicBezTo>
                <a:cubicBezTo>
                  <a:pt x="1919" y="10684"/>
                  <a:pt x="1997" y="10720"/>
                  <a:pt x="2077" y="10720"/>
                </a:cubicBezTo>
                <a:cubicBezTo>
                  <a:pt x="2108" y="10720"/>
                  <a:pt x="2138" y="10715"/>
                  <a:pt x="2168" y="10705"/>
                </a:cubicBezTo>
                <a:cubicBezTo>
                  <a:pt x="2205" y="10719"/>
                  <a:pt x="2246" y="10730"/>
                  <a:pt x="2286" y="10730"/>
                </a:cubicBezTo>
                <a:cubicBezTo>
                  <a:pt x="2311" y="10730"/>
                  <a:pt x="2336" y="10726"/>
                  <a:pt x="2358" y="10717"/>
                </a:cubicBezTo>
                <a:lnTo>
                  <a:pt x="2430" y="10717"/>
                </a:lnTo>
                <a:cubicBezTo>
                  <a:pt x="2477" y="10717"/>
                  <a:pt x="2525" y="10717"/>
                  <a:pt x="2573" y="10728"/>
                </a:cubicBezTo>
                <a:lnTo>
                  <a:pt x="3525" y="10728"/>
                </a:lnTo>
                <a:cubicBezTo>
                  <a:pt x="3560" y="10750"/>
                  <a:pt x="3596" y="10759"/>
                  <a:pt x="3630" y="10759"/>
                </a:cubicBezTo>
                <a:cubicBezTo>
                  <a:pt x="3712" y="10759"/>
                  <a:pt x="3788" y="10705"/>
                  <a:pt x="3847" y="10621"/>
                </a:cubicBezTo>
                <a:cubicBezTo>
                  <a:pt x="3930" y="10711"/>
                  <a:pt x="4013" y="10732"/>
                  <a:pt x="4099" y="10732"/>
                </a:cubicBezTo>
                <a:cubicBezTo>
                  <a:pt x="4172" y="10732"/>
                  <a:pt x="4246" y="10717"/>
                  <a:pt x="4323" y="10717"/>
                </a:cubicBezTo>
                <a:cubicBezTo>
                  <a:pt x="4371" y="10717"/>
                  <a:pt x="4418" y="10717"/>
                  <a:pt x="4454" y="10728"/>
                </a:cubicBezTo>
                <a:cubicBezTo>
                  <a:pt x="4501" y="10740"/>
                  <a:pt x="4549" y="10740"/>
                  <a:pt x="4597" y="10764"/>
                </a:cubicBezTo>
                <a:cubicBezTo>
                  <a:pt x="4649" y="10733"/>
                  <a:pt x="4701" y="10723"/>
                  <a:pt x="4753" y="10723"/>
                </a:cubicBezTo>
                <a:cubicBezTo>
                  <a:pt x="4846" y="10723"/>
                  <a:pt x="4940" y="10755"/>
                  <a:pt x="5033" y="10755"/>
                </a:cubicBezTo>
                <a:cubicBezTo>
                  <a:pt x="5066" y="10755"/>
                  <a:pt x="5099" y="10751"/>
                  <a:pt x="5133" y="10740"/>
                </a:cubicBezTo>
                <a:cubicBezTo>
                  <a:pt x="5174" y="10770"/>
                  <a:pt x="5219" y="10785"/>
                  <a:pt x="5265" y="10785"/>
                </a:cubicBezTo>
                <a:cubicBezTo>
                  <a:pt x="5311" y="10785"/>
                  <a:pt x="5359" y="10770"/>
                  <a:pt x="5406" y="10740"/>
                </a:cubicBezTo>
                <a:cubicBezTo>
                  <a:pt x="5490" y="10728"/>
                  <a:pt x="5549" y="10728"/>
                  <a:pt x="5621" y="10717"/>
                </a:cubicBezTo>
                <a:cubicBezTo>
                  <a:pt x="5704" y="10735"/>
                  <a:pt x="5787" y="10742"/>
                  <a:pt x="5870" y="10742"/>
                </a:cubicBezTo>
                <a:cubicBezTo>
                  <a:pt x="6070" y="10742"/>
                  <a:pt x="6269" y="10703"/>
                  <a:pt x="6473" y="10703"/>
                </a:cubicBezTo>
                <a:cubicBezTo>
                  <a:pt x="6557" y="10703"/>
                  <a:pt x="6642" y="10710"/>
                  <a:pt x="6728" y="10728"/>
                </a:cubicBezTo>
                <a:cubicBezTo>
                  <a:pt x="6786" y="10742"/>
                  <a:pt x="6842" y="10749"/>
                  <a:pt x="6895" y="10749"/>
                </a:cubicBezTo>
                <a:cubicBezTo>
                  <a:pt x="7080" y="10749"/>
                  <a:pt x="7237" y="10660"/>
                  <a:pt x="7395" y="10419"/>
                </a:cubicBezTo>
                <a:cubicBezTo>
                  <a:pt x="7490" y="10312"/>
                  <a:pt x="7597" y="10312"/>
                  <a:pt x="7704" y="10300"/>
                </a:cubicBezTo>
                <a:lnTo>
                  <a:pt x="7704" y="10300"/>
                </a:lnTo>
                <a:cubicBezTo>
                  <a:pt x="7680" y="10490"/>
                  <a:pt x="7704" y="10621"/>
                  <a:pt x="7823" y="10669"/>
                </a:cubicBezTo>
                <a:cubicBezTo>
                  <a:pt x="7919" y="10709"/>
                  <a:pt x="8011" y="10739"/>
                  <a:pt x="8099" y="10739"/>
                </a:cubicBezTo>
                <a:cubicBezTo>
                  <a:pt x="8219" y="10739"/>
                  <a:pt x="8333" y="10684"/>
                  <a:pt x="8442" y="10526"/>
                </a:cubicBezTo>
                <a:cubicBezTo>
                  <a:pt x="8511" y="10600"/>
                  <a:pt x="8577" y="10633"/>
                  <a:pt x="8641" y="10633"/>
                </a:cubicBezTo>
                <a:cubicBezTo>
                  <a:pt x="8711" y="10633"/>
                  <a:pt x="8779" y="10594"/>
                  <a:pt x="8847" y="10526"/>
                </a:cubicBezTo>
                <a:lnTo>
                  <a:pt x="8859" y="10502"/>
                </a:lnTo>
                <a:lnTo>
                  <a:pt x="8859" y="10526"/>
                </a:lnTo>
                <a:cubicBezTo>
                  <a:pt x="8978" y="10562"/>
                  <a:pt x="9097" y="10586"/>
                  <a:pt x="9204" y="10657"/>
                </a:cubicBezTo>
                <a:cubicBezTo>
                  <a:pt x="9252" y="10690"/>
                  <a:pt x="9295" y="10704"/>
                  <a:pt x="9337" y="10704"/>
                </a:cubicBezTo>
                <a:cubicBezTo>
                  <a:pt x="9399" y="10704"/>
                  <a:pt x="9457" y="10672"/>
                  <a:pt x="9514" y="10621"/>
                </a:cubicBezTo>
                <a:cubicBezTo>
                  <a:pt x="9597" y="10635"/>
                  <a:pt x="9680" y="10706"/>
                  <a:pt x="9759" y="10706"/>
                </a:cubicBezTo>
                <a:cubicBezTo>
                  <a:pt x="9815" y="10706"/>
                  <a:pt x="9869" y="10669"/>
                  <a:pt x="9919" y="10550"/>
                </a:cubicBezTo>
                <a:cubicBezTo>
                  <a:pt x="9919" y="10549"/>
                  <a:pt x="9919" y="10549"/>
                  <a:pt x="9920" y="10549"/>
                </a:cubicBezTo>
                <a:cubicBezTo>
                  <a:pt x="9933" y="10549"/>
                  <a:pt x="10017" y="10612"/>
                  <a:pt x="10050" y="10645"/>
                </a:cubicBezTo>
                <a:cubicBezTo>
                  <a:pt x="10173" y="10688"/>
                  <a:pt x="10287" y="10727"/>
                  <a:pt x="10400" y="10727"/>
                </a:cubicBezTo>
                <a:cubicBezTo>
                  <a:pt x="10473" y="10727"/>
                  <a:pt x="10546" y="10711"/>
                  <a:pt x="10621" y="10669"/>
                </a:cubicBezTo>
                <a:cubicBezTo>
                  <a:pt x="10633" y="10669"/>
                  <a:pt x="10669" y="10657"/>
                  <a:pt x="10681" y="10645"/>
                </a:cubicBezTo>
                <a:cubicBezTo>
                  <a:pt x="10761" y="10618"/>
                  <a:pt x="10828" y="10565"/>
                  <a:pt x="10907" y="10565"/>
                </a:cubicBezTo>
                <a:cubicBezTo>
                  <a:pt x="10933" y="10565"/>
                  <a:pt x="10961" y="10571"/>
                  <a:pt x="10990" y="10586"/>
                </a:cubicBezTo>
                <a:cubicBezTo>
                  <a:pt x="11076" y="10622"/>
                  <a:pt x="11161" y="10656"/>
                  <a:pt x="11243" y="10656"/>
                </a:cubicBezTo>
                <a:cubicBezTo>
                  <a:pt x="11321" y="10656"/>
                  <a:pt x="11397" y="10625"/>
                  <a:pt x="11467" y="10538"/>
                </a:cubicBezTo>
                <a:cubicBezTo>
                  <a:pt x="11492" y="10512"/>
                  <a:pt x="11518" y="10501"/>
                  <a:pt x="11541" y="10501"/>
                </a:cubicBezTo>
                <a:cubicBezTo>
                  <a:pt x="11562" y="10501"/>
                  <a:pt x="11581" y="10509"/>
                  <a:pt x="11598" y="10526"/>
                </a:cubicBezTo>
                <a:cubicBezTo>
                  <a:pt x="11715" y="10609"/>
                  <a:pt x="11837" y="10624"/>
                  <a:pt x="11961" y="10624"/>
                </a:cubicBezTo>
                <a:cubicBezTo>
                  <a:pt x="12028" y="10624"/>
                  <a:pt x="12095" y="10620"/>
                  <a:pt x="12162" y="10620"/>
                </a:cubicBezTo>
                <a:cubicBezTo>
                  <a:pt x="12184" y="10620"/>
                  <a:pt x="12206" y="10620"/>
                  <a:pt x="12229" y="10621"/>
                </a:cubicBezTo>
                <a:cubicBezTo>
                  <a:pt x="12298" y="10621"/>
                  <a:pt x="12375" y="10648"/>
                  <a:pt x="12451" y="10648"/>
                </a:cubicBezTo>
                <a:cubicBezTo>
                  <a:pt x="12518" y="10648"/>
                  <a:pt x="12584" y="10628"/>
                  <a:pt x="12645" y="10550"/>
                </a:cubicBezTo>
                <a:cubicBezTo>
                  <a:pt x="12744" y="10591"/>
                  <a:pt x="12840" y="10611"/>
                  <a:pt x="12933" y="10611"/>
                </a:cubicBezTo>
                <a:cubicBezTo>
                  <a:pt x="13111" y="10611"/>
                  <a:pt x="13279" y="10540"/>
                  <a:pt x="13443" y="10407"/>
                </a:cubicBezTo>
                <a:cubicBezTo>
                  <a:pt x="13482" y="10373"/>
                  <a:pt x="13513" y="10359"/>
                  <a:pt x="13541" y="10359"/>
                </a:cubicBezTo>
                <a:cubicBezTo>
                  <a:pt x="13581" y="10359"/>
                  <a:pt x="13615" y="10389"/>
                  <a:pt x="13657" y="10431"/>
                </a:cubicBezTo>
                <a:cubicBezTo>
                  <a:pt x="13703" y="10529"/>
                  <a:pt x="13758" y="10555"/>
                  <a:pt x="13819" y="10555"/>
                </a:cubicBezTo>
                <a:cubicBezTo>
                  <a:pt x="13855" y="10555"/>
                  <a:pt x="13892" y="10547"/>
                  <a:pt x="13931" y="10538"/>
                </a:cubicBezTo>
                <a:lnTo>
                  <a:pt x="14122" y="10538"/>
                </a:lnTo>
                <a:cubicBezTo>
                  <a:pt x="14145" y="10578"/>
                  <a:pt x="14165" y="10596"/>
                  <a:pt x="14185" y="10596"/>
                </a:cubicBezTo>
                <a:cubicBezTo>
                  <a:pt x="14206" y="10596"/>
                  <a:pt x="14228" y="10575"/>
                  <a:pt x="14253" y="10538"/>
                </a:cubicBezTo>
                <a:cubicBezTo>
                  <a:pt x="14277" y="10550"/>
                  <a:pt x="14300" y="10556"/>
                  <a:pt x="14323" y="10556"/>
                </a:cubicBezTo>
                <a:cubicBezTo>
                  <a:pt x="14345" y="10556"/>
                  <a:pt x="14366" y="10550"/>
                  <a:pt x="14384" y="10538"/>
                </a:cubicBezTo>
                <a:cubicBezTo>
                  <a:pt x="14503" y="10526"/>
                  <a:pt x="14622" y="10526"/>
                  <a:pt x="14741" y="10526"/>
                </a:cubicBezTo>
                <a:cubicBezTo>
                  <a:pt x="14870" y="10531"/>
                  <a:pt x="15002" y="10549"/>
                  <a:pt x="15133" y="10549"/>
                </a:cubicBezTo>
                <a:cubicBezTo>
                  <a:pt x="15291" y="10549"/>
                  <a:pt x="15448" y="10523"/>
                  <a:pt x="15598" y="10419"/>
                </a:cubicBezTo>
                <a:cubicBezTo>
                  <a:pt x="15648" y="10457"/>
                  <a:pt x="15702" y="10469"/>
                  <a:pt x="15756" y="10469"/>
                </a:cubicBezTo>
                <a:cubicBezTo>
                  <a:pt x="15855" y="10469"/>
                  <a:pt x="15958" y="10427"/>
                  <a:pt x="16051" y="10419"/>
                </a:cubicBezTo>
                <a:cubicBezTo>
                  <a:pt x="16066" y="10418"/>
                  <a:pt x="16082" y="10418"/>
                  <a:pt x="16097" y="10418"/>
                </a:cubicBezTo>
                <a:cubicBezTo>
                  <a:pt x="16238" y="10418"/>
                  <a:pt x="16380" y="10448"/>
                  <a:pt x="16521" y="10448"/>
                </a:cubicBezTo>
                <a:cubicBezTo>
                  <a:pt x="16590" y="10448"/>
                  <a:pt x="16660" y="10441"/>
                  <a:pt x="16729" y="10419"/>
                </a:cubicBezTo>
                <a:cubicBezTo>
                  <a:pt x="16939" y="10427"/>
                  <a:pt x="17150" y="10452"/>
                  <a:pt x="17360" y="10452"/>
                </a:cubicBezTo>
                <a:cubicBezTo>
                  <a:pt x="17459" y="10452"/>
                  <a:pt x="17559" y="10446"/>
                  <a:pt x="17658" y="10431"/>
                </a:cubicBezTo>
                <a:cubicBezTo>
                  <a:pt x="17697" y="10509"/>
                  <a:pt x="17738" y="10529"/>
                  <a:pt x="17782" y="10529"/>
                </a:cubicBezTo>
                <a:cubicBezTo>
                  <a:pt x="17833" y="10529"/>
                  <a:pt x="17886" y="10502"/>
                  <a:pt x="17944" y="10502"/>
                </a:cubicBezTo>
                <a:cubicBezTo>
                  <a:pt x="17954" y="10503"/>
                  <a:pt x="17964" y="10504"/>
                  <a:pt x="17974" y="10504"/>
                </a:cubicBezTo>
                <a:cubicBezTo>
                  <a:pt x="18145" y="10504"/>
                  <a:pt x="18311" y="10365"/>
                  <a:pt x="18485" y="10365"/>
                </a:cubicBezTo>
                <a:cubicBezTo>
                  <a:pt x="18541" y="10365"/>
                  <a:pt x="18599" y="10380"/>
                  <a:pt x="18658" y="10419"/>
                </a:cubicBezTo>
                <a:cubicBezTo>
                  <a:pt x="18718" y="10455"/>
                  <a:pt x="18777" y="10481"/>
                  <a:pt x="18835" y="10481"/>
                </a:cubicBezTo>
                <a:cubicBezTo>
                  <a:pt x="18893" y="10481"/>
                  <a:pt x="18950" y="10455"/>
                  <a:pt x="19003" y="10383"/>
                </a:cubicBezTo>
                <a:cubicBezTo>
                  <a:pt x="19023" y="10359"/>
                  <a:pt x="19044" y="10351"/>
                  <a:pt x="19066" y="10351"/>
                </a:cubicBezTo>
                <a:cubicBezTo>
                  <a:pt x="19099" y="10351"/>
                  <a:pt x="19135" y="10369"/>
                  <a:pt x="19170" y="10383"/>
                </a:cubicBezTo>
                <a:cubicBezTo>
                  <a:pt x="19527" y="10562"/>
                  <a:pt x="19884" y="10502"/>
                  <a:pt x="20242" y="10526"/>
                </a:cubicBezTo>
                <a:cubicBezTo>
                  <a:pt x="20258" y="10524"/>
                  <a:pt x="20275" y="10523"/>
                  <a:pt x="20292" y="10523"/>
                </a:cubicBezTo>
                <a:cubicBezTo>
                  <a:pt x="20406" y="10523"/>
                  <a:pt x="20520" y="10568"/>
                  <a:pt x="20635" y="10568"/>
                </a:cubicBezTo>
                <a:cubicBezTo>
                  <a:pt x="20682" y="10568"/>
                  <a:pt x="20730" y="10560"/>
                  <a:pt x="20777" y="10538"/>
                </a:cubicBezTo>
                <a:cubicBezTo>
                  <a:pt x="21218" y="10562"/>
                  <a:pt x="21670" y="10597"/>
                  <a:pt x="22123" y="10621"/>
                </a:cubicBezTo>
                <a:lnTo>
                  <a:pt x="22182" y="10621"/>
                </a:lnTo>
                <a:cubicBezTo>
                  <a:pt x="22193" y="10621"/>
                  <a:pt x="22204" y="10620"/>
                  <a:pt x="22215" y="10620"/>
                </a:cubicBezTo>
                <a:cubicBezTo>
                  <a:pt x="22302" y="10620"/>
                  <a:pt x="22388" y="10638"/>
                  <a:pt x="22470" y="10638"/>
                </a:cubicBezTo>
                <a:cubicBezTo>
                  <a:pt x="22578" y="10638"/>
                  <a:pt x="22681" y="10608"/>
                  <a:pt x="22778" y="10467"/>
                </a:cubicBezTo>
                <a:cubicBezTo>
                  <a:pt x="22792" y="10447"/>
                  <a:pt x="22814" y="10440"/>
                  <a:pt x="22838" y="10440"/>
                </a:cubicBezTo>
                <a:cubicBezTo>
                  <a:pt x="22874" y="10440"/>
                  <a:pt x="22916" y="10457"/>
                  <a:pt x="22944" y="10478"/>
                </a:cubicBezTo>
                <a:cubicBezTo>
                  <a:pt x="23083" y="10604"/>
                  <a:pt x="23232" y="10616"/>
                  <a:pt x="23384" y="10616"/>
                </a:cubicBezTo>
                <a:cubicBezTo>
                  <a:pt x="23421" y="10616"/>
                  <a:pt x="23457" y="10615"/>
                  <a:pt x="23494" y="10615"/>
                </a:cubicBezTo>
                <a:cubicBezTo>
                  <a:pt x="23581" y="10615"/>
                  <a:pt x="23668" y="10619"/>
                  <a:pt x="23754" y="10645"/>
                </a:cubicBezTo>
                <a:cubicBezTo>
                  <a:pt x="23790" y="10645"/>
                  <a:pt x="23837" y="10645"/>
                  <a:pt x="23885" y="10657"/>
                </a:cubicBezTo>
                <a:cubicBezTo>
                  <a:pt x="23915" y="10708"/>
                  <a:pt x="23946" y="10726"/>
                  <a:pt x="23977" y="10726"/>
                </a:cubicBezTo>
                <a:cubicBezTo>
                  <a:pt x="24035" y="10726"/>
                  <a:pt x="24093" y="10668"/>
                  <a:pt x="24147" y="10645"/>
                </a:cubicBezTo>
                <a:cubicBezTo>
                  <a:pt x="24161" y="10649"/>
                  <a:pt x="24174" y="10650"/>
                  <a:pt x="24188" y="10650"/>
                </a:cubicBezTo>
                <a:cubicBezTo>
                  <a:pt x="24214" y="10650"/>
                  <a:pt x="24240" y="10645"/>
                  <a:pt x="24264" y="10645"/>
                </a:cubicBezTo>
                <a:cubicBezTo>
                  <a:pt x="24302" y="10645"/>
                  <a:pt x="24337" y="10657"/>
                  <a:pt x="24373" y="10717"/>
                </a:cubicBezTo>
                <a:cubicBezTo>
                  <a:pt x="24403" y="10753"/>
                  <a:pt x="24449" y="10790"/>
                  <a:pt x="24495" y="10790"/>
                </a:cubicBezTo>
                <a:cubicBezTo>
                  <a:pt x="24539" y="10790"/>
                  <a:pt x="24582" y="10756"/>
                  <a:pt x="24611" y="10657"/>
                </a:cubicBezTo>
                <a:cubicBezTo>
                  <a:pt x="24790" y="10681"/>
                  <a:pt x="24956" y="10740"/>
                  <a:pt x="25135" y="10800"/>
                </a:cubicBezTo>
                <a:cubicBezTo>
                  <a:pt x="25193" y="10819"/>
                  <a:pt x="25261" y="10846"/>
                  <a:pt x="25326" y="10846"/>
                </a:cubicBezTo>
                <a:cubicBezTo>
                  <a:pt x="25423" y="10846"/>
                  <a:pt x="25514" y="10788"/>
                  <a:pt x="25564" y="10562"/>
                </a:cubicBezTo>
                <a:cubicBezTo>
                  <a:pt x="25576" y="10562"/>
                  <a:pt x="25599" y="10562"/>
                  <a:pt x="25611" y="10550"/>
                </a:cubicBezTo>
                <a:cubicBezTo>
                  <a:pt x="25623" y="10621"/>
                  <a:pt x="25659" y="10705"/>
                  <a:pt x="25671" y="10776"/>
                </a:cubicBezTo>
                <a:cubicBezTo>
                  <a:pt x="25718" y="10919"/>
                  <a:pt x="25802" y="10883"/>
                  <a:pt x="25873" y="10895"/>
                </a:cubicBezTo>
                <a:cubicBezTo>
                  <a:pt x="26058" y="10902"/>
                  <a:pt x="26242" y="10917"/>
                  <a:pt x="26425" y="10917"/>
                </a:cubicBezTo>
                <a:cubicBezTo>
                  <a:pt x="26560" y="10917"/>
                  <a:pt x="26694" y="10909"/>
                  <a:pt x="26826" y="10883"/>
                </a:cubicBezTo>
                <a:cubicBezTo>
                  <a:pt x="26850" y="10848"/>
                  <a:pt x="26861" y="10824"/>
                  <a:pt x="26873" y="10800"/>
                </a:cubicBezTo>
                <a:lnTo>
                  <a:pt x="26873" y="10800"/>
                </a:lnTo>
                <a:cubicBezTo>
                  <a:pt x="26861" y="10836"/>
                  <a:pt x="26850" y="10859"/>
                  <a:pt x="26826" y="10883"/>
                </a:cubicBezTo>
                <a:lnTo>
                  <a:pt x="26873" y="10883"/>
                </a:lnTo>
                <a:cubicBezTo>
                  <a:pt x="26938" y="10919"/>
                  <a:pt x="26999" y="10947"/>
                  <a:pt x="27063" y="10947"/>
                </a:cubicBezTo>
                <a:cubicBezTo>
                  <a:pt x="27105" y="10947"/>
                  <a:pt x="27148" y="10935"/>
                  <a:pt x="27195" y="10907"/>
                </a:cubicBezTo>
                <a:cubicBezTo>
                  <a:pt x="27264" y="10868"/>
                  <a:pt x="27325" y="10844"/>
                  <a:pt x="27384" y="10844"/>
                </a:cubicBezTo>
                <a:cubicBezTo>
                  <a:pt x="27396" y="10844"/>
                  <a:pt x="27409" y="10845"/>
                  <a:pt x="27421" y="10848"/>
                </a:cubicBezTo>
                <a:cubicBezTo>
                  <a:pt x="27775" y="10955"/>
                  <a:pt x="28110" y="11004"/>
                  <a:pt x="28451" y="11004"/>
                </a:cubicBezTo>
                <a:cubicBezTo>
                  <a:pt x="28489" y="11004"/>
                  <a:pt x="28526" y="11003"/>
                  <a:pt x="28564" y="11002"/>
                </a:cubicBezTo>
                <a:cubicBezTo>
                  <a:pt x="28612" y="11002"/>
                  <a:pt x="28659" y="10978"/>
                  <a:pt x="28707" y="10978"/>
                </a:cubicBezTo>
                <a:cubicBezTo>
                  <a:pt x="28921" y="11062"/>
                  <a:pt x="29159" y="11098"/>
                  <a:pt x="29397" y="11121"/>
                </a:cubicBezTo>
                <a:cubicBezTo>
                  <a:pt x="29719" y="11133"/>
                  <a:pt x="30017" y="11193"/>
                  <a:pt x="30326" y="11217"/>
                </a:cubicBezTo>
                <a:cubicBezTo>
                  <a:pt x="30366" y="11312"/>
                  <a:pt x="30427" y="11344"/>
                  <a:pt x="30484" y="11344"/>
                </a:cubicBezTo>
                <a:cubicBezTo>
                  <a:pt x="30513" y="11344"/>
                  <a:pt x="30540" y="11336"/>
                  <a:pt x="30564" y="11324"/>
                </a:cubicBezTo>
                <a:cubicBezTo>
                  <a:pt x="30671" y="11294"/>
                  <a:pt x="30777" y="11284"/>
                  <a:pt x="30884" y="11284"/>
                </a:cubicBezTo>
                <a:cubicBezTo>
                  <a:pt x="31077" y="11284"/>
                  <a:pt x="31270" y="11316"/>
                  <a:pt x="31469" y="11324"/>
                </a:cubicBezTo>
                <a:cubicBezTo>
                  <a:pt x="31548" y="11425"/>
                  <a:pt x="31623" y="11470"/>
                  <a:pt x="31697" y="11470"/>
                </a:cubicBezTo>
                <a:cubicBezTo>
                  <a:pt x="31779" y="11470"/>
                  <a:pt x="31858" y="11413"/>
                  <a:pt x="31933" y="11312"/>
                </a:cubicBezTo>
                <a:cubicBezTo>
                  <a:pt x="31947" y="11294"/>
                  <a:pt x="31959" y="11288"/>
                  <a:pt x="31969" y="11288"/>
                </a:cubicBezTo>
                <a:cubicBezTo>
                  <a:pt x="31985" y="11288"/>
                  <a:pt x="31997" y="11304"/>
                  <a:pt x="32005" y="11312"/>
                </a:cubicBezTo>
                <a:cubicBezTo>
                  <a:pt x="32064" y="11431"/>
                  <a:pt x="32148" y="11431"/>
                  <a:pt x="32219" y="11431"/>
                </a:cubicBezTo>
                <a:cubicBezTo>
                  <a:pt x="32240" y="11432"/>
                  <a:pt x="32261" y="11432"/>
                  <a:pt x="32283" y="11432"/>
                </a:cubicBezTo>
                <a:cubicBezTo>
                  <a:pt x="32544" y="11432"/>
                  <a:pt x="32810" y="11387"/>
                  <a:pt x="33081" y="11387"/>
                </a:cubicBezTo>
                <a:cubicBezTo>
                  <a:pt x="33197" y="11387"/>
                  <a:pt x="33315" y="11395"/>
                  <a:pt x="33434" y="11419"/>
                </a:cubicBezTo>
                <a:cubicBezTo>
                  <a:pt x="33437" y="11420"/>
                  <a:pt x="33441" y="11420"/>
                  <a:pt x="33444" y="11420"/>
                </a:cubicBezTo>
                <a:cubicBezTo>
                  <a:pt x="33507" y="11420"/>
                  <a:pt x="33527" y="11318"/>
                  <a:pt x="33493" y="11217"/>
                </a:cubicBezTo>
                <a:cubicBezTo>
                  <a:pt x="33541" y="11205"/>
                  <a:pt x="33565" y="11205"/>
                  <a:pt x="33612" y="11193"/>
                </a:cubicBezTo>
                <a:cubicBezTo>
                  <a:pt x="33654" y="11293"/>
                  <a:pt x="33703" y="11316"/>
                  <a:pt x="33754" y="11316"/>
                </a:cubicBezTo>
                <a:cubicBezTo>
                  <a:pt x="33799" y="11316"/>
                  <a:pt x="33845" y="11298"/>
                  <a:pt x="33888" y="11298"/>
                </a:cubicBezTo>
                <a:cubicBezTo>
                  <a:pt x="33908" y="11298"/>
                  <a:pt x="33927" y="11302"/>
                  <a:pt x="33946" y="11312"/>
                </a:cubicBezTo>
                <a:cubicBezTo>
                  <a:pt x="33969" y="11252"/>
                  <a:pt x="34029" y="11240"/>
                  <a:pt x="34077" y="11217"/>
                </a:cubicBezTo>
                <a:cubicBezTo>
                  <a:pt x="34087" y="11370"/>
                  <a:pt x="34141" y="11462"/>
                  <a:pt x="34217" y="11462"/>
                </a:cubicBezTo>
                <a:cubicBezTo>
                  <a:pt x="34229" y="11462"/>
                  <a:pt x="34242" y="11460"/>
                  <a:pt x="34255" y="11455"/>
                </a:cubicBezTo>
                <a:cubicBezTo>
                  <a:pt x="34279" y="11444"/>
                  <a:pt x="34304" y="11440"/>
                  <a:pt x="34329" y="11440"/>
                </a:cubicBezTo>
                <a:cubicBezTo>
                  <a:pt x="34431" y="11440"/>
                  <a:pt x="34536" y="11512"/>
                  <a:pt x="34634" y="11512"/>
                </a:cubicBezTo>
                <a:cubicBezTo>
                  <a:pt x="34699" y="11512"/>
                  <a:pt x="34761" y="11480"/>
                  <a:pt x="34815" y="11371"/>
                </a:cubicBezTo>
                <a:lnTo>
                  <a:pt x="34815" y="11312"/>
                </a:lnTo>
                <a:cubicBezTo>
                  <a:pt x="34851" y="11276"/>
                  <a:pt x="34862" y="11240"/>
                  <a:pt x="34898" y="11205"/>
                </a:cubicBezTo>
                <a:lnTo>
                  <a:pt x="34922" y="11217"/>
                </a:lnTo>
                <a:lnTo>
                  <a:pt x="34958" y="11217"/>
                </a:lnTo>
                <a:cubicBezTo>
                  <a:pt x="35038" y="11435"/>
                  <a:pt x="35087" y="11533"/>
                  <a:pt x="35153" y="11533"/>
                </a:cubicBezTo>
                <a:cubicBezTo>
                  <a:pt x="35196" y="11533"/>
                  <a:pt x="35245" y="11493"/>
                  <a:pt x="35315" y="11419"/>
                </a:cubicBezTo>
                <a:cubicBezTo>
                  <a:pt x="35374" y="11336"/>
                  <a:pt x="35434" y="11359"/>
                  <a:pt x="35493" y="11336"/>
                </a:cubicBezTo>
                <a:cubicBezTo>
                  <a:pt x="35684" y="11538"/>
                  <a:pt x="35922" y="11502"/>
                  <a:pt x="36124" y="11550"/>
                </a:cubicBezTo>
                <a:cubicBezTo>
                  <a:pt x="36131" y="11551"/>
                  <a:pt x="36138" y="11551"/>
                  <a:pt x="36145" y="11551"/>
                </a:cubicBezTo>
                <a:cubicBezTo>
                  <a:pt x="36243" y="11551"/>
                  <a:pt x="36331" y="11469"/>
                  <a:pt x="36386" y="11324"/>
                </a:cubicBezTo>
                <a:cubicBezTo>
                  <a:pt x="36498" y="11398"/>
                  <a:pt x="36609" y="11500"/>
                  <a:pt x="36723" y="11500"/>
                </a:cubicBezTo>
                <a:cubicBezTo>
                  <a:pt x="36792" y="11500"/>
                  <a:pt x="36862" y="11463"/>
                  <a:pt x="36934" y="11359"/>
                </a:cubicBezTo>
                <a:cubicBezTo>
                  <a:pt x="37056" y="11309"/>
                  <a:pt x="37187" y="11276"/>
                  <a:pt x="37321" y="11276"/>
                </a:cubicBezTo>
                <a:cubicBezTo>
                  <a:pt x="37409" y="11276"/>
                  <a:pt x="37499" y="11291"/>
                  <a:pt x="37589" y="11324"/>
                </a:cubicBezTo>
                <a:cubicBezTo>
                  <a:pt x="37838" y="11433"/>
                  <a:pt x="38093" y="11481"/>
                  <a:pt x="38346" y="11481"/>
                </a:cubicBezTo>
                <a:cubicBezTo>
                  <a:pt x="38479" y="11481"/>
                  <a:pt x="38612" y="11467"/>
                  <a:pt x="38744" y="11443"/>
                </a:cubicBezTo>
                <a:cubicBezTo>
                  <a:pt x="38762" y="11461"/>
                  <a:pt x="38780" y="11467"/>
                  <a:pt x="38796" y="11467"/>
                </a:cubicBezTo>
                <a:cubicBezTo>
                  <a:pt x="38824" y="11467"/>
                  <a:pt x="38848" y="11450"/>
                  <a:pt x="38863" y="11443"/>
                </a:cubicBezTo>
                <a:cubicBezTo>
                  <a:pt x="38935" y="11491"/>
                  <a:pt x="39011" y="11508"/>
                  <a:pt x="39088" y="11508"/>
                </a:cubicBezTo>
                <a:cubicBezTo>
                  <a:pt x="39201" y="11508"/>
                  <a:pt x="39316" y="11471"/>
                  <a:pt x="39423" y="11443"/>
                </a:cubicBezTo>
                <a:cubicBezTo>
                  <a:pt x="39446" y="11443"/>
                  <a:pt x="39494" y="11455"/>
                  <a:pt x="39518" y="11455"/>
                </a:cubicBezTo>
                <a:cubicBezTo>
                  <a:pt x="39663" y="11711"/>
                  <a:pt x="39829" y="11874"/>
                  <a:pt x="40035" y="11874"/>
                </a:cubicBezTo>
                <a:cubicBezTo>
                  <a:pt x="40049" y="11874"/>
                  <a:pt x="40063" y="11873"/>
                  <a:pt x="40077" y="11871"/>
                </a:cubicBezTo>
                <a:cubicBezTo>
                  <a:pt x="40089" y="11836"/>
                  <a:pt x="40113" y="11788"/>
                  <a:pt x="40137" y="11729"/>
                </a:cubicBezTo>
                <a:lnTo>
                  <a:pt x="40149" y="11729"/>
                </a:lnTo>
                <a:cubicBezTo>
                  <a:pt x="40173" y="11729"/>
                  <a:pt x="40208" y="11729"/>
                  <a:pt x="40232" y="11717"/>
                </a:cubicBezTo>
                <a:cubicBezTo>
                  <a:pt x="40268" y="11693"/>
                  <a:pt x="40280" y="11681"/>
                  <a:pt x="40315" y="11657"/>
                </a:cubicBezTo>
                <a:lnTo>
                  <a:pt x="40435" y="11657"/>
                </a:lnTo>
                <a:cubicBezTo>
                  <a:pt x="40452" y="11717"/>
                  <a:pt x="40473" y="11746"/>
                  <a:pt x="40496" y="11746"/>
                </a:cubicBezTo>
                <a:cubicBezTo>
                  <a:pt x="40518" y="11746"/>
                  <a:pt x="40542" y="11717"/>
                  <a:pt x="40566" y="11657"/>
                </a:cubicBezTo>
                <a:cubicBezTo>
                  <a:pt x="40605" y="11634"/>
                  <a:pt x="40644" y="11600"/>
                  <a:pt x="40683" y="11600"/>
                </a:cubicBezTo>
                <a:cubicBezTo>
                  <a:pt x="40703" y="11600"/>
                  <a:pt x="40724" y="11609"/>
                  <a:pt x="40744" y="11633"/>
                </a:cubicBezTo>
                <a:cubicBezTo>
                  <a:pt x="40813" y="11709"/>
                  <a:pt x="40882" y="11738"/>
                  <a:pt x="40953" y="11738"/>
                </a:cubicBezTo>
                <a:cubicBezTo>
                  <a:pt x="41017" y="11738"/>
                  <a:pt x="41082" y="11715"/>
                  <a:pt x="41149" y="11681"/>
                </a:cubicBezTo>
                <a:cubicBezTo>
                  <a:pt x="41183" y="11755"/>
                  <a:pt x="41220" y="11775"/>
                  <a:pt x="41260" y="11775"/>
                </a:cubicBezTo>
                <a:cubicBezTo>
                  <a:pt x="41303" y="11775"/>
                  <a:pt x="41350" y="11752"/>
                  <a:pt x="41399" y="11752"/>
                </a:cubicBezTo>
                <a:cubicBezTo>
                  <a:pt x="41411" y="11752"/>
                  <a:pt x="41447" y="11776"/>
                  <a:pt x="41458" y="11776"/>
                </a:cubicBezTo>
                <a:cubicBezTo>
                  <a:pt x="41542" y="11800"/>
                  <a:pt x="41685" y="11740"/>
                  <a:pt x="41697" y="11991"/>
                </a:cubicBezTo>
                <a:cubicBezTo>
                  <a:pt x="41723" y="11996"/>
                  <a:pt x="41751" y="12001"/>
                  <a:pt x="41778" y="12001"/>
                </a:cubicBezTo>
                <a:cubicBezTo>
                  <a:pt x="41860" y="12001"/>
                  <a:pt x="41938" y="11961"/>
                  <a:pt x="41982" y="11800"/>
                </a:cubicBezTo>
                <a:cubicBezTo>
                  <a:pt x="42000" y="11735"/>
                  <a:pt x="42024" y="11717"/>
                  <a:pt x="42051" y="11717"/>
                </a:cubicBezTo>
                <a:cubicBezTo>
                  <a:pt x="42078" y="11717"/>
                  <a:pt x="42107" y="11735"/>
                  <a:pt x="42137" y="11740"/>
                </a:cubicBezTo>
                <a:cubicBezTo>
                  <a:pt x="42355" y="11821"/>
                  <a:pt x="42572" y="11880"/>
                  <a:pt x="42794" y="11880"/>
                </a:cubicBezTo>
                <a:cubicBezTo>
                  <a:pt x="42899" y="11880"/>
                  <a:pt x="43006" y="11866"/>
                  <a:pt x="43113" y="11836"/>
                </a:cubicBezTo>
                <a:cubicBezTo>
                  <a:pt x="43149" y="11836"/>
                  <a:pt x="43197" y="11836"/>
                  <a:pt x="43244" y="11812"/>
                </a:cubicBezTo>
                <a:cubicBezTo>
                  <a:pt x="43319" y="11753"/>
                  <a:pt x="43388" y="11643"/>
                  <a:pt x="43459" y="11643"/>
                </a:cubicBezTo>
                <a:cubicBezTo>
                  <a:pt x="43501" y="11643"/>
                  <a:pt x="43545" y="11683"/>
                  <a:pt x="43590" y="11800"/>
                </a:cubicBezTo>
                <a:cubicBezTo>
                  <a:pt x="43603" y="11851"/>
                  <a:pt x="43636" y="11861"/>
                  <a:pt x="43674" y="11861"/>
                </a:cubicBezTo>
                <a:cubicBezTo>
                  <a:pt x="43697" y="11861"/>
                  <a:pt x="43722" y="11857"/>
                  <a:pt x="43744" y="11857"/>
                </a:cubicBezTo>
                <a:cubicBezTo>
                  <a:pt x="43752" y="11857"/>
                  <a:pt x="43761" y="11858"/>
                  <a:pt x="43768" y="11860"/>
                </a:cubicBezTo>
                <a:cubicBezTo>
                  <a:pt x="44102" y="11729"/>
                  <a:pt x="44495" y="11788"/>
                  <a:pt x="44792" y="11336"/>
                </a:cubicBezTo>
                <a:cubicBezTo>
                  <a:pt x="44864" y="11336"/>
                  <a:pt x="44923" y="11419"/>
                  <a:pt x="44971" y="11490"/>
                </a:cubicBezTo>
                <a:cubicBezTo>
                  <a:pt x="44995" y="11514"/>
                  <a:pt x="45018" y="11550"/>
                  <a:pt x="45042" y="11562"/>
                </a:cubicBezTo>
                <a:cubicBezTo>
                  <a:pt x="45072" y="11581"/>
                  <a:pt x="45098" y="11589"/>
                  <a:pt x="45123" y="11589"/>
                </a:cubicBezTo>
                <a:cubicBezTo>
                  <a:pt x="45235" y="11589"/>
                  <a:pt x="45299" y="11414"/>
                  <a:pt x="45388" y="11336"/>
                </a:cubicBezTo>
                <a:cubicBezTo>
                  <a:pt x="45530" y="11205"/>
                  <a:pt x="45590" y="11002"/>
                  <a:pt x="45614" y="10728"/>
                </a:cubicBezTo>
                <a:cubicBezTo>
                  <a:pt x="45614" y="10609"/>
                  <a:pt x="45614" y="10467"/>
                  <a:pt x="45709" y="10443"/>
                </a:cubicBezTo>
                <a:cubicBezTo>
                  <a:pt x="45816" y="9990"/>
                  <a:pt x="45828" y="9514"/>
                  <a:pt x="45876" y="9014"/>
                </a:cubicBezTo>
                <a:cubicBezTo>
                  <a:pt x="45840" y="8907"/>
                  <a:pt x="45816" y="8823"/>
                  <a:pt x="45816" y="8752"/>
                </a:cubicBezTo>
                <a:cubicBezTo>
                  <a:pt x="45816" y="8681"/>
                  <a:pt x="45804" y="8609"/>
                  <a:pt x="45780" y="8526"/>
                </a:cubicBezTo>
                <a:cubicBezTo>
                  <a:pt x="45721" y="8442"/>
                  <a:pt x="45626" y="8407"/>
                  <a:pt x="45602" y="8264"/>
                </a:cubicBezTo>
                <a:cubicBezTo>
                  <a:pt x="45566" y="8228"/>
                  <a:pt x="45519" y="8204"/>
                  <a:pt x="45483" y="8192"/>
                </a:cubicBezTo>
                <a:cubicBezTo>
                  <a:pt x="45488" y="8184"/>
                  <a:pt x="45494" y="8181"/>
                  <a:pt x="45501" y="8181"/>
                </a:cubicBezTo>
                <a:cubicBezTo>
                  <a:pt x="45522" y="8181"/>
                  <a:pt x="45548" y="8216"/>
                  <a:pt x="45566" y="8216"/>
                </a:cubicBezTo>
                <a:cubicBezTo>
                  <a:pt x="45592" y="8223"/>
                  <a:pt x="45618" y="8233"/>
                  <a:pt x="45640" y="8233"/>
                </a:cubicBezTo>
                <a:cubicBezTo>
                  <a:pt x="45659" y="8233"/>
                  <a:pt x="45674" y="8226"/>
                  <a:pt x="45685" y="8204"/>
                </a:cubicBezTo>
                <a:cubicBezTo>
                  <a:pt x="45721" y="8145"/>
                  <a:pt x="45721" y="8073"/>
                  <a:pt x="45721" y="7990"/>
                </a:cubicBezTo>
                <a:cubicBezTo>
                  <a:pt x="45661" y="7859"/>
                  <a:pt x="45626" y="7716"/>
                  <a:pt x="45638" y="7549"/>
                </a:cubicBezTo>
                <a:cubicBezTo>
                  <a:pt x="45638" y="7502"/>
                  <a:pt x="45626" y="7454"/>
                  <a:pt x="45614" y="7419"/>
                </a:cubicBezTo>
                <a:cubicBezTo>
                  <a:pt x="45495" y="7204"/>
                  <a:pt x="45459" y="6918"/>
                  <a:pt x="45364" y="6716"/>
                </a:cubicBezTo>
                <a:cubicBezTo>
                  <a:pt x="45423" y="6645"/>
                  <a:pt x="45447" y="6537"/>
                  <a:pt x="45459" y="6418"/>
                </a:cubicBezTo>
                <a:cubicBezTo>
                  <a:pt x="45459" y="6347"/>
                  <a:pt x="45459" y="6264"/>
                  <a:pt x="45435" y="6192"/>
                </a:cubicBezTo>
                <a:cubicBezTo>
                  <a:pt x="45426" y="6197"/>
                  <a:pt x="45417" y="6199"/>
                  <a:pt x="45408" y="6199"/>
                </a:cubicBezTo>
                <a:cubicBezTo>
                  <a:pt x="45312" y="6199"/>
                  <a:pt x="45277" y="5942"/>
                  <a:pt x="45177" y="5942"/>
                </a:cubicBezTo>
                <a:cubicBezTo>
                  <a:pt x="45165" y="5942"/>
                  <a:pt x="45152" y="5946"/>
                  <a:pt x="45138" y="5954"/>
                </a:cubicBezTo>
                <a:cubicBezTo>
                  <a:pt x="45126" y="5990"/>
                  <a:pt x="45102" y="6025"/>
                  <a:pt x="45102" y="6073"/>
                </a:cubicBezTo>
                <a:cubicBezTo>
                  <a:pt x="45090" y="6133"/>
                  <a:pt x="45149" y="6145"/>
                  <a:pt x="45126" y="6204"/>
                </a:cubicBezTo>
                <a:lnTo>
                  <a:pt x="45078" y="6168"/>
                </a:lnTo>
                <a:cubicBezTo>
                  <a:pt x="45066" y="6121"/>
                  <a:pt x="45030" y="6073"/>
                  <a:pt x="45007" y="6025"/>
                </a:cubicBezTo>
                <a:cubicBezTo>
                  <a:pt x="44971" y="6014"/>
                  <a:pt x="44959" y="6002"/>
                  <a:pt x="44923" y="5990"/>
                </a:cubicBezTo>
                <a:cubicBezTo>
                  <a:pt x="44895" y="5999"/>
                  <a:pt x="44875" y="6003"/>
                  <a:pt x="44861" y="6003"/>
                </a:cubicBezTo>
                <a:cubicBezTo>
                  <a:pt x="44786" y="6003"/>
                  <a:pt x="44889" y="5887"/>
                  <a:pt x="44899" y="5847"/>
                </a:cubicBezTo>
                <a:cubicBezTo>
                  <a:pt x="44923" y="5704"/>
                  <a:pt x="44923" y="5573"/>
                  <a:pt x="44852" y="5454"/>
                </a:cubicBezTo>
                <a:cubicBezTo>
                  <a:pt x="44822" y="5410"/>
                  <a:pt x="44795" y="5392"/>
                  <a:pt x="44768" y="5392"/>
                </a:cubicBezTo>
                <a:cubicBezTo>
                  <a:pt x="44729" y="5392"/>
                  <a:pt x="44691" y="5429"/>
                  <a:pt x="44649" y="5478"/>
                </a:cubicBezTo>
                <a:cubicBezTo>
                  <a:pt x="44626" y="5490"/>
                  <a:pt x="44614" y="5514"/>
                  <a:pt x="44626" y="5525"/>
                </a:cubicBezTo>
                <a:cubicBezTo>
                  <a:pt x="44635" y="5542"/>
                  <a:pt x="44637" y="5548"/>
                  <a:pt x="44635" y="5548"/>
                </a:cubicBezTo>
                <a:cubicBezTo>
                  <a:pt x="44629" y="5548"/>
                  <a:pt x="44596" y="5504"/>
                  <a:pt x="44614" y="5478"/>
                </a:cubicBezTo>
                <a:cubicBezTo>
                  <a:pt x="44681" y="5376"/>
                  <a:pt x="44717" y="5178"/>
                  <a:pt x="44822" y="5178"/>
                </a:cubicBezTo>
                <a:cubicBezTo>
                  <a:pt x="44828" y="5178"/>
                  <a:pt x="44834" y="5179"/>
                  <a:pt x="44840" y="5180"/>
                </a:cubicBezTo>
                <a:cubicBezTo>
                  <a:pt x="44860" y="5184"/>
                  <a:pt x="44879" y="5187"/>
                  <a:pt x="44896" y="5187"/>
                </a:cubicBezTo>
                <a:cubicBezTo>
                  <a:pt x="45068" y="5187"/>
                  <a:pt x="45077" y="4978"/>
                  <a:pt x="45066" y="4740"/>
                </a:cubicBezTo>
                <a:lnTo>
                  <a:pt x="45018" y="4597"/>
                </a:lnTo>
                <a:cubicBezTo>
                  <a:pt x="44947" y="4537"/>
                  <a:pt x="44923" y="4418"/>
                  <a:pt x="44923" y="4299"/>
                </a:cubicBezTo>
                <a:cubicBezTo>
                  <a:pt x="44887" y="4180"/>
                  <a:pt x="44899" y="4049"/>
                  <a:pt x="44899" y="3918"/>
                </a:cubicBezTo>
                <a:cubicBezTo>
                  <a:pt x="44840" y="3811"/>
                  <a:pt x="44780" y="3728"/>
                  <a:pt x="44709" y="3644"/>
                </a:cubicBezTo>
                <a:lnTo>
                  <a:pt x="44709" y="3644"/>
                </a:lnTo>
                <a:cubicBezTo>
                  <a:pt x="44804" y="3704"/>
                  <a:pt x="44923" y="3739"/>
                  <a:pt x="45030" y="3823"/>
                </a:cubicBezTo>
                <a:cubicBezTo>
                  <a:pt x="45066" y="3823"/>
                  <a:pt x="45090" y="3811"/>
                  <a:pt x="45126" y="3787"/>
                </a:cubicBezTo>
                <a:cubicBezTo>
                  <a:pt x="45257" y="3609"/>
                  <a:pt x="45245" y="3406"/>
                  <a:pt x="45149" y="3204"/>
                </a:cubicBezTo>
                <a:cubicBezTo>
                  <a:pt x="45078" y="3132"/>
                  <a:pt x="45007" y="3073"/>
                  <a:pt x="44983" y="2918"/>
                </a:cubicBezTo>
                <a:cubicBezTo>
                  <a:pt x="44959" y="2858"/>
                  <a:pt x="44947" y="2799"/>
                  <a:pt x="44899" y="2739"/>
                </a:cubicBezTo>
                <a:cubicBezTo>
                  <a:pt x="44768" y="2501"/>
                  <a:pt x="44578" y="2358"/>
                  <a:pt x="44435" y="2156"/>
                </a:cubicBezTo>
                <a:cubicBezTo>
                  <a:pt x="44423" y="2132"/>
                  <a:pt x="44387" y="2096"/>
                  <a:pt x="44364" y="2085"/>
                </a:cubicBezTo>
                <a:cubicBezTo>
                  <a:pt x="44359" y="2084"/>
                  <a:pt x="44354" y="2084"/>
                  <a:pt x="44349" y="2084"/>
                </a:cubicBezTo>
                <a:cubicBezTo>
                  <a:pt x="44261" y="2084"/>
                  <a:pt x="44193" y="2181"/>
                  <a:pt x="44125" y="2204"/>
                </a:cubicBezTo>
                <a:cubicBezTo>
                  <a:pt x="44078" y="2204"/>
                  <a:pt x="44042" y="2192"/>
                  <a:pt x="44006" y="2156"/>
                </a:cubicBezTo>
                <a:cubicBezTo>
                  <a:pt x="43972" y="2130"/>
                  <a:pt x="43932" y="2111"/>
                  <a:pt x="43889" y="2111"/>
                </a:cubicBezTo>
                <a:cubicBezTo>
                  <a:pt x="43873" y="2111"/>
                  <a:pt x="43856" y="2114"/>
                  <a:pt x="43840" y="2120"/>
                </a:cubicBezTo>
                <a:lnTo>
                  <a:pt x="43768" y="2120"/>
                </a:lnTo>
                <a:cubicBezTo>
                  <a:pt x="43744" y="2096"/>
                  <a:pt x="43744" y="2073"/>
                  <a:pt x="43744" y="2025"/>
                </a:cubicBezTo>
                <a:lnTo>
                  <a:pt x="43744" y="1977"/>
                </a:lnTo>
                <a:lnTo>
                  <a:pt x="43744" y="1918"/>
                </a:lnTo>
                <a:cubicBezTo>
                  <a:pt x="43733" y="1894"/>
                  <a:pt x="43721" y="1858"/>
                  <a:pt x="43685" y="1835"/>
                </a:cubicBezTo>
                <a:cubicBezTo>
                  <a:pt x="43649" y="1787"/>
                  <a:pt x="43590" y="1775"/>
                  <a:pt x="43542" y="1739"/>
                </a:cubicBezTo>
                <a:cubicBezTo>
                  <a:pt x="43530" y="1735"/>
                  <a:pt x="43520" y="1734"/>
                  <a:pt x="43510" y="1734"/>
                </a:cubicBezTo>
                <a:cubicBezTo>
                  <a:pt x="43492" y="1734"/>
                  <a:pt x="43479" y="1739"/>
                  <a:pt x="43471" y="1739"/>
                </a:cubicBezTo>
                <a:cubicBezTo>
                  <a:pt x="43423" y="1775"/>
                  <a:pt x="43387" y="1823"/>
                  <a:pt x="43375" y="1858"/>
                </a:cubicBezTo>
                <a:cubicBezTo>
                  <a:pt x="43375" y="1882"/>
                  <a:pt x="43363" y="1894"/>
                  <a:pt x="43363" y="1906"/>
                </a:cubicBezTo>
                <a:cubicBezTo>
                  <a:pt x="43332" y="1865"/>
                  <a:pt x="43310" y="1832"/>
                  <a:pt x="43274" y="1832"/>
                </a:cubicBezTo>
                <a:cubicBezTo>
                  <a:pt x="43268" y="1832"/>
                  <a:pt x="43263" y="1833"/>
                  <a:pt x="43256" y="1835"/>
                </a:cubicBezTo>
                <a:cubicBezTo>
                  <a:pt x="43244" y="1823"/>
                  <a:pt x="43209" y="1799"/>
                  <a:pt x="43197" y="1787"/>
                </a:cubicBezTo>
                <a:lnTo>
                  <a:pt x="42935" y="1787"/>
                </a:lnTo>
                <a:lnTo>
                  <a:pt x="42935" y="1763"/>
                </a:lnTo>
                <a:cubicBezTo>
                  <a:pt x="42935" y="1763"/>
                  <a:pt x="42911" y="1763"/>
                  <a:pt x="42911" y="1739"/>
                </a:cubicBezTo>
                <a:cubicBezTo>
                  <a:pt x="42911" y="1739"/>
                  <a:pt x="42935" y="1739"/>
                  <a:pt x="42935" y="1727"/>
                </a:cubicBezTo>
                <a:cubicBezTo>
                  <a:pt x="42947" y="1715"/>
                  <a:pt x="42935" y="1680"/>
                  <a:pt x="42911" y="1656"/>
                </a:cubicBezTo>
                <a:cubicBezTo>
                  <a:pt x="42459" y="1475"/>
                  <a:pt x="42000" y="1432"/>
                  <a:pt x="41539" y="1432"/>
                </a:cubicBezTo>
                <a:cubicBezTo>
                  <a:pt x="41393" y="1432"/>
                  <a:pt x="41247" y="1436"/>
                  <a:pt x="41101" y="1442"/>
                </a:cubicBezTo>
                <a:cubicBezTo>
                  <a:pt x="41017" y="1488"/>
                  <a:pt x="40948" y="1586"/>
                  <a:pt x="40865" y="1586"/>
                </a:cubicBezTo>
                <a:cubicBezTo>
                  <a:pt x="40842" y="1586"/>
                  <a:pt x="40817" y="1579"/>
                  <a:pt x="40792" y="1561"/>
                </a:cubicBezTo>
                <a:cubicBezTo>
                  <a:pt x="40566" y="1430"/>
                  <a:pt x="40327" y="1501"/>
                  <a:pt x="40089" y="1442"/>
                </a:cubicBezTo>
                <a:cubicBezTo>
                  <a:pt x="39780" y="1382"/>
                  <a:pt x="39458" y="1406"/>
                  <a:pt x="39149" y="1370"/>
                </a:cubicBezTo>
                <a:cubicBezTo>
                  <a:pt x="38807" y="1330"/>
                  <a:pt x="38473" y="1188"/>
                  <a:pt x="38133" y="1188"/>
                </a:cubicBezTo>
                <a:cubicBezTo>
                  <a:pt x="38071" y="1188"/>
                  <a:pt x="38009" y="1192"/>
                  <a:pt x="37946" y="1203"/>
                </a:cubicBezTo>
                <a:cubicBezTo>
                  <a:pt x="37827" y="1144"/>
                  <a:pt x="37696" y="1084"/>
                  <a:pt x="37577" y="1013"/>
                </a:cubicBezTo>
                <a:cubicBezTo>
                  <a:pt x="37537" y="993"/>
                  <a:pt x="37500" y="984"/>
                  <a:pt x="37465" y="984"/>
                </a:cubicBezTo>
                <a:cubicBezTo>
                  <a:pt x="37396" y="984"/>
                  <a:pt x="37335" y="1021"/>
                  <a:pt x="37279" y="1084"/>
                </a:cubicBezTo>
                <a:cubicBezTo>
                  <a:pt x="37191" y="1060"/>
                  <a:pt x="37103" y="1053"/>
                  <a:pt x="37015" y="1053"/>
                </a:cubicBezTo>
                <a:cubicBezTo>
                  <a:pt x="36902" y="1053"/>
                  <a:pt x="36789" y="1064"/>
                  <a:pt x="36676" y="1064"/>
                </a:cubicBezTo>
                <a:cubicBezTo>
                  <a:pt x="36580" y="1064"/>
                  <a:pt x="36483" y="1056"/>
                  <a:pt x="36386" y="1025"/>
                </a:cubicBezTo>
                <a:cubicBezTo>
                  <a:pt x="36160" y="963"/>
                  <a:pt x="35943" y="875"/>
                  <a:pt x="35719" y="875"/>
                </a:cubicBezTo>
                <a:cubicBezTo>
                  <a:pt x="35684" y="875"/>
                  <a:pt x="35648" y="877"/>
                  <a:pt x="35613" y="882"/>
                </a:cubicBezTo>
                <a:cubicBezTo>
                  <a:pt x="35550" y="885"/>
                  <a:pt x="35486" y="889"/>
                  <a:pt x="35422" y="889"/>
                </a:cubicBezTo>
                <a:cubicBezTo>
                  <a:pt x="35255" y="889"/>
                  <a:pt x="35085" y="866"/>
                  <a:pt x="34922" y="763"/>
                </a:cubicBezTo>
                <a:cubicBezTo>
                  <a:pt x="34671" y="620"/>
                  <a:pt x="34416" y="545"/>
                  <a:pt x="34159" y="545"/>
                </a:cubicBezTo>
                <a:cubicBezTo>
                  <a:pt x="33989" y="545"/>
                  <a:pt x="33818" y="578"/>
                  <a:pt x="33648" y="644"/>
                </a:cubicBezTo>
                <a:cubicBezTo>
                  <a:pt x="33572" y="613"/>
                  <a:pt x="33500" y="485"/>
                  <a:pt x="33427" y="485"/>
                </a:cubicBezTo>
                <a:cubicBezTo>
                  <a:pt x="33386" y="485"/>
                  <a:pt x="33345" y="525"/>
                  <a:pt x="33303" y="644"/>
                </a:cubicBezTo>
                <a:cubicBezTo>
                  <a:pt x="33291" y="644"/>
                  <a:pt x="33255" y="620"/>
                  <a:pt x="33243" y="620"/>
                </a:cubicBezTo>
                <a:cubicBezTo>
                  <a:pt x="33145" y="509"/>
                  <a:pt x="33032" y="495"/>
                  <a:pt x="32919" y="495"/>
                </a:cubicBezTo>
                <a:cubicBezTo>
                  <a:pt x="32881" y="495"/>
                  <a:pt x="32843" y="496"/>
                  <a:pt x="32805" y="496"/>
                </a:cubicBezTo>
                <a:cubicBezTo>
                  <a:pt x="32751" y="496"/>
                  <a:pt x="32698" y="493"/>
                  <a:pt x="32648" y="477"/>
                </a:cubicBezTo>
                <a:cubicBezTo>
                  <a:pt x="32544" y="448"/>
                  <a:pt x="32443" y="425"/>
                  <a:pt x="32342" y="425"/>
                </a:cubicBezTo>
                <a:cubicBezTo>
                  <a:pt x="32234" y="425"/>
                  <a:pt x="32127" y="451"/>
                  <a:pt x="32017" y="525"/>
                </a:cubicBezTo>
                <a:cubicBezTo>
                  <a:pt x="32011" y="526"/>
                  <a:pt x="32006" y="526"/>
                  <a:pt x="32001" y="526"/>
                </a:cubicBezTo>
                <a:cubicBezTo>
                  <a:pt x="31913" y="526"/>
                  <a:pt x="31838" y="391"/>
                  <a:pt x="31756" y="391"/>
                </a:cubicBezTo>
                <a:cubicBezTo>
                  <a:pt x="31732" y="391"/>
                  <a:pt x="31708" y="402"/>
                  <a:pt x="31683" y="430"/>
                </a:cubicBezTo>
                <a:cubicBezTo>
                  <a:pt x="31636" y="488"/>
                  <a:pt x="31585" y="506"/>
                  <a:pt x="31536" y="506"/>
                </a:cubicBezTo>
                <a:cubicBezTo>
                  <a:pt x="31475" y="506"/>
                  <a:pt x="31415" y="478"/>
                  <a:pt x="31362" y="465"/>
                </a:cubicBezTo>
                <a:cubicBezTo>
                  <a:pt x="31237" y="411"/>
                  <a:pt x="31118" y="387"/>
                  <a:pt x="30996" y="387"/>
                </a:cubicBezTo>
                <a:cubicBezTo>
                  <a:pt x="30932" y="387"/>
                  <a:pt x="30868" y="393"/>
                  <a:pt x="30802" y="406"/>
                </a:cubicBezTo>
                <a:cubicBezTo>
                  <a:pt x="30623" y="307"/>
                  <a:pt x="30443" y="222"/>
                  <a:pt x="30258" y="222"/>
                </a:cubicBezTo>
                <a:cubicBezTo>
                  <a:pt x="30198" y="222"/>
                  <a:pt x="30137" y="231"/>
                  <a:pt x="30076" y="251"/>
                </a:cubicBezTo>
                <a:cubicBezTo>
                  <a:pt x="29954" y="300"/>
                  <a:pt x="29831" y="327"/>
                  <a:pt x="29705" y="327"/>
                </a:cubicBezTo>
                <a:cubicBezTo>
                  <a:pt x="29587" y="327"/>
                  <a:pt x="29465" y="303"/>
                  <a:pt x="29338" y="251"/>
                </a:cubicBezTo>
                <a:cubicBezTo>
                  <a:pt x="29255" y="216"/>
                  <a:pt x="29167" y="198"/>
                  <a:pt x="29078" y="198"/>
                </a:cubicBezTo>
                <a:cubicBezTo>
                  <a:pt x="29015" y="198"/>
                  <a:pt x="28950" y="207"/>
                  <a:pt x="28885" y="227"/>
                </a:cubicBezTo>
                <a:cubicBezTo>
                  <a:pt x="28846" y="238"/>
                  <a:pt x="28806" y="242"/>
                  <a:pt x="28767" y="242"/>
                </a:cubicBezTo>
                <a:cubicBezTo>
                  <a:pt x="28657" y="242"/>
                  <a:pt x="28549" y="210"/>
                  <a:pt x="28439" y="210"/>
                </a:cubicBezTo>
                <a:cubicBezTo>
                  <a:pt x="28378" y="210"/>
                  <a:pt x="28317" y="220"/>
                  <a:pt x="28254" y="251"/>
                </a:cubicBezTo>
                <a:cubicBezTo>
                  <a:pt x="28174" y="151"/>
                  <a:pt x="28089" y="122"/>
                  <a:pt x="28003" y="122"/>
                </a:cubicBezTo>
                <a:cubicBezTo>
                  <a:pt x="27884" y="122"/>
                  <a:pt x="27762" y="178"/>
                  <a:pt x="27644" y="178"/>
                </a:cubicBezTo>
                <a:cubicBezTo>
                  <a:pt x="27584" y="178"/>
                  <a:pt x="27525" y="163"/>
                  <a:pt x="27469" y="120"/>
                </a:cubicBezTo>
                <a:cubicBezTo>
                  <a:pt x="27309" y="161"/>
                  <a:pt x="27148" y="176"/>
                  <a:pt x="26987" y="176"/>
                </a:cubicBezTo>
                <a:cubicBezTo>
                  <a:pt x="26536" y="176"/>
                  <a:pt x="26082" y="57"/>
                  <a:pt x="25635" y="49"/>
                </a:cubicBezTo>
                <a:cubicBezTo>
                  <a:pt x="25593" y="49"/>
                  <a:pt x="25550" y="47"/>
                  <a:pt x="25507" y="47"/>
                </a:cubicBezTo>
                <a:cubicBezTo>
                  <a:pt x="25367" y="47"/>
                  <a:pt x="25224" y="61"/>
                  <a:pt x="25087" y="180"/>
                </a:cubicBezTo>
                <a:cubicBezTo>
                  <a:pt x="24831" y="137"/>
                  <a:pt x="24575" y="15"/>
                  <a:pt x="24315" y="15"/>
                </a:cubicBezTo>
                <a:cubicBezTo>
                  <a:pt x="24212" y="15"/>
                  <a:pt x="24108" y="34"/>
                  <a:pt x="24004" y="84"/>
                </a:cubicBezTo>
                <a:cubicBezTo>
                  <a:pt x="23985" y="96"/>
                  <a:pt x="23964" y="100"/>
                  <a:pt x="23942" y="100"/>
                </a:cubicBezTo>
                <a:cubicBezTo>
                  <a:pt x="23894" y="100"/>
                  <a:pt x="23842" y="81"/>
                  <a:pt x="23802" y="72"/>
                </a:cubicBezTo>
                <a:cubicBezTo>
                  <a:pt x="23771" y="64"/>
                  <a:pt x="23737" y="58"/>
                  <a:pt x="23704" y="58"/>
                </a:cubicBezTo>
                <a:cubicBezTo>
                  <a:pt x="23646" y="58"/>
                  <a:pt x="23589" y="75"/>
                  <a:pt x="23551" y="120"/>
                </a:cubicBezTo>
                <a:cubicBezTo>
                  <a:pt x="23492" y="185"/>
                  <a:pt x="23437" y="221"/>
                  <a:pt x="23384" y="221"/>
                </a:cubicBezTo>
                <a:cubicBezTo>
                  <a:pt x="23320" y="221"/>
                  <a:pt x="23259" y="170"/>
                  <a:pt x="23194" y="60"/>
                </a:cubicBezTo>
                <a:cubicBezTo>
                  <a:pt x="23176" y="31"/>
                  <a:pt x="23157" y="20"/>
                  <a:pt x="23139" y="20"/>
                </a:cubicBezTo>
                <a:cubicBezTo>
                  <a:pt x="23098" y="20"/>
                  <a:pt x="23057" y="75"/>
                  <a:pt x="23016" y="108"/>
                </a:cubicBezTo>
                <a:lnTo>
                  <a:pt x="22813" y="108"/>
                </a:lnTo>
                <a:cubicBezTo>
                  <a:pt x="22754" y="84"/>
                  <a:pt x="22670" y="72"/>
                  <a:pt x="22611" y="60"/>
                </a:cubicBezTo>
                <a:cubicBezTo>
                  <a:pt x="22574" y="54"/>
                  <a:pt x="22536" y="51"/>
                  <a:pt x="22499" y="51"/>
                </a:cubicBezTo>
                <a:cubicBezTo>
                  <a:pt x="22299" y="51"/>
                  <a:pt x="22096" y="133"/>
                  <a:pt x="21891" y="133"/>
                </a:cubicBezTo>
                <a:cubicBezTo>
                  <a:pt x="21802" y="133"/>
                  <a:pt x="21712" y="117"/>
                  <a:pt x="21623" y="72"/>
                </a:cubicBezTo>
                <a:cubicBezTo>
                  <a:pt x="21573" y="48"/>
                  <a:pt x="21504" y="10"/>
                  <a:pt x="21435" y="10"/>
                </a:cubicBezTo>
                <a:cubicBezTo>
                  <a:pt x="21373" y="10"/>
                  <a:pt x="21311" y="41"/>
                  <a:pt x="21265" y="144"/>
                </a:cubicBezTo>
                <a:cubicBezTo>
                  <a:pt x="21248" y="155"/>
                  <a:pt x="21230" y="159"/>
                  <a:pt x="21213" y="159"/>
                </a:cubicBezTo>
                <a:cubicBezTo>
                  <a:pt x="21167" y="159"/>
                  <a:pt x="21124" y="130"/>
                  <a:pt x="21079" y="130"/>
                </a:cubicBezTo>
                <a:cubicBezTo>
                  <a:pt x="21051" y="130"/>
                  <a:pt x="21022" y="142"/>
                  <a:pt x="20992" y="180"/>
                </a:cubicBezTo>
                <a:cubicBezTo>
                  <a:pt x="20962" y="150"/>
                  <a:pt x="20938" y="99"/>
                  <a:pt x="20912" y="99"/>
                </a:cubicBezTo>
                <a:cubicBezTo>
                  <a:pt x="20896" y="99"/>
                  <a:pt x="20879" y="120"/>
                  <a:pt x="20861" y="180"/>
                </a:cubicBezTo>
                <a:cubicBezTo>
                  <a:pt x="20775" y="141"/>
                  <a:pt x="20689" y="127"/>
                  <a:pt x="20604" y="127"/>
                </a:cubicBezTo>
                <a:cubicBezTo>
                  <a:pt x="20349" y="127"/>
                  <a:pt x="20098" y="257"/>
                  <a:pt x="19850" y="257"/>
                </a:cubicBezTo>
                <a:cubicBezTo>
                  <a:pt x="19746" y="257"/>
                  <a:pt x="19642" y="234"/>
                  <a:pt x="19539" y="168"/>
                </a:cubicBezTo>
                <a:cubicBezTo>
                  <a:pt x="19456" y="242"/>
                  <a:pt x="19370" y="267"/>
                  <a:pt x="19283" y="267"/>
                </a:cubicBezTo>
                <a:cubicBezTo>
                  <a:pt x="19107" y="267"/>
                  <a:pt x="18923" y="165"/>
                  <a:pt x="18743" y="165"/>
                </a:cubicBezTo>
                <a:cubicBezTo>
                  <a:pt x="18642" y="165"/>
                  <a:pt x="18542" y="198"/>
                  <a:pt x="18444" y="299"/>
                </a:cubicBezTo>
                <a:cubicBezTo>
                  <a:pt x="18440" y="302"/>
                  <a:pt x="18436" y="303"/>
                  <a:pt x="18431" y="303"/>
                </a:cubicBezTo>
                <a:cubicBezTo>
                  <a:pt x="18403" y="303"/>
                  <a:pt x="18354" y="251"/>
                  <a:pt x="18313" y="251"/>
                </a:cubicBezTo>
                <a:cubicBezTo>
                  <a:pt x="18278" y="260"/>
                  <a:pt x="18243" y="264"/>
                  <a:pt x="18207" y="264"/>
                </a:cubicBezTo>
                <a:cubicBezTo>
                  <a:pt x="18091" y="264"/>
                  <a:pt x="17973" y="225"/>
                  <a:pt x="17858" y="225"/>
                </a:cubicBezTo>
                <a:cubicBezTo>
                  <a:pt x="17782" y="225"/>
                  <a:pt x="17706" y="242"/>
                  <a:pt x="17634" y="299"/>
                </a:cubicBezTo>
                <a:cubicBezTo>
                  <a:pt x="17555" y="281"/>
                  <a:pt x="17476" y="272"/>
                  <a:pt x="17399" y="272"/>
                </a:cubicBezTo>
                <a:cubicBezTo>
                  <a:pt x="17220" y="272"/>
                  <a:pt x="17046" y="316"/>
                  <a:pt x="16872" y="382"/>
                </a:cubicBezTo>
                <a:cubicBezTo>
                  <a:pt x="16680" y="366"/>
                  <a:pt x="16488" y="253"/>
                  <a:pt x="16300" y="253"/>
                </a:cubicBezTo>
                <a:cubicBezTo>
                  <a:pt x="16208" y="253"/>
                  <a:pt x="16117" y="280"/>
                  <a:pt x="16027" y="358"/>
                </a:cubicBezTo>
                <a:cubicBezTo>
                  <a:pt x="15929" y="299"/>
                  <a:pt x="15834" y="283"/>
                  <a:pt x="15739" y="283"/>
                </a:cubicBezTo>
                <a:cubicBezTo>
                  <a:pt x="15640" y="283"/>
                  <a:pt x="15542" y="300"/>
                  <a:pt x="15441" y="300"/>
                </a:cubicBezTo>
                <a:cubicBezTo>
                  <a:pt x="15426" y="300"/>
                  <a:pt x="15411" y="299"/>
                  <a:pt x="15396" y="299"/>
                </a:cubicBezTo>
                <a:lnTo>
                  <a:pt x="15324" y="299"/>
                </a:lnTo>
                <a:cubicBezTo>
                  <a:pt x="15319" y="298"/>
                  <a:pt x="15314" y="297"/>
                  <a:pt x="15309" y="297"/>
                </a:cubicBezTo>
                <a:cubicBezTo>
                  <a:pt x="15256" y="297"/>
                  <a:pt x="15213" y="351"/>
                  <a:pt x="15169" y="406"/>
                </a:cubicBezTo>
                <a:cubicBezTo>
                  <a:pt x="15140" y="389"/>
                  <a:pt x="15112" y="382"/>
                  <a:pt x="15084" y="382"/>
                </a:cubicBezTo>
                <a:cubicBezTo>
                  <a:pt x="14978" y="382"/>
                  <a:pt x="14883" y="487"/>
                  <a:pt x="14788" y="525"/>
                </a:cubicBezTo>
                <a:cubicBezTo>
                  <a:pt x="14638" y="447"/>
                  <a:pt x="14491" y="417"/>
                  <a:pt x="14346" y="417"/>
                </a:cubicBezTo>
                <a:cubicBezTo>
                  <a:pt x="14111" y="417"/>
                  <a:pt x="13881" y="496"/>
                  <a:pt x="13645" y="584"/>
                </a:cubicBezTo>
                <a:cubicBezTo>
                  <a:pt x="13632" y="589"/>
                  <a:pt x="13560" y="591"/>
                  <a:pt x="13474" y="591"/>
                </a:cubicBezTo>
                <a:cubicBezTo>
                  <a:pt x="13323" y="591"/>
                  <a:pt x="13129" y="583"/>
                  <a:pt x="13122" y="561"/>
                </a:cubicBezTo>
                <a:cubicBezTo>
                  <a:pt x="13089" y="431"/>
                  <a:pt x="13036" y="404"/>
                  <a:pt x="12978" y="404"/>
                </a:cubicBezTo>
                <a:cubicBezTo>
                  <a:pt x="12936" y="404"/>
                  <a:pt x="12892" y="419"/>
                  <a:pt x="12852" y="419"/>
                </a:cubicBezTo>
                <a:cubicBezTo>
                  <a:pt x="12847" y="419"/>
                  <a:pt x="12841" y="418"/>
                  <a:pt x="12836" y="418"/>
                </a:cubicBezTo>
                <a:cubicBezTo>
                  <a:pt x="12776" y="403"/>
                  <a:pt x="12716" y="397"/>
                  <a:pt x="12657" y="397"/>
                </a:cubicBezTo>
                <a:cubicBezTo>
                  <a:pt x="12375" y="397"/>
                  <a:pt x="12093" y="534"/>
                  <a:pt x="11812" y="534"/>
                </a:cubicBezTo>
                <a:cubicBezTo>
                  <a:pt x="11772" y="534"/>
                  <a:pt x="11732" y="531"/>
                  <a:pt x="11693" y="525"/>
                </a:cubicBezTo>
                <a:cubicBezTo>
                  <a:pt x="11629" y="489"/>
                  <a:pt x="11438" y="467"/>
                  <a:pt x="11282" y="467"/>
                </a:cubicBezTo>
                <a:cubicBezTo>
                  <a:pt x="11176" y="467"/>
                  <a:pt x="11086" y="477"/>
                  <a:pt x="11062" y="501"/>
                </a:cubicBezTo>
                <a:cubicBezTo>
                  <a:pt x="11038" y="537"/>
                  <a:pt x="11026" y="584"/>
                  <a:pt x="11002" y="620"/>
                </a:cubicBezTo>
                <a:cubicBezTo>
                  <a:pt x="10987" y="623"/>
                  <a:pt x="10971" y="624"/>
                  <a:pt x="10955" y="624"/>
                </a:cubicBezTo>
                <a:cubicBezTo>
                  <a:pt x="10890" y="624"/>
                  <a:pt x="10824" y="604"/>
                  <a:pt x="10758" y="604"/>
                </a:cubicBezTo>
                <a:cubicBezTo>
                  <a:pt x="10709" y="604"/>
                  <a:pt x="10659" y="615"/>
                  <a:pt x="10609" y="656"/>
                </a:cubicBezTo>
                <a:lnTo>
                  <a:pt x="10550" y="656"/>
                </a:lnTo>
                <a:cubicBezTo>
                  <a:pt x="10448" y="505"/>
                  <a:pt x="10394" y="431"/>
                  <a:pt x="10332" y="431"/>
                </a:cubicBezTo>
                <a:cubicBezTo>
                  <a:pt x="10272" y="431"/>
                  <a:pt x="10203" y="502"/>
                  <a:pt x="10074" y="644"/>
                </a:cubicBezTo>
                <a:cubicBezTo>
                  <a:pt x="10040" y="611"/>
                  <a:pt x="9664" y="463"/>
                  <a:pt x="9576" y="463"/>
                </a:cubicBezTo>
                <a:cubicBezTo>
                  <a:pt x="9570" y="463"/>
                  <a:pt x="9565" y="464"/>
                  <a:pt x="9562" y="465"/>
                </a:cubicBezTo>
                <a:cubicBezTo>
                  <a:pt x="9443" y="489"/>
                  <a:pt x="9335" y="525"/>
                  <a:pt x="9335" y="763"/>
                </a:cubicBezTo>
                <a:cubicBezTo>
                  <a:pt x="9335" y="787"/>
                  <a:pt x="9324" y="822"/>
                  <a:pt x="9324" y="858"/>
                </a:cubicBezTo>
                <a:lnTo>
                  <a:pt x="9300" y="858"/>
                </a:lnTo>
                <a:cubicBezTo>
                  <a:pt x="9300" y="822"/>
                  <a:pt x="9288" y="787"/>
                  <a:pt x="9288" y="763"/>
                </a:cubicBezTo>
                <a:cubicBezTo>
                  <a:pt x="9272" y="641"/>
                  <a:pt x="9250" y="580"/>
                  <a:pt x="9207" y="580"/>
                </a:cubicBezTo>
                <a:cubicBezTo>
                  <a:pt x="9188" y="580"/>
                  <a:pt x="9163" y="594"/>
                  <a:pt x="9133" y="620"/>
                </a:cubicBezTo>
                <a:cubicBezTo>
                  <a:pt x="9089" y="533"/>
                  <a:pt x="9042" y="508"/>
                  <a:pt x="8995" y="508"/>
                </a:cubicBezTo>
                <a:cubicBezTo>
                  <a:pt x="8932" y="508"/>
                  <a:pt x="8867" y="551"/>
                  <a:pt x="8806" y="551"/>
                </a:cubicBezTo>
                <a:cubicBezTo>
                  <a:pt x="8788" y="551"/>
                  <a:pt x="8770" y="547"/>
                  <a:pt x="8752" y="537"/>
                </a:cubicBezTo>
                <a:cubicBezTo>
                  <a:pt x="8717" y="542"/>
                  <a:pt x="8682" y="544"/>
                  <a:pt x="8646" y="544"/>
                </a:cubicBezTo>
                <a:cubicBezTo>
                  <a:pt x="8447" y="544"/>
                  <a:pt x="8248" y="473"/>
                  <a:pt x="8052" y="473"/>
                </a:cubicBezTo>
                <a:cubicBezTo>
                  <a:pt x="7967" y="473"/>
                  <a:pt x="7883" y="486"/>
                  <a:pt x="7800" y="525"/>
                </a:cubicBezTo>
                <a:lnTo>
                  <a:pt x="7752" y="525"/>
                </a:lnTo>
                <a:cubicBezTo>
                  <a:pt x="7750" y="526"/>
                  <a:pt x="7749" y="528"/>
                  <a:pt x="7748" y="530"/>
                </a:cubicBezTo>
                <a:lnTo>
                  <a:pt x="7748" y="530"/>
                </a:lnTo>
                <a:cubicBezTo>
                  <a:pt x="7731" y="503"/>
                  <a:pt x="7716" y="490"/>
                  <a:pt x="7702" y="490"/>
                </a:cubicBezTo>
                <a:cubicBezTo>
                  <a:pt x="7688" y="490"/>
                  <a:pt x="7673" y="502"/>
                  <a:pt x="7657" y="525"/>
                </a:cubicBezTo>
                <a:cubicBezTo>
                  <a:pt x="7658" y="526"/>
                  <a:pt x="7659" y="526"/>
                  <a:pt x="7661" y="527"/>
                </a:cubicBezTo>
                <a:lnTo>
                  <a:pt x="7661" y="527"/>
                </a:lnTo>
                <a:cubicBezTo>
                  <a:pt x="7560" y="537"/>
                  <a:pt x="7459" y="537"/>
                  <a:pt x="7347" y="549"/>
                </a:cubicBezTo>
                <a:cubicBezTo>
                  <a:pt x="7307" y="549"/>
                  <a:pt x="7268" y="538"/>
                  <a:pt x="7232" y="538"/>
                </a:cubicBezTo>
                <a:cubicBezTo>
                  <a:pt x="7213" y="538"/>
                  <a:pt x="7196" y="541"/>
                  <a:pt x="7180" y="549"/>
                </a:cubicBezTo>
                <a:cubicBezTo>
                  <a:pt x="7072" y="615"/>
                  <a:pt x="6962" y="630"/>
                  <a:pt x="6851" y="630"/>
                </a:cubicBezTo>
                <a:cubicBezTo>
                  <a:pt x="6750" y="630"/>
                  <a:pt x="6648" y="617"/>
                  <a:pt x="6546" y="617"/>
                </a:cubicBezTo>
                <a:cubicBezTo>
                  <a:pt x="6476" y="617"/>
                  <a:pt x="6405" y="623"/>
                  <a:pt x="6335" y="644"/>
                </a:cubicBezTo>
                <a:cubicBezTo>
                  <a:pt x="6329" y="645"/>
                  <a:pt x="6323" y="645"/>
                  <a:pt x="6317" y="645"/>
                </a:cubicBezTo>
                <a:cubicBezTo>
                  <a:pt x="6233" y="645"/>
                  <a:pt x="6140" y="552"/>
                  <a:pt x="6048" y="552"/>
                </a:cubicBezTo>
                <a:cubicBezTo>
                  <a:pt x="5988" y="552"/>
                  <a:pt x="5929" y="591"/>
                  <a:pt x="5871" y="715"/>
                </a:cubicBezTo>
                <a:cubicBezTo>
                  <a:pt x="5869" y="724"/>
                  <a:pt x="5865" y="728"/>
                  <a:pt x="5861" y="728"/>
                </a:cubicBezTo>
                <a:cubicBezTo>
                  <a:pt x="5843" y="728"/>
                  <a:pt x="5809" y="656"/>
                  <a:pt x="5799" y="656"/>
                </a:cubicBezTo>
                <a:cubicBezTo>
                  <a:pt x="5796" y="656"/>
                  <a:pt x="5793" y="656"/>
                  <a:pt x="5789" y="656"/>
                </a:cubicBezTo>
                <a:cubicBezTo>
                  <a:pt x="5715" y="656"/>
                  <a:pt x="5631" y="584"/>
                  <a:pt x="5552" y="584"/>
                </a:cubicBezTo>
                <a:cubicBezTo>
                  <a:pt x="5494" y="584"/>
                  <a:pt x="5439" y="624"/>
                  <a:pt x="5394" y="763"/>
                </a:cubicBezTo>
                <a:cubicBezTo>
                  <a:pt x="5359" y="727"/>
                  <a:pt x="5311" y="703"/>
                  <a:pt x="5252" y="668"/>
                </a:cubicBezTo>
                <a:cubicBezTo>
                  <a:pt x="5240" y="644"/>
                  <a:pt x="5216" y="620"/>
                  <a:pt x="5192" y="620"/>
                </a:cubicBezTo>
                <a:cubicBezTo>
                  <a:pt x="5062" y="507"/>
                  <a:pt x="4935" y="453"/>
                  <a:pt x="4806" y="453"/>
                </a:cubicBezTo>
                <a:cubicBezTo>
                  <a:pt x="4664" y="453"/>
                  <a:pt x="4521" y="519"/>
                  <a:pt x="4371" y="644"/>
                </a:cubicBezTo>
                <a:cubicBezTo>
                  <a:pt x="4371" y="608"/>
                  <a:pt x="4359" y="596"/>
                  <a:pt x="4359" y="561"/>
                </a:cubicBezTo>
                <a:cubicBezTo>
                  <a:pt x="4369" y="428"/>
                  <a:pt x="4326" y="339"/>
                  <a:pt x="4262" y="339"/>
                </a:cubicBezTo>
                <a:cubicBezTo>
                  <a:pt x="4251" y="339"/>
                  <a:pt x="4239" y="341"/>
                  <a:pt x="4228" y="346"/>
                </a:cubicBezTo>
                <a:cubicBezTo>
                  <a:pt x="4166" y="368"/>
                  <a:pt x="4104" y="379"/>
                  <a:pt x="4042" y="379"/>
                </a:cubicBezTo>
                <a:cubicBezTo>
                  <a:pt x="3936" y="379"/>
                  <a:pt x="3834" y="347"/>
                  <a:pt x="3751" y="287"/>
                </a:cubicBezTo>
                <a:cubicBezTo>
                  <a:pt x="3704" y="246"/>
                  <a:pt x="3664" y="229"/>
                  <a:pt x="3629" y="229"/>
                </a:cubicBezTo>
                <a:cubicBezTo>
                  <a:pt x="3542" y="229"/>
                  <a:pt x="3486" y="333"/>
                  <a:pt x="3418" y="418"/>
                </a:cubicBezTo>
                <a:lnTo>
                  <a:pt x="3168" y="418"/>
                </a:lnTo>
                <a:cubicBezTo>
                  <a:pt x="3132" y="160"/>
                  <a:pt x="3049" y="109"/>
                  <a:pt x="2953" y="109"/>
                </a:cubicBezTo>
                <a:cubicBezTo>
                  <a:pt x="2888" y="109"/>
                  <a:pt x="2818" y="132"/>
                  <a:pt x="2751" y="132"/>
                </a:cubicBezTo>
                <a:lnTo>
                  <a:pt x="2632" y="132"/>
                </a:lnTo>
                <a:cubicBezTo>
                  <a:pt x="2585" y="120"/>
                  <a:pt x="2537" y="120"/>
                  <a:pt x="2501" y="108"/>
                </a:cubicBezTo>
                <a:cubicBezTo>
                  <a:pt x="2501" y="49"/>
                  <a:pt x="2466" y="1"/>
                  <a:pt x="2418" y="1"/>
                </a:cubicBezTo>
                <a:close/>
              </a:path>
            </a:pathLst>
          </a:custGeom>
          <a:solidFill>
            <a:srgbClr val="A88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92" name="Google Shape;192;p33"/>
          <p:cNvSpPr txBox="1">
            <a:spLocks noGrp="1"/>
          </p:cNvSpPr>
          <p:nvPr>
            <p:ph type="ctrTitle"/>
          </p:nvPr>
        </p:nvSpPr>
        <p:spPr>
          <a:xfrm>
            <a:off x="417228" y="1024448"/>
            <a:ext cx="6447033" cy="180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6000" b="1" dirty="0" smtClean="0">
                <a:solidFill>
                  <a:schemeClr val="lt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a:t>
            </a:r>
            <a:r>
              <a:rPr lang="en" sz="6000" b="1" dirty="0" smtClean="0">
                <a:solidFill>
                  <a:schemeClr val="lt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ếu cậu muốn có một người bạn …</a:t>
            </a:r>
            <a:endParaRPr sz="7200" b="1" dirty="0">
              <a:solidFill>
                <a:schemeClr val="accent3"/>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93" name="Google Shape;193;p33"/>
          <p:cNvSpPr txBox="1">
            <a:spLocks noGrp="1"/>
          </p:cNvSpPr>
          <p:nvPr>
            <p:ph type="subTitle" idx="1"/>
          </p:nvPr>
        </p:nvSpPr>
        <p:spPr>
          <a:xfrm>
            <a:off x="2514603" y="3477044"/>
            <a:ext cx="4517100" cy="66043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chemeClr val="accent1">
                    <a:lumMod val="75000"/>
                  </a:schemeClr>
                </a:solidFill>
                <a:latin typeface="Cambria" panose="02040503050406030204" pitchFamily="18" charset="0"/>
                <a:ea typeface="Cambria" panose="02040503050406030204" pitchFamily="18" charset="0"/>
              </a:rPr>
              <a:t>Trích </a:t>
            </a:r>
            <a:r>
              <a:rPr lang="en" sz="2000" b="1" i="1" dirty="0" smtClean="0">
                <a:solidFill>
                  <a:schemeClr val="accent1">
                    <a:lumMod val="75000"/>
                  </a:schemeClr>
                </a:solidFill>
                <a:latin typeface="Cambria" panose="02040503050406030204" pitchFamily="18" charset="0"/>
                <a:ea typeface="Cambria" panose="02040503050406030204" pitchFamily="18" charset="0"/>
              </a:rPr>
              <a:t>Hoàng tử bé</a:t>
            </a:r>
          </a:p>
          <a:p>
            <a:pPr marL="0" lvl="0" indent="0" algn="ctr" rtl="0">
              <a:spcBef>
                <a:spcPts val="0"/>
              </a:spcBef>
              <a:spcAft>
                <a:spcPts val="0"/>
              </a:spcAft>
              <a:buNone/>
            </a:pPr>
            <a:r>
              <a:rPr lang="en" sz="2000" b="1" dirty="0" smtClean="0">
                <a:solidFill>
                  <a:schemeClr val="accent1">
                    <a:lumMod val="75000"/>
                  </a:schemeClr>
                </a:solidFill>
                <a:latin typeface="Cambria" panose="02040503050406030204" pitchFamily="18" charset="0"/>
                <a:ea typeface="Cambria" panose="02040503050406030204" pitchFamily="18" charset="0"/>
              </a:rPr>
              <a:t>Ăng-toan Đơ Xanh-tơ Ê-xu-pe-ri</a:t>
            </a:r>
            <a:endParaRPr sz="2000" b="1" dirty="0">
              <a:solidFill>
                <a:schemeClr val="accent1">
                  <a:lumMod val="75000"/>
                </a:schemeClr>
              </a:solidFill>
              <a:latin typeface="Cambria" panose="02040503050406030204" pitchFamily="18" charset="0"/>
              <a:ea typeface="Cambria" panose="02040503050406030204" pitchFamily="18" charset="0"/>
            </a:endParaRPr>
          </a:p>
        </p:txBody>
      </p:sp>
      <p:pic>
        <p:nvPicPr>
          <p:cNvPr id="194" name="Google Shape;194;p33"/>
          <p:cNvPicPr preferRelativeResize="0"/>
          <p:nvPr/>
        </p:nvPicPr>
        <p:blipFill>
          <a:blip r:embed="rId3">
            <a:alphaModFix/>
          </a:blip>
          <a:stretch>
            <a:fillRect/>
          </a:stretch>
        </p:blipFill>
        <p:spPr>
          <a:xfrm rot="7763747">
            <a:off x="736433" y="4199272"/>
            <a:ext cx="321100" cy="340945"/>
          </a:xfrm>
          <a:prstGeom prst="rect">
            <a:avLst/>
          </a:prstGeom>
          <a:noFill/>
          <a:ln>
            <a:noFill/>
          </a:ln>
        </p:spPr>
      </p:pic>
      <p:pic>
        <p:nvPicPr>
          <p:cNvPr id="195" name="Google Shape;195;p33"/>
          <p:cNvPicPr preferRelativeResize="0"/>
          <p:nvPr/>
        </p:nvPicPr>
        <p:blipFill>
          <a:blip r:embed="rId3">
            <a:alphaModFix/>
          </a:blip>
          <a:stretch>
            <a:fillRect/>
          </a:stretch>
        </p:blipFill>
        <p:spPr>
          <a:xfrm rot="8552276" flipH="1">
            <a:off x="347065" y="3138067"/>
            <a:ext cx="321100" cy="340945"/>
          </a:xfrm>
          <a:prstGeom prst="rect">
            <a:avLst/>
          </a:prstGeom>
          <a:noFill/>
          <a:ln>
            <a:noFill/>
          </a:ln>
        </p:spPr>
      </p:pic>
      <p:pic>
        <p:nvPicPr>
          <p:cNvPr id="197" name="Google Shape;197;p33"/>
          <p:cNvPicPr preferRelativeResize="0"/>
          <p:nvPr/>
        </p:nvPicPr>
        <p:blipFill>
          <a:blip r:embed="rId3">
            <a:alphaModFix/>
          </a:blip>
          <a:stretch>
            <a:fillRect/>
          </a:stretch>
        </p:blipFill>
        <p:spPr>
          <a:xfrm rot="8552276" flipH="1">
            <a:off x="1418935" y="4322726"/>
            <a:ext cx="321100" cy="340945"/>
          </a:xfrm>
          <a:prstGeom prst="rect">
            <a:avLst/>
          </a:prstGeom>
          <a:noFill/>
          <a:ln>
            <a:noFill/>
          </a:ln>
        </p:spPr>
      </p:pic>
      <p:pic>
        <p:nvPicPr>
          <p:cNvPr id="199" name="Google Shape;199;p33"/>
          <p:cNvPicPr preferRelativeResize="0"/>
          <p:nvPr/>
        </p:nvPicPr>
        <p:blipFill>
          <a:blip r:embed="rId3">
            <a:alphaModFix/>
          </a:blip>
          <a:stretch>
            <a:fillRect/>
          </a:stretch>
        </p:blipFill>
        <p:spPr>
          <a:xfrm rot="8552276" flipH="1">
            <a:off x="809315" y="3387092"/>
            <a:ext cx="321100" cy="340945"/>
          </a:xfrm>
          <a:prstGeom prst="rect">
            <a:avLst/>
          </a:prstGeom>
          <a:noFill/>
          <a:ln>
            <a:noFill/>
          </a:ln>
        </p:spPr>
      </p:pic>
      <p:pic>
        <p:nvPicPr>
          <p:cNvPr id="1028" name="Picture 4" descr="https://i.pinimg.com/564x/9b/02/71/9b0271ea5854bda08f90d69b99f40eea.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27570" r="15826" b="24157"/>
          <a:stretch/>
        </p:blipFill>
        <p:spPr bwMode="auto">
          <a:xfrm>
            <a:off x="4862647" y="1564307"/>
            <a:ext cx="4438710" cy="38254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78660" y="1839606"/>
            <a:ext cx="4062416" cy="3110765"/>
          </a:xfrm>
          <a:ln>
            <a:solidFill>
              <a:schemeClr val="accent1"/>
            </a:solidFill>
          </a:ln>
        </p:spPr>
        <p:txBody>
          <a:bodyPr anchor="t"/>
          <a:lstStyle/>
          <a:p>
            <a:r>
              <a:rPr lang="en-US" sz="2000" b="1" dirty="0" err="1" smtClean="0">
                <a:solidFill>
                  <a:schemeClr val="bg2">
                    <a:lumMod val="10000"/>
                  </a:schemeClr>
                </a:solidFill>
                <a:latin typeface="Cambria" panose="02040503050406030204" pitchFamily="18" charset="0"/>
                <a:ea typeface="Cambria" panose="02040503050406030204" pitchFamily="18" charset="0"/>
              </a:rPr>
              <a:t>Nội</a:t>
            </a:r>
            <a:r>
              <a:rPr lang="en-US" sz="2000" b="1" dirty="0" smtClean="0">
                <a:solidFill>
                  <a:schemeClr val="bg2">
                    <a:lumMod val="10000"/>
                  </a:schemeClr>
                </a:solidFill>
                <a:latin typeface="Cambria" panose="02040503050406030204" pitchFamily="18" charset="0"/>
                <a:ea typeface="Cambria" panose="02040503050406030204" pitchFamily="18" charset="0"/>
              </a:rPr>
              <a:t> dung văn </a:t>
            </a:r>
            <a:r>
              <a:rPr lang="en-US" sz="2000" b="1" dirty="0" err="1" smtClean="0">
                <a:solidFill>
                  <a:schemeClr val="bg2">
                    <a:lumMod val="10000"/>
                  </a:schemeClr>
                </a:solidFill>
                <a:latin typeface="Cambria" panose="02040503050406030204" pitchFamily="18" charset="0"/>
                <a:ea typeface="Cambria" panose="02040503050406030204" pitchFamily="18" charset="0"/>
              </a:rPr>
              <a:t>bản</a:t>
            </a:r>
            <a:endParaRPr lang="en-US" sz="2000" b="1" dirty="0" smtClean="0">
              <a:solidFill>
                <a:schemeClr val="bg2">
                  <a:lumMod val="10000"/>
                </a:schemeClr>
              </a:solidFill>
              <a:latin typeface="Cambria" panose="02040503050406030204" pitchFamily="18" charset="0"/>
              <a:ea typeface="Cambria" panose="02040503050406030204" pitchFamily="18" charset="0"/>
            </a:endParaRPr>
          </a:p>
          <a:p>
            <a:endParaRPr lang="en-US" sz="2000" b="1" dirty="0" smtClean="0">
              <a:solidFill>
                <a:schemeClr val="bg2">
                  <a:lumMod val="10000"/>
                </a:schemeClr>
              </a:solidFill>
              <a:latin typeface="Cambria" panose="02040503050406030204" pitchFamily="18" charset="0"/>
              <a:ea typeface="Cambria" panose="02040503050406030204" pitchFamily="18" charset="0"/>
            </a:endParaRPr>
          </a:p>
          <a:p>
            <a:pPr marL="482600" indent="-342900" algn="just">
              <a:buFontTx/>
              <a:buChar char="-"/>
            </a:pPr>
            <a:r>
              <a:rPr lang="en-US" sz="2000" dirty="0" smtClean="0">
                <a:solidFill>
                  <a:schemeClr val="bg2">
                    <a:lumMod val="10000"/>
                  </a:schemeClr>
                </a:solidFill>
                <a:latin typeface="Cambria" panose="02040503050406030204" pitchFamily="18" charset="0"/>
                <a:ea typeface="Cambria" panose="02040503050406030204" pitchFamily="18" charset="0"/>
              </a:rPr>
              <a:t>Văn </a:t>
            </a:r>
            <a:r>
              <a:rPr lang="en-US" sz="2000" dirty="0" err="1" smtClean="0">
                <a:solidFill>
                  <a:schemeClr val="bg2">
                    <a:lumMod val="10000"/>
                  </a:schemeClr>
                </a:solidFill>
                <a:latin typeface="Cambria" panose="02040503050406030204" pitchFamily="18" charset="0"/>
                <a:ea typeface="Cambria" panose="02040503050406030204" pitchFamily="18" charset="0"/>
              </a:rPr>
              <a:t>bản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nói</a:t>
            </a:r>
            <a:r>
              <a:rPr lang="en-US" sz="2000" dirty="0" smtClean="0">
                <a:solidFill>
                  <a:schemeClr val="bg2">
                    <a:lumMod val="10000"/>
                  </a:schemeClr>
                </a:solidFill>
                <a:latin typeface="Cambria" panose="02040503050406030204" pitchFamily="18" charset="0"/>
                <a:ea typeface="Cambria" panose="02040503050406030204" pitchFamily="18" charset="0"/>
              </a:rPr>
              <a:t> về tình </a:t>
            </a:r>
            <a:r>
              <a:rPr lang="en-US" sz="2000" dirty="0" err="1" smtClean="0">
                <a:solidFill>
                  <a:schemeClr val="bg2">
                    <a:lumMod val="10000"/>
                  </a:schemeClr>
                </a:solidFill>
                <a:latin typeface="Cambria" panose="02040503050406030204" pitchFamily="18" charset="0"/>
                <a:ea typeface="Cambria" panose="02040503050406030204" pitchFamily="18" charset="0"/>
              </a:rPr>
              <a:t>bạn</a:t>
            </a:r>
            <a:r>
              <a:rPr lang="en-US" sz="2000" dirty="0" smtClean="0">
                <a:solidFill>
                  <a:schemeClr val="bg2">
                    <a:lumMod val="10000"/>
                  </a:schemeClr>
                </a:solidFill>
                <a:latin typeface="Cambria" panose="02040503050406030204" pitchFamily="18" charset="0"/>
                <a:ea typeface="Cambria" panose="02040503050406030204" pitchFamily="18" charset="0"/>
              </a:rPr>
              <a:t> và </a:t>
            </a:r>
            <a:r>
              <a:rPr lang="en-US" sz="2000" dirty="0" err="1" smtClean="0">
                <a:solidFill>
                  <a:schemeClr val="bg2">
                    <a:lumMod val="10000"/>
                  </a:schemeClr>
                </a:solidFill>
                <a:latin typeface="Cambria" panose="02040503050406030204" pitchFamily="18" charset="0"/>
                <a:ea typeface="Cambria" panose="02040503050406030204" pitchFamily="18" charset="0"/>
              </a:rPr>
              <a:t>giá</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trị</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đích</a:t>
            </a:r>
            <a:r>
              <a:rPr lang="en-US" sz="2000" dirty="0" smtClean="0">
                <a:solidFill>
                  <a:schemeClr val="bg2">
                    <a:lumMod val="10000"/>
                  </a:schemeClr>
                </a:solidFill>
                <a:latin typeface="Cambria" panose="02040503050406030204" pitchFamily="18" charset="0"/>
                <a:ea typeface="Cambria" panose="02040503050406030204" pitchFamily="18" charset="0"/>
              </a:rPr>
              <a:t> thực của tình </a:t>
            </a:r>
            <a:r>
              <a:rPr lang="en-US" sz="2000" dirty="0" err="1" smtClean="0">
                <a:solidFill>
                  <a:schemeClr val="bg2">
                    <a:lumMod val="10000"/>
                  </a:schemeClr>
                </a:solidFill>
                <a:latin typeface="Cambria" panose="02040503050406030204" pitchFamily="18" charset="0"/>
                <a:ea typeface="Cambria" panose="02040503050406030204" pitchFamily="18" charset="0"/>
              </a:rPr>
              <a:t>bạn</a:t>
            </a:r>
            <a:r>
              <a:rPr lang="en-US" sz="2000" dirty="0" smtClean="0">
                <a:solidFill>
                  <a:schemeClr val="bg2">
                    <a:lumMod val="10000"/>
                  </a:schemeClr>
                </a:solidFill>
                <a:latin typeface="Cambria" panose="02040503050406030204" pitchFamily="18" charset="0"/>
                <a:ea typeface="Cambria" panose="02040503050406030204" pitchFamily="18" charset="0"/>
              </a:rPr>
              <a:t> trong cuộc </a:t>
            </a:r>
            <a:r>
              <a:rPr lang="en-US" sz="2000" dirty="0" err="1" smtClean="0">
                <a:solidFill>
                  <a:schemeClr val="bg2">
                    <a:lumMod val="10000"/>
                  </a:schemeClr>
                </a:solidFill>
                <a:latin typeface="Cambria" panose="02040503050406030204" pitchFamily="18" charset="0"/>
                <a:ea typeface="Cambria" panose="02040503050406030204" pitchFamily="18" charset="0"/>
              </a:rPr>
              <a:t>sống</a:t>
            </a:r>
            <a:r>
              <a:rPr lang="en-US" sz="2000" dirty="0" smtClean="0">
                <a:solidFill>
                  <a:schemeClr val="bg2">
                    <a:lumMod val="10000"/>
                  </a:schemeClr>
                </a:solidFill>
                <a:latin typeface="Cambria" panose="02040503050406030204" pitchFamily="18" charset="0"/>
                <a:ea typeface="Cambria" panose="02040503050406030204" pitchFamily="18" charset="0"/>
              </a:rPr>
              <a:t>.</a:t>
            </a:r>
          </a:p>
          <a:p>
            <a:pPr marL="482600" indent="-342900" algn="just">
              <a:buFontTx/>
              <a:buChar char="-"/>
            </a:pPr>
            <a:r>
              <a:rPr lang="en-US" sz="2000" dirty="0" err="1" smtClean="0">
                <a:solidFill>
                  <a:schemeClr val="bg2">
                    <a:lumMod val="10000"/>
                  </a:schemeClr>
                </a:solidFill>
                <a:latin typeface="Cambria" panose="02040503050406030204" pitchFamily="18" charset="0"/>
                <a:ea typeface="Cambria" panose="02040503050406030204" pitchFamily="18" charset="0"/>
              </a:rPr>
              <a:t>Mỗi</a:t>
            </a:r>
            <a:r>
              <a:rPr lang="en-US" sz="2000" dirty="0" smtClean="0">
                <a:solidFill>
                  <a:schemeClr val="bg2">
                    <a:lumMod val="10000"/>
                  </a:schemeClr>
                </a:solidFill>
                <a:latin typeface="Cambria" panose="02040503050406030204" pitchFamily="18" charset="0"/>
                <a:ea typeface="Cambria" panose="02040503050406030204" pitchFamily="18" charset="0"/>
              </a:rPr>
              <a:t> người </a:t>
            </a:r>
            <a:r>
              <a:rPr lang="en-US" sz="2000" dirty="0" err="1" smtClean="0">
                <a:solidFill>
                  <a:schemeClr val="bg2">
                    <a:lumMod val="10000"/>
                  </a:schemeClr>
                </a:solidFill>
                <a:latin typeface="Cambria" panose="02040503050406030204" pitchFamily="18" charset="0"/>
                <a:ea typeface="Cambria" panose="02040503050406030204" pitchFamily="18" charset="0"/>
              </a:rPr>
              <a:t>đều</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cần</a:t>
            </a:r>
            <a:r>
              <a:rPr lang="en-US" sz="2000" dirty="0" smtClean="0">
                <a:solidFill>
                  <a:schemeClr val="bg2">
                    <a:lumMod val="10000"/>
                  </a:schemeClr>
                </a:solidFill>
                <a:latin typeface="Cambria" panose="02040503050406030204" pitchFamily="18" charset="0"/>
                <a:ea typeface="Cambria" panose="02040503050406030204" pitchFamily="18" charset="0"/>
              </a:rPr>
              <a:t> có </a:t>
            </a:r>
            <a:r>
              <a:rPr lang="en-US" sz="2000" dirty="0" err="1" smtClean="0">
                <a:solidFill>
                  <a:schemeClr val="bg2">
                    <a:lumMod val="10000"/>
                  </a:schemeClr>
                </a:solidFill>
                <a:latin typeface="Cambria" panose="02040503050406030204" pitchFamily="18" charset="0"/>
                <a:ea typeface="Cambria" panose="02040503050406030204" pitchFamily="18" charset="0"/>
              </a:rPr>
              <a:t>trách</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nhiệm</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với</a:t>
            </a:r>
            <a:r>
              <a:rPr lang="en-US" sz="2000" dirty="0" smtClean="0">
                <a:solidFill>
                  <a:schemeClr val="bg2">
                    <a:lumMod val="10000"/>
                  </a:schemeClr>
                </a:solidFill>
                <a:latin typeface="Cambria" panose="02040503050406030204" pitchFamily="18" charset="0"/>
                <a:ea typeface="Cambria" panose="02040503050406030204" pitchFamily="18" charset="0"/>
              </a:rPr>
              <a:t> tình </a:t>
            </a:r>
            <a:r>
              <a:rPr lang="en-US" sz="2000" dirty="0" err="1" smtClean="0">
                <a:solidFill>
                  <a:schemeClr val="bg2">
                    <a:lumMod val="10000"/>
                  </a:schemeClr>
                </a:solidFill>
                <a:latin typeface="Cambria" panose="02040503050406030204" pitchFamily="18" charset="0"/>
                <a:ea typeface="Cambria" panose="02040503050406030204" pitchFamily="18" charset="0"/>
              </a:rPr>
              <a:t>bạn</a:t>
            </a:r>
            <a:r>
              <a:rPr lang="en-US" sz="2000" dirty="0" smtClean="0">
                <a:solidFill>
                  <a:schemeClr val="bg2">
                    <a:lumMod val="10000"/>
                  </a:schemeClr>
                </a:solidFill>
                <a:latin typeface="Cambria" panose="02040503050406030204" pitchFamily="18" charset="0"/>
                <a:ea typeface="Cambria" panose="02040503050406030204" pitchFamily="18" charset="0"/>
              </a:rPr>
              <a:t> của </a:t>
            </a:r>
            <a:r>
              <a:rPr lang="en-US" sz="2000" dirty="0" err="1" smtClean="0">
                <a:solidFill>
                  <a:schemeClr val="bg2">
                    <a:lumMod val="10000"/>
                  </a:schemeClr>
                </a:solidFill>
                <a:latin typeface="Cambria" panose="02040503050406030204" pitchFamily="18" charset="0"/>
                <a:ea typeface="Cambria" panose="02040503050406030204" pitchFamily="18" charset="0"/>
              </a:rPr>
              <a:t>chính</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mình</a:t>
            </a:r>
            <a:r>
              <a:rPr lang="en-US" sz="2000" dirty="0" smtClean="0">
                <a:solidFill>
                  <a:schemeClr val="bg2">
                    <a:lumMod val="10000"/>
                  </a:schemeClr>
                </a:solidFill>
                <a:latin typeface="Cambria" panose="02040503050406030204" pitchFamily="18" charset="0"/>
                <a:ea typeface="Cambria" panose="02040503050406030204" pitchFamily="18" charset="0"/>
              </a:rPr>
              <a:t>.</a:t>
            </a:r>
            <a:endParaRPr lang="vi-VN" sz="2000" dirty="0">
              <a:solidFill>
                <a:schemeClr val="bg2">
                  <a:lumMod val="10000"/>
                </a:schemeClr>
              </a:solidFill>
              <a:latin typeface="Cambria" panose="02040503050406030204" pitchFamily="18" charset="0"/>
              <a:ea typeface="Cambria" panose="02040503050406030204" pitchFamily="18" charset="0"/>
            </a:endParaRPr>
          </a:p>
        </p:txBody>
      </p:sp>
      <p:sp>
        <p:nvSpPr>
          <p:cNvPr id="8" name="Subtitle 6"/>
          <p:cNvSpPr txBox="1">
            <a:spLocks/>
          </p:cNvSpPr>
          <p:nvPr/>
        </p:nvSpPr>
        <p:spPr>
          <a:xfrm>
            <a:off x="4792717" y="1839606"/>
            <a:ext cx="3896822" cy="3110765"/>
          </a:xfrm>
          <a:prstGeom prst="rect">
            <a:avLst/>
          </a:prstGeom>
          <a:noFill/>
          <a:ln>
            <a:solidFill>
              <a:schemeClr val="accent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r>
              <a:rPr lang="en-US" sz="2000" b="1" dirty="0" err="1" smtClean="0">
                <a:solidFill>
                  <a:schemeClr val="bg2">
                    <a:lumMod val="10000"/>
                  </a:schemeClr>
                </a:solidFill>
                <a:latin typeface="Cambria" panose="02040503050406030204" pitchFamily="18" charset="0"/>
                <a:ea typeface="Cambria" panose="02040503050406030204" pitchFamily="18" charset="0"/>
              </a:rPr>
              <a:t>Bài</a:t>
            </a:r>
            <a:r>
              <a:rPr lang="en-US" sz="2000" b="1" dirty="0" smtClean="0">
                <a:solidFill>
                  <a:schemeClr val="bg2">
                    <a:lumMod val="10000"/>
                  </a:schemeClr>
                </a:solidFill>
                <a:latin typeface="Cambria" panose="02040503050406030204" pitchFamily="18" charset="0"/>
                <a:ea typeface="Cambria" panose="02040503050406030204" pitchFamily="18" charset="0"/>
              </a:rPr>
              <a:t> </a:t>
            </a:r>
            <a:r>
              <a:rPr lang="en-US" sz="2000" b="1" dirty="0" err="1" smtClean="0">
                <a:solidFill>
                  <a:schemeClr val="bg2">
                    <a:lumMod val="10000"/>
                  </a:schemeClr>
                </a:solidFill>
                <a:latin typeface="Cambria" panose="02040503050406030204" pitchFamily="18" charset="0"/>
                <a:ea typeface="Cambria" panose="02040503050406030204" pitchFamily="18" charset="0"/>
              </a:rPr>
              <a:t>học</a:t>
            </a:r>
            <a:r>
              <a:rPr lang="en-US" sz="2000" b="1" dirty="0" smtClean="0">
                <a:solidFill>
                  <a:schemeClr val="bg2">
                    <a:lumMod val="10000"/>
                  </a:schemeClr>
                </a:solidFill>
                <a:latin typeface="Cambria" panose="02040503050406030204" pitchFamily="18" charset="0"/>
                <a:ea typeface="Cambria" panose="02040503050406030204" pitchFamily="18" charset="0"/>
              </a:rPr>
              <a:t> của </a:t>
            </a:r>
            <a:r>
              <a:rPr lang="en-US" sz="2000" b="1" dirty="0" err="1" smtClean="0">
                <a:solidFill>
                  <a:schemeClr val="bg2">
                    <a:lumMod val="10000"/>
                  </a:schemeClr>
                </a:solidFill>
                <a:latin typeface="Cambria" panose="02040503050406030204" pitchFamily="18" charset="0"/>
                <a:ea typeface="Cambria" panose="02040503050406030204" pitchFamily="18" charset="0"/>
              </a:rPr>
              <a:t>cá</a:t>
            </a:r>
            <a:r>
              <a:rPr lang="en-US" sz="2000" b="1" dirty="0" smtClean="0">
                <a:solidFill>
                  <a:schemeClr val="bg2">
                    <a:lumMod val="10000"/>
                  </a:schemeClr>
                </a:solidFill>
                <a:latin typeface="Cambria" panose="02040503050406030204" pitchFamily="18" charset="0"/>
                <a:ea typeface="Cambria" panose="02040503050406030204" pitchFamily="18" charset="0"/>
              </a:rPr>
              <a:t> </a:t>
            </a:r>
            <a:r>
              <a:rPr lang="en-US" sz="2000" b="1" dirty="0" err="1" smtClean="0">
                <a:solidFill>
                  <a:schemeClr val="bg2">
                    <a:lumMod val="10000"/>
                  </a:schemeClr>
                </a:solidFill>
                <a:latin typeface="Cambria" panose="02040503050406030204" pitchFamily="18" charset="0"/>
                <a:ea typeface="Cambria" panose="02040503050406030204" pitchFamily="18" charset="0"/>
              </a:rPr>
              <a:t>nhân</a:t>
            </a:r>
            <a:endParaRPr lang="en-US" sz="2000" b="1" dirty="0" smtClean="0">
              <a:solidFill>
                <a:schemeClr val="bg2">
                  <a:lumMod val="10000"/>
                </a:schemeClr>
              </a:solidFill>
              <a:latin typeface="Cambria" panose="02040503050406030204" pitchFamily="18" charset="0"/>
              <a:ea typeface="Cambria" panose="02040503050406030204" pitchFamily="18" charset="0"/>
            </a:endParaRPr>
          </a:p>
          <a:p>
            <a:endParaRPr lang="en-US" sz="2000" b="1" dirty="0" smtClean="0">
              <a:solidFill>
                <a:schemeClr val="bg2">
                  <a:lumMod val="10000"/>
                </a:schemeClr>
              </a:solidFill>
              <a:latin typeface="Cambria" panose="02040503050406030204" pitchFamily="18" charset="0"/>
              <a:ea typeface="Cambria" panose="02040503050406030204" pitchFamily="18" charset="0"/>
            </a:endParaRPr>
          </a:p>
          <a:p>
            <a:pPr marL="482600" indent="-342900" algn="just">
              <a:buFontTx/>
              <a:buChar char="-"/>
            </a:pPr>
            <a:r>
              <a:rPr lang="en-US" sz="2000" dirty="0" smtClean="0">
                <a:solidFill>
                  <a:schemeClr val="bg2">
                    <a:lumMod val="10000"/>
                  </a:schemeClr>
                </a:solidFill>
                <a:latin typeface="Cambria" panose="02040503050406030204" pitchFamily="18" charset="0"/>
                <a:ea typeface="Cambria" panose="02040503050406030204" pitchFamily="18" charset="0"/>
              </a:rPr>
              <a:t>Tình </a:t>
            </a:r>
            <a:r>
              <a:rPr lang="en-US" sz="2000" dirty="0" err="1" smtClean="0">
                <a:solidFill>
                  <a:schemeClr val="bg2">
                    <a:lumMod val="10000"/>
                  </a:schemeClr>
                </a:solidFill>
                <a:latin typeface="Cambria" panose="02040503050406030204" pitchFamily="18" charset="0"/>
                <a:ea typeface="Cambria" panose="02040503050406030204" pitchFamily="18" charset="0"/>
              </a:rPr>
              <a:t>bạn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là</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điều</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quan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trọng</a:t>
            </a:r>
            <a:r>
              <a:rPr lang="en-US" sz="2000" dirty="0" smtClean="0">
                <a:solidFill>
                  <a:schemeClr val="bg2">
                    <a:lumMod val="10000"/>
                  </a:schemeClr>
                </a:solidFill>
                <a:latin typeface="Cambria" panose="02040503050406030204" pitchFamily="18" charset="0"/>
                <a:ea typeface="Cambria" panose="02040503050406030204" pitchFamily="18" charset="0"/>
              </a:rPr>
              <a:t> và </a:t>
            </a:r>
            <a:r>
              <a:rPr lang="en-US" sz="2000" dirty="0" err="1" smtClean="0">
                <a:solidFill>
                  <a:schemeClr val="bg2">
                    <a:lumMod val="10000"/>
                  </a:schemeClr>
                </a:solidFill>
                <a:latin typeface="Cambria" panose="02040503050406030204" pitchFamily="18" charset="0"/>
                <a:ea typeface="Cambria" panose="02040503050406030204" pitchFamily="18" charset="0"/>
              </a:rPr>
              <a:t>thiêng</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liêng</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với</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mỗi</a:t>
            </a:r>
            <a:r>
              <a:rPr lang="en-US" sz="2000" dirty="0" smtClean="0">
                <a:solidFill>
                  <a:schemeClr val="bg2">
                    <a:lumMod val="10000"/>
                  </a:schemeClr>
                </a:solidFill>
                <a:latin typeface="Cambria" panose="02040503050406030204" pitchFamily="18" charset="0"/>
                <a:ea typeface="Cambria" panose="02040503050406030204" pitchFamily="18" charset="0"/>
              </a:rPr>
              <a:t> người.</a:t>
            </a:r>
          </a:p>
          <a:p>
            <a:pPr marL="482600" indent="-342900" algn="just">
              <a:buFontTx/>
              <a:buChar char="-"/>
            </a:pPr>
            <a:r>
              <a:rPr lang="en-US" sz="2000" dirty="0" err="1" smtClean="0">
                <a:solidFill>
                  <a:schemeClr val="bg2">
                    <a:lumMod val="10000"/>
                  </a:schemeClr>
                </a:solidFill>
                <a:latin typeface="Cambria" panose="02040503050406030204" pitchFamily="18" charset="0"/>
                <a:ea typeface="Cambria" panose="02040503050406030204" pitchFamily="18" charset="0"/>
              </a:rPr>
              <a:t>Cần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biết</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trân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trọng</a:t>
            </a:r>
            <a:r>
              <a:rPr lang="en-US" sz="2000" dirty="0" smtClean="0">
                <a:solidFill>
                  <a:schemeClr val="bg2">
                    <a:lumMod val="10000"/>
                  </a:schemeClr>
                </a:solidFill>
                <a:latin typeface="Cambria" panose="02040503050406030204" pitchFamily="18" charset="0"/>
                <a:ea typeface="Cambria" panose="02040503050406030204" pitchFamily="18" charset="0"/>
              </a:rPr>
              <a:t> và </a:t>
            </a:r>
            <a:r>
              <a:rPr lang="en-US" sz="2000" dirty="0" err="1" smtClean="0">
                <a:solidFill>
                  <a:schemeClr val="bg2">
                    <a:lumMod val="10000"/>
                  </a:schemeClr>
                </a:solidFill>
                <a:latin typeface="Cambria" panose="02040503050406030204" pitchFamily="18" charset="0"/>
                <a:ea typeface="Cambria" panose="02040503050406030204" pitchFamily="18" charset="0"/>
              </a:rPr>
              <a:t>gìn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giữ</a:t>
            </a:r>
            <a:r>
              <a:rPr lang="en-US" sz="2000" dirty="0" smtClean="0">
                <a:solidFill>
                  <a:schemeClr val="bg2">
                    <a:lumMod val="10000"/>
                  </a:schemeClr>
                </a:solidFill>
                <a:latin typeface="Cambria" panose="02040503050406030204" pitchFamily="18" charset="0"/>
                <a:ea typeface="Cambria" panose="02040503050406030204" pitchFamily="18" charset="0"/>
              </a:rPr>
              <a:t> tình </a:t>
            </a:r>
            <a:r>
              <a:rPr lang="en-US" sz="2000" dirty="0" err="1" smtClean="0">
                <a:solidFill>
                  <a:schemeClr val="bg2">
                    <a:lumMod val="10000"/>
                  </a:schemeClr>
                </a:solidFill>
                <a:latin typeface="Cambria" panose="02040503050406030204" pitchFamily="18" charset="0"/>
                <a:ea typeface="Cambria" panose="02040503050406030204" pitchFamily="18" charset="0"/>
              </a:rPr>
              <a:t>bạn</a:t>
            </a:r>
            <a:r>
              <a:rPr lang="en-US" sz="2000" dirty="0" smtClean="0">
                <a:solidFill>
                  <a:schemeClr val="bg2">
                    <a:lumMod val="10000"/>
                  </a:schemeClr>
                </a:solidFill>
                <a:latin typeface="Cambria" panose="02040503050406030204" pitchFamily="18" charset="0"/>
                <a:ea typeface="Cambria" panose="02040503050406030204" pitchFamily="18" charset="0"/>
              </a:rPr>
              <a:t> của </a:t>
            </a:r>
            <a:r>
              <a:rPr lang="en-US" sz="2000" dirty="0" err="1" smtClean="0">
                <a:solidFill>
                  <a:schemeClr val="bg2">
                    <a:lumMod val="10000"/>
                  </a:schemeClr>
                </a:solidFill>
                <a:latin typeface="Cambria" panose="02040503050406030204" pitchFamily="18" charset="0"/>
                <a:ea typeface="Cambria" panose="02040503050406030204" pitchFamily="18" charset="0"/>
              </a:rPr>
              <a:t>chính</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bản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thân</a:t>
            </a:r>
            <a:r>
              <a:rPr lang="en-US" sz="2000" dirty="0" smtClean="0">
                <a:solidFill>
                  <a:schemeClr val="bg2">
                    <a:lumMod val="10000"/>
                  </a:schemeClr>
                </a:solidFill>
                <a:latin typeface="Cambria" panose="02040503050406030204" pitchFamily="18" charset="0"/>
                <a:ea typeface="Cambria" panose="02040503050406030204" pitchFamily="18" charset="0"/>
              </a:rPr>
              <a:t> </a:t>
            </a:r>
            <a:r>
              <a:rPr lang="en-US" sz="2000" dirty="0" err="1" smtClean="0">
                <a:solidFill>
                  <a:schemeClr val="bg2">
                    <a:lumMod val="10000"/>
                  </a:schemeClr>
                </a:solidFill>
                <a:latin typeface="Cambria" panose="02040503050406030204" pitchFamily="18" charset="0"/>
                <a:ea typeface="Cambria" panose="02040503050406030204" pitchFamily="18" charset="0"/>
              </a:rPr>
              <a:t>mình</a:t>
            </a:r>
            <a:r>
              <a:rPr lang="en-US" sz="2000" dirty="0">
                <a:solidFill>
                  <a:schemeClr val="bg2">
                    <a:lumMod val="10000"/>
                  </a:schemeClr>
                </a:solidFill>
                <a:latin typeface="Cambria" panose="02040503050406030204" pitchFamily="18" charset="0"/>
                <a:ea typeface="Cambria" panose="02040503050406030204" pitchFamily="18" charset="0"/>
              </a:rPr>
              <a:t>.</a:t>
            </a:r>
            <a:endParaRPr lang="vi-VN" sz="2000" dirty="0">
              <a:solidFill>
                <a:schemeClr val="bg2">
                  <a:lumMod val="10000"/>
                </a:schemeClr>
              </a:solidFill>
              <a:latin typeface="Cambria" panose="02040503050406030204" pitchFamily="18" charset="0"/>
              <a:ea typeface="Cambria" panose="02040503050406030204" pitchFamily="18" charset="0"/>
            </a:endParaRPr>
          </a:p>
        </p:txBody>
      </p:sp>
      <p:sp>
        <p:nvSpPr>
          <p:cNvPr id="9" name="Right Arrow 8"/>
          <p:cNvSpPr/>
          <p:nvPr/>
        </p:nvSpPr>
        <p:spPr>
          <a:xfrm>
            <a:off x="4198156" y="2834936"/>
            <a:ext cx="537481" cy="746235"/>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4098" name="Picture 2" descr="8,025 BEST The Little Prince IMAGES, STOCK PHOTOS &amp;amp; VECTORS | Adobe Stoc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5556" l="9712" r="99640"/>
                    </a14:imgEffect>
                  </a14:imgLayer>
                </a14:imgProps>
              </a:ext>
              <a:ext uri="{28A0092B-C50C-407E-A947-70E740481C1C}">
                <a14:useLocalDpi xmlns:a14="http://schemas.microsoft.com/office/drawing/2010/main" val="0"/>
              </a:ext>
            </a:extLst>
          </a:blip>
          <a:srcRect/>
          <a:stretch>
            <a:fillRect/>
          </a:stretch>
        </p:blipFill>
        <p:spPr bwMode="auto">
          <a:xfrm>
            <a:off x="884373" y="252634"/>
            <a:ext cx="2450990" cy="158697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little Prince and the fox &amp;quot; ilustration / Digital / 500x500px: Art"/>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9640" b="95908" l="461" r="100000">
                        <a14:foregroundMark x1="76267" y1="44517" x2="14516" y2="63502"/>
                        <a14:foregroundMark x1="59447" y1="50736" x2="69124" y2="58920"/>
                        <a14:foregroundMark x1="19585" y1="86907" x2="61290" y2="89034"/>
                        <a14:foregroundMark x1="22811" y1="48936" x2="24885" y2="56628"/>
                        <a14:foregroundMark x1="4378" y1="72995" x2="12903" y2="74141"/>
                        <a14:foregroundMark x1="1843" y1="74632" x2="9447" y2="78723"/>
                        <a14:foregroundMark x1="23733" y1="92799" x2="55760" y2="89689"/>
                        <a14:foregroundMark x1="58756" y1="91817" x2="40783" y2="90507"/>
                        <a14:foregroundMark x1="31567" y1="94108" x2="58756" y2="91162"/>
                        <a14:foregroundMark x1="18203" y1="50736" x2="18203" y2="59574"/>
                      </a14:backgroundRemoval>
                    </a14:imgEffect>
                  </a14:imgLayer>
                </a14:imgProps>
              </a:ext>
              <a:ext uri="{28A0092B-C50C-407E-A947-70E740481C1C}">
                <a14:useLocalDpi xmlns:a14="http://schemas.microsoft.com/office/drawing/2010/main" val="0"/>
              </a:ext>
            </a:extLst>
          </a:blip>
          <a:srcRect t="26416" r="-3304"/>
          <a:stretch/>
        </p:blipFill>
        <p:spPr bwMode="auto">
          <a:xfrm>
            <a:off x="6078043" y="182225"/>
            <a:ext cx="1652741" cy="1657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08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000"/>
                                        <p:tgtEl>
                                          <p:spTgt spid="7">
                                            <p:bg/>
                                          </p:spTgt>
                                        </p:tgtEl>
                                      </p:cBhvr>
                                    </p:animEffect>
                                    <p:anim calcmode="lin" valueType="num">
                                      <p:cBhvr>
                                        <p:cTn id="8" dur="1000" fill="hold"/>
                                        <p:tgtEl>
                                          <p:spTgt spid="7">
                                            <p:bg/>
                                          </p:spTgt>
                                        </p:tgtEl>
                                        <p:attrNameLst>
                                          <p:attrName>ppt_x</p:attrName>
                                        </p:attrNameLst>
                                      </p:cBhvr>
                                      <p:tavLst>
                                        <p:tav tm="0">
                                          <p:val>
                                            <p:strVal val="#ppt_x"/>
                                          </p:val>
                                        </p:tav>
                                        <p:tav tm="100000">
                                          <p:val>
                                            <p:strVal val="#ppt_x"/>
                                          </p:val>
                                        </p:tav>
                                      </p:tavLst>
                                    </p:anim>
                                    <p:anim calcmode="lin" valueType="num">
                                      <p:cBhvr>
                                        <p:cTn id="9"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III. VIẾT KẾT NỐI VỚI ĐỌC</a:t>
            </a:r>
            <a:endPar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6" name="Subtitle 5"/>
          <p:cNvSpPr>
            <a:spLocks noGrp="1"/>
          </p:cNvSpPr>
          <p:nvPr>
            <p:ph type="subTitle" idx="1"/>
          </p:nvPr>
        </p:nvSpPr>
        <p:spPr>
          <a:xfrm>
            <a:off x="299585" y="1474758"/>
            <a:ext cx="3263421" cy="2224883"/>
          </a:xfrm>
        </p:spPr>
        <p:txBody>
          <a:bodyPr/>
          <a:lstStyle/>
          <a:p>
            <a:pPr marL="139700" indent="0" algn="l"/>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hãy</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tưởng</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tượng</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mình</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là</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nhân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vật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Cáo</a:t>
            </a:r>
            <a:r>
              <a:rPr lang="en-US" sz="2000" dirty="0" smtClean="0">
                <a:latin typeface="Cambria" panose="02040503050406030204" pitchFamily="18" charset="0"/>
                <a:ea typeface="Cambria" panose="02040503050406030204" pitchFamily="18" charset="0"/>
              </a:rPr>
              <a:t>.</a:t>
            </a:r>
          </a:p>
          <a:p>
            <a:pPr marL="139700" indent="0" algn="l"/>
            <a:r>
              <a:rPr lang="en-US" sz="2000" dirty="0" err="1" smtClean="0">
                <a:latin typeface="Cambria" panose="02040503050406030204" pitchFamily="18" charset="0"/>
                <a:ea typeface="Cambria" panose="02040503050406030204" pitchFamily="18" charset="0"/>
              </a:rPr>
              <a:t>Viết</a:t>
            </a:r>
            <a:r>
              <a:rPr lang="en-US" sz="2000" dirty="0" smtClean="0">
                <a:latin typeface="Cambria" panose="02040503050406030204" pitchFamily="18" charset="0"/>
                <a:ea typeface="Cambria" panose="02040503050406030204" pitchFamily="18" charset="0"/>
              </a:rPr>
              <a:t> 1 </a:t>
            </a:r>
            <a:r>
              <a:rPr lang="en-US" sz="2000" dirty="0" err="1" smtClean="0">
                <a:latin typeface="Cambria" panose="02040503050406030204" pitchFamily="18" charset="0"/>
                <a:ea typeface="Cambria" panose="02040503050406030204" pitchFamily="18" charset="0"/>
              </a:rPr>
              <a:t>đoạn</a:t>
            </a:r>
            <a:r>
              <a:rPr lang="en-US" sz="2000" dirty="0" smtClean="0">
                <a:latin typeface="Cambria" panose="02040503050406030204" pitchFamily="18" charset="0"/>
                <a:ea typeface="Cambria" panose="02040503050406030204" pitchFamily="18" charset="0"/>
              </a:rPr>
              <a:t> văn </a:t>
            </a:r>
            <a:r>
              <a:rPr lang="en-US" sz="2000" dirty="0" err="1" smtClean="0">
                <a:latin typeface="Cambria" panose="02040503050406030204" pitchFamily="18" charset="0"/>
                <a:ea typeface="Cambria" panose="02040503050406030204" pitchFamily="18" charset="0"/>
              </a:rPr>
              <a:t>ngắn</a:t>
            </a:r>
            <a:r>
              <a:rPr lang="en-US" sz="2000" dirty="0" smtClean="0">
                <a:latin typeface="Cambria" panose="02040503050406030204" pitchFamily="18" charset="0"/>
                <a:ea typeface="Cambria" panose="02040503050406030204" pitchFamily="18" charset="0"/>
              </a:rPr>
              <a:t> (6-8 </a:t>
            </a:r>
            <a:r>
              <a:rPr lang="en-US" sz="2000" dirty="0" err="1" smtClean="0">
                <a:latin typeface="Cambria" panose="02040503050406030204" pitchFamily="18" charset="0"/>
                <a:ea typeface="Cambria" panose="02040503050406030204" pitchFamily="18" charset="0"/>
              </a:rPr>
              <a:t>câu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miêu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tả</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cảm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xúc</a:t>
            </a:r>
            <a:r>
              <a:rPr lang="en-US" sz="2000" dirty="0" smtClean="0">
                <a:latin typeface="Cambria" panose="02040503050406030204" pitchFamily="18" charset="0"/>
                <a:ea typeface="Cambria" panose="02040503050406030204" pitchFamily="18" charset="0"/>
              </a:rPr>
              <a:t> của </a:t>
            </a:r>
            <a:r>
              <a:rPr lang="en-US" sz="2000" dirty="0" err="1" smtClean="0">
                <a:latin typeface="Cambria" panose="02040503050406030204" pitchFamily="18" charset="0"/>
                <a:ea typeface="Cambria" panose="02040503050406030204" pitchFamily="18" charset="0"/>
              </a:rPr>
              <a:t>Cáo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sau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khi</a:t>
            </a:r>
            <a:r>
              <a:rPr lang="en-US" sz="2000" dirty="0" smtClean="0">
                <a:latin typeface="Cambria" panose="02040503050406030204" pitchFamily="18" charset="0"/>
                <a:ea typeface="Cambria" panose="02040503050406030204" pitchFamily="18" charset="0"/>
              </a:rPr>
              <a:t> chia </a:t>
            </a:r>
            <a:r>
              <a:rPr lang="en-US" sz="2000" dirty="0" err="1" smtClean="0">
                <a:latin typeface="Cambria" panose="02040503050406030204" pitchFamily="18" charset="0"/>
                <a:ea typeface="Cambria" panose="02040503050406030204" pitchFamily="18" charset="0"/>
              </a:rPr>
              <a:t>tay</a:t>
            </a:r>
            <a:r>
              <a:rPr lang="en-US" sz="2000" dirty="0" smtClean="0">
                <a:latin typeface="Cambria" panose="02040503050406030204" pitchFamily="18" charset="0"/>
                <a:ea typeface="Cambria" panose="02040503050406030204" pitchFamily="18" charset="0"/>
              </a:rPr>
              <a:t> Hoàng </a:t>
            </a:r>
            <a:r>
              <a:rPr lang="en-US" sz="2000" dirty="0" err="1" smtClean="0">
                <a:latin typeface="Cambria" panose="02040503050406030204" pitchFamily="18" charset="0"/>
                <a:ea typeface="Cambria" panose="02040503050406030204" pitchFamily="18" charset="0"/>
              </a:rPr>
              <a:t>tử</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bé</a:t>
            </a:r>
            <a:endParaRPr lang="vi-VN" sz="2000" dirty="0">
              <a:latin typeface="Cambria" panose="02040503050406030204" pitchFamily="18" charset="0"/>
              <a:ea typeface="Cambria" panose="02040503050406030204" pitchFamily="18" charset="0"/>
            </a:endParaRPr>
          </a:p>
        </p:txBody>
      </p:sp>
      <p:pic>
        <p:nvPicPr>
          <p:cNvPr id="4098" name="Picture 2" descr="https://i.pinimg.com/564x/03/db/7c/03db7cf2a1ea6c92e1accac86cc2c300.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4007" b="93974" l="10000" r="94800">
                        <a14:backgroundMark x1="66400" y1="31759" x2="83200" y2="45277"/>
                        <a14:backgroundMark x1="65800" y1="59121" x2="79400" y2="54886"/>
                        <a14:backgroundMark x1="68400" y1="73453" x2="98600" y2="88599"/>
                        <a14:backgroundMark x1="21000" y1="77199" x2="16800" y2="81759"/>
                      </a14:backgroundRemoval>
                    </a14:imgEffect>
                  </a14:imgLayer>
                </a14:imgProps>
              </a:ext>
              <a:ext uri="{28A0092B-C50C-407E-A947-70E740481C1C}">
                <a14:useLocalDpi xmlns:a14="http://schemas.microsoft.com/office/drawing/2010/main" val="0"/>
              </a:ext>
            </a:extLst>
          </a:blip>
          <a:srcRect t="40694" r="2179"/>
          <a:stretch/>
        </p:blipFill>
        <p:spPr bwMode="auto">
          <a:xfrm>
            <a:off x="2239932" y="1965434"/>
            <a:ext cx="4658691" cy="3468414"/>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5"/>
          <p:cNvSpPr>
            <a:spLocks noGrp="1"/>
          </p:cNvSpPr>
          <p:nvPr>
            <p:ph type="subTitle" idx="1"/>
          </p:nvPr>
        </p:nvSpPr>
        <p:spPr>
          <a:xfrm>
            <a:off x="5768718" y="1474758"/>
            <a:ext cx="3070252" cy="2063919"/>
          </a:xfrm>
        </p:spPr>
        <p:txBody>
          <a:bodyPr/>
          <a:lstStyle/>
          <a:p>
            <a:pPr marL="139700" indent="0" algn="l"/>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hãy</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tưởng</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tượng</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mình</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là</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nhân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vật</a:t>
            </a:r>
            <a:r>
              <a:rPr lang="en-US" sz="2000" dirty="0" smtClean="0">
                <a:latin typeface="Cambria" panose="02040503050406030204" pitchFamily="18" charset="0"/>
                <a:ea typeface="Cambria" panose="02040503050406030204" pitchFamily="18" charset="0"/>
              </a:rPr>
              <a:t> Hoàng </a:t>
            </a:r>
            <a:r>
              <a:rPr lang="en-US" sz="2000" dirty="0" err="1" smtClean="0">
                <a:latin typeface="Cambria" panose="02040503050406030204" pitchFamily="18" charset="0"/>
                <a:ea typeface="Cambria" panose="02040503050406030204" pitchFamily="18" charset="0"/>
              </a:rPr>
              <a:t>tử</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bé</a:t>
            </a:r>
            <a:r>
              <a:rPr lang="en-US" sz="2000" dirty="0" smtClean="0">
                <a:latin typeface="Cambria" panose="02040503050406030204" pitchFamily="18" charset="0"/>
                <a:ea typeface="Cambria" panose="02040503050406030204" pitchFamily="18" charset="0"/>
              </a:rPr>
              <a:t>.</a:t>
            </a:r>
          </a:p>
          <a:p>
            <a:pPr marL="139700" indent="0" algn="l"/>
            <a:r>
              <a:rPr lang="en-US" sz="2000" dirty="0" err="1" smtClean="0">
                <a:latin typeface="Cambria" panose="02040503050406030204" pitchFamily="18" charset="0"/>
                <a:ea typeface="Cambria" panose="02040503050406030204" pitchFamily="18" charset="0"/>
              </a:rPr>
              <a:t>Viết</a:t>
            </a:r>
            <a:r>
              <a:rPr lang="en-US" sz="2000" dirty="0" smtClean="0">
                <a:latin typeface="Cambria" panose="02040503050406030204" pitchFamily="18" charset="0"/>
                <a:ea typeface="Cambria" panose="02040503050406030204" pitchFamily="18" charset="0"/>
              </a:rPr>
              <a:t> 1 </a:t>
            </a:r>
            <a:r>
              <a:rPr lang="en-US" sz="2000" dirty="0" err="1" smtClean="0">
                <a:latin typeface="Cambria" panose="02040503050406030204" pitchFamily="18" charset="0"/>
                <a:ea typeface="Cambria" panose="02040503050406030204" pitchFamily="18" charset="0"/>
              </a:rPr>
              <a:t>đoạn</a:t>
            </a:r>
            <a:r>
              <a:rPr lang="en-US" sz="2000" dirty="0" smtClean="0">
                <a:latin typeface="Cambria" panose="02040503050406030204" pitchFamily="18" charset="0"/>
                <a:ea typeface="Cambria" panose="02040503050406030204" pitchFamily="18" charset="0"/>
              </a:rPr>
              <a:t> văn </a:t>
            </a:r>
            <a:r>
              <a:rPr lang="en-US" sz="2000" dirty="0" err="1" smtClean="0">
                <a:latin typeface="Cambria" panose="02040503050406030204" pitchFamily="18" charset="0"/>
                <a:ea typeface="Cambria" panose="02040503050406030204" pitchFamily="18" charset="0"/>
              </a:rPr>
              <a:t>ngắn</a:t>
            </a:r>
            <a:r>
              <a:rPr lang="en-US" sz="2000" dirty="0" smtClean="0">
                <a:latin typeface="Cambria" panose="02040503050406030204" pitchFamily="18" charset="0"/>
                <a:ea typeface="Cambria" panose="02040503050406030204" pitchFamily="18" charset="0"/>
              </a:rPr>
              <a:t> (6-8 </a:t>
            </a:r>
            <a:r>
              <a:rPr lang="en-US" sz="2000" dirty="0" err="1" smtClean="0">
                <a:latin typeface="Cambria" panose="02040503050406030204" pitchFamily="18" charset="0"/>
                <a:ea typeface="Cambria" panose="02040503050406030204" pitchFamily="18" charset="0"/>
              </a:rPr>
              <a:t>câu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miêu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tả</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cảm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xúc</a:t>
            </a:r>
            <a:r>
              <a:rPr lang="en-US" sz="2000" dirty="0" smtClean="0">
                <a:latin typeface="Cambria" panose="02040503050406030204" pitchFamily="18" charset="0"/>
                <a:ea typeface="Cambria" panose="02040503050406030204" pitchFamily="18" charset="0"/>
              </a:rPr>
              <a:t> Hoàng </a:t>
            </a:r>
            <a:r>
              <a:rPr lang="en-US" sz="2000" dirty="0" err="1" smtClean="0">
                <a:latin typeface="Cambria" panose="02040503050406030204" pitchFamily="18" charset="0"/>
                <a:ea typeface="Cambria" panose="02040503050406030204" pitchFamily="18" charset="0"/>
              </a:rPr>
              <a:t>tử</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bé</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sau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khi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trở</a:t>
            </a:r>
            <a:r>
              <a:rPr lang="en-US" sz="2000" dirty="0" smtClean="0">
                <a:latin typeface="Cambria" panose="02040503050406030204" pitchFamily="18" charset="0"/>
                <a:ea typeface="Cambria" panose="02040503050406030204" pitchFamily="18" charset="0"/>
              </a:rPr>
              <a:t> về </a:t>
            </a:r>
            <a:r>
              <a:rPr lang="en-US" sz="2000" dirty="0" err="1" smtClean="0">
                <a:latin typeface="Cambria" panose="02040503050406030204" pitchFamily="18" charset="0"/>
                <a:ea typeface="Cambria" panose="02040503050406030204" pitchFamily="18" charset="0"/>
              </a:rPr>
              <a:t>hành</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tinh</a:t>
            </a:r>
            <a:r>
              <a:rPr lang="en-US" sz="2000" dirty="0" smtClean="0">
                <a:latin typeface="Cambria" panose="02040503050406030204" pitchFamily="18" charset="0"/>
                <a:ea typeface="Cambria" panose="02040503050406030204" pitchFamily="18" charset="0"/>
              </a:rPr>
              <a:t> của </a:t>
            </a:r>
            <a:r>
              <a:rPr lang="en-US" sz="2000" dirty="0" err="1" smtClean="0">
                <a:latin typeface="Cambria" panose="02040503050406030204" pitchFamily="18" charset="0"/>
                <a:ea typeface="Cambria" panose="02040503050406030204" pitchFamily="18" charset="0"/>
              </a:rPr>
              <a:t>mình</a:t>
            </a:r>
            <a:r>
              <a:rPr lang="en-US" sz="2000" dirty="0" smtClean="0">
                <a:latin typeface="Cambria" panose="02040503050406030204" pitchFamily="18" charset="0"/>
                <a:ea typeface="Cambria" panose="02040503050406030204" pitchFamily="18" charset="0"/>
              </a:rPr>
              <a:t>.</a:t>
            </a:r>
            <a:endParaRPr lang="vi-VN"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0786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1000"/>
                                        <p:tgtEl>
                                          <p:spTgt spid="6">
                                            <p:txEl>
                                              <p:pRg st="1" end="1"/>
                                            </p:txEl>
                                          </p:spTgt>
                                        </p:tgtEl>
                                      </p:cBhvr>
                                    </p:animEffect>
                                    <p:anim calcmode="lin" valueType="num">
                                      <p:cBhvr>
                                        <p:cTn id="2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Effect transition="in" filter="fade">
                                      <p:cBhvr>
                                        <p:cTn id="31" dur="1000"/>
                                        <p:tgtEl>
                                          <p:spTgt spid="15">
                                            <p:txEl>
                                              <p:pRg st="0" end="0"/>
                                            </p:txEl>
                                          </p:spTgt>
                                        </p:tgtEl>
                                      </p:cBhvr>
                                    </p:animEffect>
                                    <p:anim calcmode="lin" valueType="num">
                                      <p:cBhvr>
                                        <p:cTn id="3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5">
                                            <p:txEl>
                                              <p:pRg st="1" end="1"/>
                                            </p:txEl>
                                          </p:spTgt>
                                        </p:tgtEl>
                                        <p:attrNameLst>
                                          <p:attrName>style.visibility</p:attrName>
                                        </p:attrNameLst>
                                      </p:cBhvr>
                                      <p:to>
                                        <p:strVal val="visible"/>
                                      </p:to>
                                    </p:set>
                                    <p:animEffect transition="in" filter="fade">
                                      <p:cBhvr>
                                        <p:cTn id="38" dur="1000"/>
                                        <p:tgtEl>
                                          <p:spTgt spid="15">
                                            <p:txEl>
                                              <p:pRg st="1" end="1"/>
                                            </p:txEl>
                                          </p:spTgt>
                                        </p:tgtEl>
                                      </p:cBhvr>
                                    </p:animEffect>
                                    <p:anim calcmode="lin" valueType="num">
                                      <p:cBhvr>
                                        <p:cTn id="39"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P spid="1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55"/>
            <a:ext cx="9144000" cy="5140990"/>
          </a:xfrm>
          <a:prstGeom prst="rect">
            <a:avLst/>
          </a:prstGeom>
        </p:spPr>
      </p:pic>
      <p:pic>
        <p:nvPicPr>
          <p:cNvPr id="18" name="Picture 1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7613092" y="2479727"/>
            <a:ext cx="1481818" cy="942975"/>
          </a:xfrm>
          <a:prstGeom prst="rect">
            <a:avLst/>
          </a:prstGeom>
        </p:spPr>
      </p:pic>
      <p:pic>
        <p:nvPicPr>
          <p:cNvPr id="20" name="Picture 1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8039400" y="3400381"/>
            <a:ext cx="1481818" cy="942975"/>
          </a:xfrm>
          <a:prstGeom prst="rect">
            <a:avLst/>
          </a:prstGeom>
        </p:spPr>
      </p:pic>
      <p:pic>
        <p:nvPicPr>
          <p:cNvPr id="21" name="Picture 20"/>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430416" y="4613263"/>
            <a:ext cx="1753086" cy="589823"/>
          </a:xfrm>
          <a:prstGeom prst="rect">
            <a:avLst/>
          </a:prstGeom>
        </p:spPr>
      </p:pic>
      <p:pic>
        <p:nvPicPr>
          <p:cNvPr id="27" name="Picture 26"/>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1" y="2664035"/>
            <a:ext cx="1178279" cy="749814"/>
          </a:xfrm>
          <a:prstGeom prst="rect">
            <a:avLst/>
          </a:prstGeom>
        </p:spPr>
      </p:pic>
      <p:pic>
        <p:nvPicPr>
          <p:cNvPr id="28" name="Picture 27"/>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505162" y="2727484"/>
            <a:ext cx="1420051" cy="477774"/>
          </a:xfrm>
          <a:prstGeom prst="rect">
            <a:avLst/>
          </a:prstGeom>
        </p:spPr>
      </p:pic>
      <p:pic>
        <p:nvPicPr>
          <p:cNvPr id="30" name="Picture 2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6679981" y="3122054"/>
            <a:ext cx="1481818" cy="942975"/>
          </a:xfrm>
          <a:prstGeom prst="rect">
            <a:avLst/>
          </a:prstGeom>
        </p:spPr>
      </p:pic>
      <p:pic>
        <p:nvPicPr>
          <p:cNvPr id="31" name="Picture 30"/>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702417" y="4299628"/>
            <a:ext cx="1420051" cy="477774"/>
          </a:xfrm>
          <a:prstGeom prst="rect">
            <a:avLst/>
          </a:prstGeom>
        </p:spPr>
      </p:pic>
      <p:pic>
        <p:nvPicPr>
          <p:cNvPr id="32" name="Picture 31"/>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3571875" y="4636520"/>
            <a:ext cx="1420051" cy="477774"/>
          </a:xfrm>
          <a:prstGeom prst="rect">
            <a:avLst/>
          </a:prstGeom>
        </p:spPr>
      </p:pic>
      <p:pic>
        <p:nvPicPr>
          <p:cNvPr id="38" name="Picture 37"/>
          <p:cNvPicPr>
            <a:picLocks noChangeAspect="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7912536" y="862149"/>
            <a:ext cx="1060984" cy="1064024"/>
          </a:xfrm>
          <a:prstGeom prst="rect">
            <a:avLst/>
          </a:prstGeom>
        </p:spPr>
      </p:pic>
      <p:pic>
        <p:nvPicPr>
          <p:cNvPr id="42" name="Picture 41"/>
          <p:cNvPicPr>
            <a:picLocks noChangeAspect="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6851486" y="1006803"/>
            <a:ext cx="1157860" cy="938318"/>
          </a:xfrm>
          <a:prstGeom prst="rect">
            <a:avLst/>
          </a:prstGeom>
        </p:spPr>
      </p:pic>
      <p:pic>
        <p:nvPicPr>
          <p:cNvPr id="22" name="Picture 21"/>
          <p:cNvPicPr>
            <a:picLocks noChangeAspect="1"/>
          </p:cNvPicPr>
          <p:nvPr/>
        </p:nvPicPr>
        <p:blipFill>
          <a:blip r:embed="rId15" cstate="print">
            <a:extLst>
              <a:ext uri="{BEBA8EAE-BF5A-486C-A8C5-ECC9F3942E4B}">
                <a14:imgProps xmlns:a14="http://schemas.microsoft.com/office/drawing/2010/main">
                  <a14:imgLayer r:embed="rId16">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5419681" y="967920"/>
            <a:ext cx="1315115" cy="955679"/>
          </a:xfrm>
          <a:prstGeom prst="rect">
            <a:avLst/>
          </a:prstGeom>
        </p:spPr>
      </p:pic>
      <p:pic>
        <p:nvPicPr>
          <p:cNvPr id="23" name="Picture 22"/>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6708268" y="2194482"/>
            <a:ext cx="906970" cy="977567"/>
          </a:xfrm>
          <a:prstGeom prst="rect">
            <a:avLst/>
          </a:prstGeom>
        </p:spPr>
      </p:pic>
      <p:pic>
        <p:nvPicPr>
          <p:cNvPr id="24" name="Picture 23"/>
          <p:cNvPicPr>
            <a:picLocks noChangeAspect="1"/>
          </p:cNvPicPr>
          <p:nvPr/>
        </p:nvPicPr>
        <p:blipFill>
          <a:blip r:embed="rId19" cstate="print">
            <a:extLst>
              <a:ext uri="{BEBA8EAE-BF5A-486C-A8C5-ECC9F3942E4B}">
                <a14:imgProps xmlns:a14="http://schemas.microsoft.com/office/drawing/2010/main">
                  <a14:imgLayer r:embed="rId20">
                    <a14:imgEffect>
                      <a14:backgroundRemoval t="0" b="99201" l="0" r="100000"/>
                    </a14:imgEffect>
                  </a14:imgLayer>
                </a14:imgProps>
              </a:ext>
              <a:ext uri="{28A0092B-C50C-407E-A947-70E740481C1C}">
                <a14:useLocalDpi xmlns:a14="http://schemas.microsoft.com/office/drawing/2010/main" val="0"/>
              </a:ext>
            </a:extLst>
          </a:blip>
          <a:stretch>
            <a:fillRect/>
          </a:stretch>
        </p:blipFill>
        <p:spPr>
          <a:xfrm>
            <a:off x="7798109" y="1972144"/>
            <a:ext cx="1110096" cy="1132721"/>
          </a:xfrm>
          <a:prstGeom prst="rect">
            <a:avLst/>
          </a:prstGeom>
        </p:spPr>
      </p:pic>
      <p:pic>
        <p:nvPicPr>
          <p:cNvPr id="25" name="Picture 24"/>
          <p:cNvPicPr>
            <a:picLocks noChangeAspect="1"/>
          </p:cNvPicPr>
          <p:nvPr/>
        </p:nvPicPr>
        <p:blipFill>
          <a:blip r:embed="rId21" cstate="print">
            <a:extLst>
              <a:ext uri="{BEBA8EAE-BF5A-486C-A8C5-ECC9F3942E4B}">
                <a14:imgProps xmlns:a14="http://schemas.microsoft.com/office/drawing/2010/main">
                  <a14:imgLayer r:embed="rId22">
                    <a14:imgEffect>
                      <a14:backgroundRemoval t="0" b="100000" l="0" r="100000">
                        <a14:foregroundMark x1="12154" y1="10441" x2="23692" y2="11137"/>
                        <a14:foregroundMark x1="47692" y1="6961" x2="36000" y2="9977"/>
                      </a14:backgroundRemoval>
                    </a14:imgEffect>
                  </a14:imgLayer>
                </a14:imgProps>
              </a:ext>
              <a:ext uri="{28A0092B-C50C-407E-A947-70E740481C1C}">
                <a14:useLocalDpi xmlns:a14="http://schemas.microsoft.com/office/drawing/2010/main" val="0"/>
              </a:ext>
            </a:extLst>
          </a:blip>
          <a:stretch>
            <a:fillRect/>
          </a:stretch>
        </p:blipFill>
        <p:spPr>
          <a:xfrm>
            <a:off x="5076626" y="1519404"/>
            <a:ext cx="1215752" cy="806138"/>
          </a:xfrm>
          <a:prstGeom prst="rect">
            <a:avLst/>
          </a:prstGeom>
        </p:spPr>
      </p:pic>
      <p:pic>
        <p:nvPicPr>
          <p:cNvPr id="26" name="Picture 25"/>
          <p:cNvPicPr>
            <a:picLocks noChangeAspect="1"/>
          </p:cNvPicPr>
          <p:nvPr/>
        </p:nvPicPr>
        <p:blipFill>
          <a:blip r:embed="rId23">
            <a:extLst>
              <a:ext uri="{BEBA8EAE-BF5A-486C-A8C5-ECC9F3942E4B}">
                <a14:imgProps xmlns:a14="http://schemas.microsoft.com/office/drawing/2010/main">
                  <a14:imgLayer r:embed="rId24">
                    <a14:imgEffect>
                      <a14:backgroundRemoval t="0" b="100000" l="0" r="100000">
                        <a14:foregroundMark x1="31065" y1="7619" x2="49704" y2="36508"/>
                        <a14:foregroundMark x1="65976" y1="6032" x2="51775" y2="26349"/>
                        <a14:foregroundMark x1="35503" y1="7302" x2="65976" y2="6984"/>
                        <a14:foregroundMark x1="38166" y1="31111" x2="69822" y2="33016"/>
                      </a14:backgroundRemoval>
                    </a14:imgEffect>
                  </a14:imgLayer>
                </a14:imgProps>
              </a:ext>
              <a:ext uri="{28A0092B-C50C-407E-A947-70E740481C1C}">
                <a14:useLocalDpi xmlns:a14="http://schemas.microsoft.com/office/drawing/2010/main" val="0"/>
              </a:ext>
            </a:extLst>
          </a:blip>
          <a:stretch>
            <a:fillRect/>
          </a:stretch>
        </p:blipFill>
        <p:spPr>
          <a:xfrm>
            <a:off x="8220614" y="2951214"/>
            <a:ext cx="1228832" cy="1145214"/>
          </a:xfrm>
          <a:prstGeom prst="rect">
            <a:avLst/>
          </a:prstGeom>
        </p:spPr>
      </p:pic>
      <p:pic>
        <p:nvPicPr>
          <p:cNvPr id="29" name="Picture 28"/>
          <p:cNvPicPr>
            <a:picLocks noChangeAspect="1"/>
          </p:cNvPicPr>
          <p:nvPr/>
        </p:nvPicPr>
        <p:blipFill>
          <a:blip r:embed="rId25" cstate="print">
            <a:extLst>
              <a:ext uri="{BEBA8EAE-BF5A-486C-A8C5-ECC9F3942E4B}">
                <a14:imgProps xmlns:a14="http://schemas.microsoft.com/office/drawing/2010/main">
                  <a14:imgLayer r:embed="rId26">
                    <a14:imgEffect>
                      <a14:backgroundRemoval t="0" b="100000" l="0" r="100000">
                        <a14:backgroundMark x1="37937" y1="83556" x2="40559" y2="85277"/>
                        <a14:backgroundMark x1="62937" y1="82792" x2="60490" y2="84895"/>
                      </a14:backgroundRemoval>
                    </a14:imgEffect>
                  </a14:imgLayer>
                </a14:imgProps>
              </a:ext>
              <a:ext uri="{28A0092B-C50C-407E-A947-70E740481C1C}">
                <a14:useLocalDpi xmlns:a14="http://schemas.microsoft.com/office/drawing/2010/main" val="0"/>
              </a:ext>
            </a:extLst>
          </a:blip>
          <a:stretch>
            <a:fillRect/>
          </a:stretch>
        </p:blipFill>
        <p:spPr>
          <a:xfrm>
            <a:off x="6878967" y="3686472"/>
            <a:ext cx="1038741" cy="950048"/>
          </a:xfrm>
          <a:prstGeom prst="rect">
            <a:avLst/>
          </a:prstGeom>
        </p:spPr>
      </p:pic>
      <p:pic>
        <p:nvPicPr>
          <p:cNvPr id="33" name="Picture 32"/>
          <p:cNvPicPr>
            <a:picLocks noChangeAspect="1"/>
          </p:cNvPicPr>
          <p:nvPr/>
        </p:nvPicPr>
        <p:blipFill>
          <a:blip r:embed="rId27" cstate="print">
            <a:extLst>
              <a:ext uri="{BEBA8EAE-BF5A-486C-A8C5-ECC9F3942E4B}">
                <a14:imgProps xmlns:a14="http://schemas.microsoft.com/office/drawing/2010/main">
                  <a14:imgLayer r:embed="rId28">
                    <a14:imgEffect>
                      <a14:backgroundRemoval t="0" b="100000" l="0" r="100000">
                        <a14:foregroundMark x1="21649" y1="16824" x2="16348" y2="29206"/>
                        <a14:foregroundMark x1="43594" y1="6326" x2="53314" y2="17766"/>
                      </a14:backgroundRemoval>
                    </a14:imgEffect>
                  </a14:imgLayer>
                </a14:imgProps>
              </a:ext>
              <a:ext uri="{28A0092B-C50C-407E-A947-70E740481C1C}">
                <a14:useLocalDpi xmlns:a14="http://schemas.microsoft.com/office/drawing/2010/main" val="0"/>
              </a:ext>
            </a:extLst>
          </a:blip>
          <a:stretch>
            <a:fillRect/>
          </a:stretch>
        </p:blipFill>
        <p:spPr>
          <a:xfrm>
            <a:off x="7829704" y="3960593"/>
            <a:ext cx="950306" cy="1039878"/>
          </a:xfrm>
          <a:prstGeom prst="rect">
            <a:avLst/>
          </a:prstGeom>
        </p:spPr>
      </p:pic>
      <p:pic>
        <p:nvPicPr>
          <p:cNvPr id="34" name="Picture 33"/>
          <p:cNvPicPr>
            <a:picLocks noChangeAspect="1"/>
          </p:cNvPicPr>
          <p:nvPr/>
        </p:nvPicPr>
        <p:blipFill>
          <a:blip r:embed="rId29" cstate="print">
            <a:extLst>
              <a:ext uri="{BEBA8EAE-BF5A-486C-A8C5-ECC9F3942E4B}">
                <a14:imgProps xmlns:a14="http://schemas.microsoft.com/office/drawing/2010/main">
                  <a14:imgLayer r:embed="rId30">
                    <a14:imgEffect>
                      <a14:backgroundRemoval t="0" b="100000" l="0" r="100000">
                        <a14:foregroundMark x1="25111" y1="7817" x2="47333" y2="16173"/>
                        <a14:foregroundMark x1="42889" y1="7547" x2="30444" y2="7547"/>
                        <a14:foregroundMark x1="58000" y1="6739" x2="76000" y2="12668"/>
                      </a14:backgroundRemoval>
                    </a14:imgEffect>
                  </a14:imgLayer>
                </a14:imgProps>
              </a:ext>
              <a:ext uri="{28A0092B-C50C-407E-A947-70E740481C1C}">
                <a14:useLocalDpi xmlns:a14="http://schemas.microsoft.com/office/drawing/2010/main" val="0"/>
              </a:ext>
            </a:extLst>
          </a:blip>
          <a:stretch>
            <a:fillRect/>
          </a:stretch>
        </p:blipFill>
        <p:spPr>
          <a:xfrm>
            <a:off x="6944681" y="2754051"/>
            <a:ext cx="1036901" cy="854867"/>
          </a:xfrm>
          <a:prstGeom prst="rect">
            <a:avLst/>
          </a:prstGeom>
        </p:spPr>
      </p:pic>
      <p:pic>
        <p:nvPicPr>
          <p:cNvPr id="3" name="Picture 2"/>
          <p:cNvPicPr>
            <a:picLocks noChangeAspect="1"/>
          </p:cNvPicPr>
          <p:nvPr/>
        </p:nvPicPr>
        <p:blipFill>
          <a:blip r:embed="rId31">
            <a:extLst>
              <a:ext uri="{BEBA8EAE-BF5A-486C-A8C5-ECC9F3942E4B}">
                <a14:imgProps xmlns:a14="http://schemas.microsoft.com/office/drawing/2010/main">
                  <a14:imgLayer r:embed="rId32">
                    <a14:imgEffect>
                      <a14:backgroundRemoval t="0" b="100000" l="0" r="100000">
                        <a14:foregroundMark x1="83090" y1="62437" x2="90379" y2="69543"/>
                        <a14:foregroundMark x1="97085" y1="90355" x2="94752" y2="94416"/>
                        <a14:backgroundMark x1="99708" y1="74619" x2="99708" y2="75127"/>
                        <a14:backgroundMark x1="99708" y1="83249" x2="99708" y2="80711"/>
                      </a14:backgroundRemoval>
                    </a14:imgEffect>
                  </a14:imgLayer>
                </a14:imgProps>
              </a:ext>
              <a:ext uri="{28A0092B-C50C-407E-A947-70E740481C1C}">
                <a14:useLocalDpi xmlns:a14="http://schemas.microsoft.com/office/drawing/2010/main" val="0"/>
              </a:ext>
            </a:extLst>
          </a:blip>
          <a:stretch>
            <a:fillRect/>
          </a:stretch>
        </p:blipFill>
        <p:spPr>
          <a:xfrm>
            <a:off x="-547735" y="-365060"/>
            <a:ext cx="4022296" cy="2310181"/>
          </a:xfrm>
          <a:prstGeom prst="rect">
            <a:avLst/>
          </a:prstGeom>
        </p:spPr>
      </p:pic>
      <p:pic>
        <p:nvPicPr>
          <p:cNvPr id="46" name="Picture 11" descr="C:\Users\ADMIN\Desktop\Tai nguyen thiet ke tro choi\Angry birds epic birds\1505573783630 (2).png">
            <a:hlinkClick r:id="rId33" action="ppaction://hlinksldjump"/>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880782" y="3923718"/>
            <a:ext cx="802236" cy="439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64282" y="2967019"/>
            <a:ext cx="4291559" cy="646331"/>
          </a:xfrm>
          <a:prstGeom prst="rect">
            <a:avLst/>
          </a:prstGeom>
          <a:noFill/>
        </p:spPr>
        <p:txBody>
          <a:bodyPr wrap="none" rtlCol="0">
            <a:spAutoFit/>
          </a:bodyPr>
          <a:lstStyle/>
          <a:p>
            <a:r>
              <a:rPr lang="en-US" sz="3600" b="1" dirty="0">
                <a:solidFill>
                  <a:srgbClr val="008000"/>
                </a:solidFill>
                <a:latin typeface="Algerian" panose="04020705040A02060702" pitchFamily="82" charset="0"/>
              </a:rPr>
              <a:t>ẾCH XANH MƯU TRÍ</a:t>
            </a:r>
          </a:p>
        </p:txBody>
      </p:sp>
      <p:pic>
        <p:nvPicPr>
          <p:cNvPr id="4" name="Zen Garden In-Game - Laura Shigihara - NhacCuaTu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5"/>
          <a:stretch>
            <a:fillRect/>
          </a:stretch>
        </p:blipFill>
        <p:spPr>
          <a:xfrm>
            <a:off x="9792041" y="4550327"/>
            <a:ext cx="457200" cy="457200"/>
          </a:xfrm>
          <a:prstGeom prst="rect">
            <a:avLst/>
          </a:prstGeom>
        </p:spPr>
      </p:pic>
    </p:spTree>
    <p:extLst>
      <p:ext uri="{BB962C8B-B14F-4D97-AF65-F5344CB8AC3E}">
        <p14:creationId xmlns:p14="http://schemas.microsoft.com/office/powerpoint/2010/main" val="353696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par>
                                <p:cTn id="7" presetID="42"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fade">
                                      <p:cBhvr>
                                        <p:cTn id="9" dur="1000"/>
                                        <p:tgtEl>
                                          <p:spTgt spid="46"/>
                                        </p:tgtEl>
                                      </p:cBhvr>
                                    </p:animEffect>
                                    <p:anim calcmode="lin" valueType="num">
                                      <p:cBhvr>
                                        <p:cTn id="10" dur="1000" fill="hold"/>
                                        <p:tgtEl>
                                          <p:spTgt spid="46"/>
                                        </p:tgtEl>
                                        <p:attrNameLst>
                                          <p:attrName>ppt_x</p:attrName>
                                        </p:attrNameLst>
                                      </p:cBhvr>
                                      <p:tavLst>
                                        <p:tav tm="0">
                                          <p:val>
                                            <p:strVal val="#ppt_x"/>
                                          </p:val>
                                        </p:tav>
                                        <p:tav tm="100000">
                                          <p:val>
                                            <p:strVal val="#ppt_x"/>
                                          </p:val>
                                        </p:tav>
                                      </p:tavLst>
                                    </p:anim>
                                    <p:anim calcmode="lin" valueType="num">
                                      <p:cBhvr>
                                        <p:cTn id="11" dur="1000" fill="hold"/>
                                        <p:tgtEl>
                                          <p:spTgt spid="46"/>
                                        </p:tgtEl>
                                        <p:attrNameLst>
                                          <p:attrName>ppt_y</p:attrName>
                                        </p:attrNameLst>
                                      </p:cBhvr>
                                      <p:tavLst>
                                        <p:tav tm="0">
                                          <p:val>
                                            <p:strVal val="#ppt_y+.1"/>
                                          </p:val>
                                        </p:tav>
                                        <p:tav tm="100000">
                                          <p:val>
                                            <p:strVal val="#ppt_y"/>
                                          </p:val>
                                        </p:tav>
                                      </p:tavLst>
                                    </p:anim>
                                  </p:childTnLst>
                                </p:cTn>
                              </p:par>
                              <p:par>
                                <p:cTn id="12" presetID="32" presetClass="emph" presetSubtype="0" repeatCount="indefinite" fill="hold" nodeType="withEffect">
                                  <p:stCondLst>
                                    <p:cond delay="0"/>
                                  </p:stCondLst>
                                  <p:childTnLst>
                                    <p:animRot by="120000">
                                      <p:cBhvr>
                                        <p:cTn id="13" dur="300" fill="hold">
                                          <p:stCondLst>
                                            <p:cond delay="0"/>
                                          </p:stCondLst>
                                        </p:cTn>
                                        <p:tgtEl>
                                          <p:spTgt spid="42"/>
                                        </p:tgtEl>
                                        <p:attrNameLst>
                                          <p:attrName>r</p:attrName>
                                        </p:attrNameLst>
                                      </p:cBhvr>
                                    </p:animRot>
                                    <p:animRot by="-240000">
                                      <p:cBhvr>
                                        <p:cTn id="14" dur="600" fill="hold">
                                          <p:stCondLst>
                                            <p:cond delay="600"/>
                                          </p:stCondLst>
                                        </p:cTn>
                                        <p:tgtEl>
                                          <p:spTgt spid="42"/>
                                        </p:tgtEl>
                                        <p:attrNameLst>
                                          <p:attrName>r</p:attrName>
                                        </p:attrNameLst>
                                      </p:cBhvr>
                                    </p:animRot>
                                    <p:animRot by="240000">
                                      <p:cBhvr>
                                        <p:cTn id="15" dur="600" fill="hold">
                                          <p:stCondLst>
                                            <p:cond delay="1200"/>
                                          </p:stCondLst>
                                        </p:cTn>
                                        <p:tgtEl>
                                          <p:spTgt spid="42"/>
                                        </p:tgtEl>
                                        <p:attrNameLst>
                                          <p:attrName>r</p:attrName>
                                        </p:attrNameLst>
                                      </p:cBhvr>
                                    </p:animRot>
                                    <p:animRot by="-240000">
                                      <p:cBhvr>
                                        <p:cTn id="16" dur="600" fill="hold">
                                          <p:stCondLst>
                                            <p:cond delay="1800"/>
                                          </p:stCondLst>
                                        </p:cTn>
                                        <p:tgtEl>
                                          <p:spTgt spid="42"/>
                                        </p:tgtEl>
                                        <p:attrNameLst>
                                          <p:attrName>r</p:attrName>
                                        </p:attrNameLst>
                                      </p:cBhvr>
                                    </p:animRot>
                                    <p:animRot by="120000">
                                      <p:cBhvr>
                                        <p:cTn id="17" dur="600" fill="hold">
                                          <p:stCondLst>
                                            <p:cond delay="2400"/>
                                          </p:stCondLst>
                                        </p:cTn>
                                        <p:tgtEl>
                                          <p:spTgt spid="42"/>
                                        </p:tgtEl>
                                        <p:attrNameLst>
                                          <p:attrName>r</p:attrName>
                                        </p:attrNameLst>
                                      </p:cBhvr>
                                    </p:animRot>
                                  </p:childTnLst>
                                </p:cTn>
                              </p:par>
                              <p:par>
                                <p:cTn id="18" presetID="32" presetClass="emph" presetSubtype="0" repeatCount="indefinite" fill="hold" nodeType="withEffect">
                                  <p:stCondLst>
                                    <p:cond delay="0"/>
                                  </p:stCondLst>
                                  <p:childTnLst>
                                    <p:animRot by="120000">
                                      <p:cBhvr>
                                        <p:cTn id="19" dur="300" fill="hold">
                                          <p:stCondLst>
                                            <p:cond delay="0"/>
                                          </p:stCondLst>
                                        </p:cTn>
                                        <p:tgtEl>
                                          <p:spTgt spid="38"/>
                                        </p:tgtEl>
                                        <p:attrNameLst>
                                          <p:attrName>r</p:attrName>
                                        </p:attrNameLst>
                                      </p:cBhvr>
                                    </p:animRot>
                                    <p:animRot by="-240000">
                                      <p:cBhvr>
                                        <p:cTn id="20" dur="600" fill="hold">
                                          <p:stCondLst>
                                            <p:cond delay="600"/>
                                          </p:stCondLst>
                                        </p:cTn>
                                        <p:tgtEl>
                                          <p:spTgt spid="38"/>
                                        </p:tgtEl>
                                        <p:attrNameLst>
                                          <p:attrName>r</p:attrName>
                                        </p:attrNameLst>
                                      </p:cBhvr>
                                    </p:animRot>
                                    <p:animRot by="240000">
                                      <p:cBhvr>
                                        <p:cTn id="21" dur="600" fill="hold">
                                          <p:stCondLst>
                                            <p:cond delay="1200"/>
                                          </p:stCondLst>
                                        </p:cTn>
                                        <p:tgtEl>
                                          <p:spTgt spid="38"/>
                                        </p:tgtEl>
                                        <p:attrNameLst>
                                          <p:attrName>r</p:attrName>
                                        </p:attrNameLst>
                                      </p:cBhvr>
                                    </p:animRot>
                                    <p:animRot by="-240000">
                                      <p:cBhvr>
                                        <p:cTn id="22" dur="600" fill="hold">
                                          <p:stCondLst>
                                            <p:cond delay="1800"/>
                                          </p:stCondLst>
                                        </p:cTn>
                                        <p:tgtEl>
                                          <p:spTgt spid="38"/>
                                        </p:tgtEl>
                                        <p:attrNameLst>
                                          <p:attrName>r</p:attrName>
                                        </p:attrNameLst>
                                      </p:cBhvr>
                                    </p:animRot>
                                    <p:animRot by="120000">
                                      <p:cBhvr>
                                        <p:cTn id="23" dur="600" fill="hold">
                                          <p:stCondLst>
                                            <p:cond delay="2400"/>
                                          </p:stCondLst>
                                        </p:cTn>
                                        <p:tgtEl>
                                          <p:spTgt spid="38"/>
                                        </p:tgtEl>
                                        <p:attrNameLst>
                                          <p:attrName>r</p:attrName>
                                        </p:attrNameLst>
                                      </p:cBhvr>
                                    </p:animRot>
                                  </p:childTnLst>
                                </p:cTn>
                              </p:par>
                              <p:par>
                                <p:cTn id="24" presetID="32" presetClass="emph" presetSubtype="0" repeatCount="indefinite" fill="hold" nodeType="withEffect">
                                  <p:stCondLst>
                                    <p:cond delay="0"/>
                                  </p:stCondLst>
                                  <p:childTnLst>
                                    <p:animRot by="120000">
                                      <p:cBhvr>
                                        <p:cTn id="25" dur="300" fill="hold">
                                          <p:stCondLst>
                                            <p:cond delay="0"/>
                                          </p:stCondLst>
                                        </p:cTn>
                                        <p:tgtEl>
                                          <p:spTgt spid="22"/>
                                        </p:tgtEl>
                                        <p:attrNameLst>
                                          <p:attrName>r</p:attrName>
                                        </p:attrNameLst>
                                      </p:cBhvr>
                                    </p:animRot>
                                    <p:animRot by="-240000">
                                      <p:cBhvr>
                                        <p:cTn id="26" dur="600" fill="hold">
                                          <p:stCondLst>
                                            <p:cond delay="600"/>
                                          </p:stCondLst>
                                        </p:cTn>
                                        <p:tgtEl>
                                          <p:spTgt spid="22"/>
                                        </p:tgtEl>
                                        <p:attrNameLst>
                                          <p:attrName>r</p:attrName>
                                        </p:attrNameLst>
                                      </p:cBhvr>
                                    </p:animRot>
                                    <p:animRot by="240000">
                                      <p:cBhvr>
                                        <p:cTn id="27" dur="600" fill="hold">
                                          <p:stCondLst>
                                            <p:cond delay="1200"/>
                                          </p:stCondLst>
                                        </p:cTn>
                                        <p:tgtEl>
                                          <p:spTgt spid="22"/>
                                        </p:tgtEl>
                                        <p:attrNameLst>
                                          <p:attrName>r</p:attrName>
                                        </p:attrNameLst>
                                      </p:cBhvr>
                                    </p:animRot>
                                    <p:animRot by="-240000">
                                      <p:cBhvr>
                                        <p:cTn id="28" dur="600" fill="hold">
                                          <p:stCondLst>
                                            <p:cond delay="1800"/>
                                          </p:stCondLst>
                                        </p:cTn>
                                        <p:tgtEl>
                                          <p:spTgt spid="22"/>
                                        </p:tgtEl>
                                        <p:attrNameLst>
                                          <p:attrName>r</p:attrName>
                                        </p:attrNameLst>
                                      </p:cBhvr>
                                    </p:animRot>
                                    <p:animRot by="120000">
                                      <p:cBhvr>
                                        <p:cTn id="29" dur="600" fill="hold">
                                          <p:stCondLst>
                                            <p:cond delay="2400"/>
                                          </p:stCondLst>
                                        </p:cTn>
                                        <p:tgtEl>
                                          <p:spTgt spid="22"/>
                                        </p:tgtEl>
                                        <p:attrNameLst>
                                          <p:attrName>r</p:attrName>
                                        </p:attrNameLst>
                                      </p:cBhvr>
                                    </p:animRot>
                                  </p:childTnLst>
                                </p:cTn>
                              </p:par>
                              <p:par>
                                <p:cTn id="30" presetID="32" presetClass="emph" presetSubtype="0" repeatCount="indefinite" fill="hold" nodeType="withEffect">
                                  <p:stCondLst>
                                    <p:cond delay="0"/>
                                  </p:stCondLst>
                                  <p:childTnLst>
                                    <p:animRot by="120000">
                                      <p:cBhvr>
                                        <p:cTn id="31" dur="300" fill="hold">
                                          <p:stCondLst>
                                            <p:cond delay="0"/>
                                          </p:stCondLst>
                                        </p:cTn>
                                        <p:tgtEl>
                                          <p:spTgt spid="23"/>
                                        </p:tgtEl>
                                        <p:attrNameLst>
                                          <p:attrName>r</p:attrName>
                                        </p:attrNameLst>
                                      </p:cBhvr>
                                    </p:animRot>
                                    <p:animRot by="-240000">
                                      <p:cBhvr>
                                        <p:cTn id="32" dur="600" fill="hold">
                                          <p:stCondLst>
                                            <p:cond delay="600"/>
                                          </p:stCondLst>
                                        </p:cTn>
                                        <p:tgtEl>
                                          <p:spTgt spid="23"/>
                                        </p:tgtEl>
                                        <p:attrNameLst>
                                          <p:attrName>r</p:attrName>
                                        </p:attrNameLst>
                                      </p:cBhvr>
                                    </p:animRot>
                                    <p:animRot by="240000">
                                      <p:cBhvr>
                                        <p:cTn id="33" dur="600" fill="hold">
                                          <p:stCondLst>
                                            <p:cond delay="1200"/>
                                          </p:stCondLst>
                                        </p:cTn>
                                        <p:tgtEl>
                                          <p:spTgt spid="23"/>
                                        </p:tgtEl>
                                        <p:attrNameLst>
                                          <p:attrName>r</p:attrName>
                                        </p:attrNameLst>
                                      </p:cBhvr>
                                    </p:animRot>
                                    <p:animRot by="-240000">
                                      <p:cBhvr>
                                        <p:cTn id="34" dur="600" fill="hold">
                                          <p:stCondLst>
                                            <p:cond delay="1800"/>
                                          </p:stCondLst>
                                        </p:cTn>
                                        <p:tgtEl>
                                          <p:spTgt spid="23"/>
                                        </p:tgtEl>
                                        <p:attrNameLst>
                                          <p:attrName>r</p:attrName>
                                        </p:attrNameLst>
                                      </p:cBhvr>
                                    </p:animRot>
                                    <p:animRot by="120000">
                                      <p:cBhvr>
                                        <p:cTn id="35" dur="600" fill="hold">
                                          <p:stCondLst>
                                            <p:cond delay="2400"/>
                                          </p:stCondLst>
                                        </p:cTn>
                                        <p:tgtEl>
                                          <p:spTgt spid="23"/>
                                        </p:tgtEl>
                                        <p:attrNameLst>
                                          <p:attrName>r</p:attrName>
                                        </p:attrNameLst>
                                      </p:cBhvr>
                                    </p:animRot>
                                  </p:childTnLst>
                                </p:cTn>
                              </p:par>
                              <p:par>
                                <p:cTn id="36" presetID="32" presetClass="emph" presetSubtype="0" repeatCount="indefinite" fill="hold" nodeType="withEffect">
                                  <p:stCondLst>
                                    <p:cond delay="0"/>
                                  </p:stCondLst>
                                  <p:childTnLst>
                                    <p:animRot by="120000">
                                      <p:cBhvr>
                                        <p:cTn id="37" dur="300" fill="hold">
                                          <p:stCondLst>
                                            <p:cond delay="0"/>
                                          </p:stCondLst>
                                        </p:cTn>
                                        <p:tgtEl>
                                          <p:spTgt spid="25"/>
                                        </p:tgtEl>
                                        <p:attrNameLst>
                                          <p:attrName>r</p:attrName>
                                        </p:attrNameLst>
                                      </p:cBhvr>
                                    </p:animRot>
                                    <p:animRot by="-240000">
                                      <p:cBhvr>
                                        <p:cTn id="38" dur="600" fill="hold">
                                          <p:stCondLst>
                                            <p:cond delay="600"/>
                                          </p:stCondLst>
                                        </p:cTn>
                                        <p:tgtEl>
                                          <p:spTgt spid="25"/>
                                        </p:tgtEl>
                                        <p:attrNameLst>
                                          <p:attrName>r</p:attrName>
                                        </p:attrNameLst>
                                      </p:cBhvr>
                                    </p:animRot>
                                    <p:animRot by="240000">
                                      <p:cBhvr>
                                        <p:cTn id="39" dur="600" fill="hold">
                                          <p:stCondLst>
                                            <p:cond delay="1200"/>
                                          </p:stCondLst>
                                        </p:cTn>
                                        <p:tgtEl>
                                          <p:spTgt spid="25"/>
                                        </p:tgtEl>
                                        <p:attrNameLst>
                                          <p:attrName>r</p:attrName>
                                        </p:attrNameLst>
                                      </p:cBhvr>
                                    </p:animRot>
                                    <p:animRot by="-240000">
                                      <p:cBhvr>
                                        <p:cTn id="40" dur="600" fill="hold">
                                          <p:stCondLst>
                                            <p:cond delay="1800"/>
                                          </p:stCondLst>
                                        </p:cTn>
                                        <p:tgtEl>
                                          <p:spTgt spid="25"/>
                                        </p:tgtEl>
                                        <p:attrNameLst>
                                          <p:attrName>r</p:attrName>
                                        </p:attrNameLst>
                                      </p:cBhvr>
                                    </p:animRot>
                                    <p:animRot by="120000">
                                      <p:cBhvr>
                                        <p:cTn id="41" dur="600" fill="hold">
                                          <p:stCondLst>
                                            <p:cond delay="2400"/>
                                          </p:stCondLst>
                                        </p:cTn>
                                        <p:tgtEl>
                                          <p:spTgt spid="25"/>
                                        </p:tgtEl>
                                        <p:attrNameLst>
                                          <p:attrName>r</p:attrName>
                                        </p:attrNameLst>
                                      </p:cBhvr>
                                    </p:animRot>
                                  </p:childTnLst>
                                </p:cTn>
                              </p:par>
                              <p:par>
                                <p:cTn id="42" presetID="32" presetClass="emph" presetSubtype="0" repeatCount="indefinite" fill="hold" nodeType="withEffect">
                                  <p:stCondLst>
                                    <p:cond delay="0"/>
                                  </p:stCondLst>
                                  <p:childTnLst>
                                    <p:animRot by="120000">
                                      <p:cBhvr>
                                        <p:cTn id="43" dur="300" fill="hold">
                                          <p:stCondLst>
                                            <p:cond delay="0"/>
                                          </p:stCondLst>
                                        </p:cTn>
                                        <p:tgtEl>
                                          <p:spTgt spid="26"/>
                                        </p:tgtEl>
                                        <p:attrNameLst>
                                          <p:attrName>r</p:attrName>
                                        </p:attrNameLst>
                                      </p:cBhvr>
                                    </p:animRot>
                                    <p:animRot by="-240000">
                                      <p:cBhvr>
                                        <p:cTn id="44" dur="600" fill="hold">
                                          <p:stCondLst>
                                            <p:cond delay="600"/>
                                          </p:stCondLst>
                                        </p:cTn>
                                        <p:tgtEl>
                                          <p:spTgt spid="26"/>
                                        </p:tgtEl>
                                        <p:attrNameLst>
                                          <p:attrName>r</p:attrName>
                                        </p:attrNameLst>
                                      </p:cBhvr>
                                    </p:animRot>
                                    <p:animRot by="240000">
                                      <p:cBhvr>
                                        <p:cTn id="45" dur="600" fill="hold">
                                          <p:stCondLst>
                                            <p:cond delay="1200"/>
                                          </p:stCondLst>
                                        </p:cTn>
                                        <p:tgtEl>
                                          <p:spTgt spid="26"/>
                                        </p:tgtEl>
                                        <p:attrNameLst>
                                          <p:attrName>r</p:attrName>
                                        </p:attrNameLst>
                                      </p:cBhvr>
                                    </p:animRot>
                                    <p:animRot by="-240000">
                                      <p:cBhvr>
                                        <p:cTn id="46" dur="600" fill="hold">
                                          <p:stCondLst>
                                            <p:cond delay="1800"/>
                                          </p:stCondLst>
                                        </p:cTn>
                                        <p:tgtEl>
                                          <p:spTgt spid="26"/>
                                        </p:tgtEl>
                                        <p:attrNameLst>
                                          <p:attrName>r</p:attrName>
                                        </p:attrNameLst>
                                      </p:cBhvr>
                                    </p:animRot>
                                    <p:animRot by="120000">
                                      <p:cBhvr>
                                        <p:cTn id="47" dur="600" fill="hold">
                                          <p:stCondLst>
                                            <p:cond delay="2400"/>
                                          </p:stCondLst>
                                        </p:cTn>
                                        <p:tgtEl>
                                          <p:spTgt spid="26"/>
                                        </p:tgtEl>
                                        <p:attrNameLst>
                                          <p:attrName>r</p:attrName>
                                        </p:attrNameLst>
                                      </p:cBhvr>
                                    </p:animRo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33"/>
                                        </p:tgtEl>
                                        <p:attrNameLst>
                                          <p:attrName>r</p:attrName>
                                        </p:attrNameLst>
                                      </p:cBhvr>
                                    </p:animRot>
                                    <p:animRot by="-240000">
                                      <p:cBhvr>
                                        <p:cTn id="50" dur="600" fill="hold">
                                          <p:stCondLst>
                                            <p:cond delay="600"/>
                                          </p:stCondLst>
                                        </p:cTn>
                                        <p:tgtEl>
                                          <p:spTgt spid="33"/>
                                        </p:tgtEl>
                                        <p:attrNameLst>
                                          <p:attrName>r</p:attrName>
                                        </p:attrNameLst>
                                      </p:cBhvr>
                                    </p:animRot>
                                    <p:animRot by="240000">
                                      <p:cBhvr>
                                        <p:cTn id="51" dur="600" fill="hold">
                                          <p:stCondLst>
                                            <p:cond delay="1200"/>
                                          </p:stCondLst>
                                        </p:cTn>
                                        <p:tgtEl>
                                          <p:spTgt spid="33"/>
                                        </p:tgtEl>
                                        <p:attrNameLst>
                                          <p:attrName>r</p:attrName>
                                        </p:attrNameLst>
                                      </p:cBhvr>
                                    </p:animRot>
                                    <p:animRot by="-240000">
                                      <p:cBhvr>
                                        <p:cTn id="52" dur="600" fill="hold">
                                          <p:stCondLst>
                                            <p:cond delay="1800"/>
                                          </p:stCondLst>
                                        </p:cTn>
                                        <p:tgtEl>
                                          <p:spTgt spid="33"/>
                                        </p:tgtEl>
                                        <p:attrNameLst>
                                          <p:attrName>r</p:attrName>
                                        </p:attrNameLst>
                                      </p:cBhvr>
                                    </p:animRot>
                                    <p:animRot by="120000">
                                      <p:cBhvr>
                                        <p:cTn id="53" dur="600" fill="hold">
                                          <p:stCondLst>
                                            <p:cond delay="2400"/>
                                          </p:stCondLst>
                                        </p:cTn>
                                        <p:tgtEl>
                                          <p:spTgt spid="33"/>
                                        </p:tgtEl>
                                        <p:attrNameLst>
                                          <p:attrName>r</p:attrName>
                                        </p:attrNameLst>
                                      </p:cBhvr>
                                    </p:animRot>
                                  </p:childTnLst>
                                </p:cTn>
                              </p:par>
                              <p:par>
                                <p:cTn id="54" presetID="32" presetClass="emph" presetSubtype="0" repeatCount="indefinite" fill="hold" nodeType="withEffect">
                                  <p:stCondLst>
                                    <p:cond delay="0"/>
                                  </p:stCondLst>
                                  <p:childTnLst>
                                    <p:animRot by="120000">
                                      <p:cBhvr>
                                        <p:cTn id="55" dur="300" fill="hold">
                                          <p:stCondLst>
                                            <p:cond delay="0"/>
                                          </p:stCondLst>
                                        </p:cTn>
                                        <p:tgtEl>
                                          <p:spTgt spid="24"/>
                                        </p:tgtEl>
                                        <p:attrNameLst>
                                          <p:attrName>r</p:attrName>
                                        </p:attrNameLst>
                                      </p:cBhvr>
                                    </p:animRot>
                                    <p:animRot by="-240000">
                                      <p:cBhvr>
                                        <p:cTn id="56" dur="600" fill="hold">
                                          <p:stCondLst>
                                            <p:cond delay="600"/>
                                          </p:stCondLst>
                                        </p:cTn>
                                        <p:tgtEl>
                                          <p:spTgt spid="24"/>
                                        </p:tgtEl>
                                        <p:attrNameLst>
                                          <p:attrName>r</p:attrName>
                                        </p:attrNameLst>
                                      </p:cBhvr>
                                    </p:animRot>
                                    <p:animRot by="240000">
                                      <p:cBhvr>
                                        <p:cTn id="57" dur="600" fill="hold">
                                          <p:stCondLst>
                                            <p:cond delay="1200"/>
                                          </p:stCondLst>
                                        </p:cTn>
                                        <p:tgtEl>
                                          <p:spTgt spid="24"/>
                                        </p:tgtEl>
                                        <p:attrNameLst>
                                          <p:attrName>r</p:attrName>
                                        </p:attrNameLst>
                                      </p:cBhvr>
                                    </p:animRot>
                                    <p:animRot by="-240000">
                                      <p:cBhvr>
                                        <p:cTn id="58" dur="600" fill="hold">
                                          <p:stCondLst>
                                            <p:cond delay="1800"/>
                                          </p:stCondLst>
                                        </p:cTn>
                                        <p:tgtEl>
                                          <p:spTgt spid="24"/>
                                        </p:tgtEl>
                                        <p:attrNameLst>
                                          <p:attrName>r</p:attrName>
                                        </p:attrNameLst>
                                      </p:cBhvr>
                                    </p:animRot>
                                    <p:animRot by="120000">
                                      <p:cBhvr>
                                        <p:cTn id="59" dur="600" fill="hold">
                                          <p:stCondLst>
                                            <p:cond delay="2400"/>
                                          </p:stCondLst>
                                        </p:cTn>
                                        <p:tgtEl>
                                          <p:spTgt spid="24"/>
                                        </p:tgtEl>
                                        <p:attrNameLst>
                                          <p:attrName>r</p:attrName>
                                        </p:attrNameLst>
                                      </p:cBhvr>
                                    </p:animRot>
                                  </p:childTnLst>
                                </p:cTn>
                              </p:par>
                              <p:par>
                                <p:cTn id="60" presetID="32" presetClass="emph" presetSubtype="0" repeatCount="indefinite" fill="hold" nodeType="withEffect">
                                  <p:stCondLst>
                                    <p:cond delay="0"/>
                                  </p:stCondLst>
                                  <p:childTnLst>
                                    <p:animRot by="120000">
                                      <p:cBhvr>
                                        <p:cTn id="61" dur="300" fill="hold">
                                          <p:stCondLst>
                                            <p:cond delay="0"/>
                                          </p:stCondLst>
                                        </p:cTn>
                                        <p:tgtEl>
                                          <p:spTgt spid="29"/>
                                        </p:tgtEl>
                                        <p:attrNameLst>
                                          <p:attrName>r</p:attrName>
                                        </p:attrNameLst>
                                      </p:cBhvr>
                                    </p:animRot>
                                    <p:animRot by="-240000">
                                      <p:cBhvr>
                                        <p:cTn id="62" dur="600" fill="hold">
                                          <p:stCondLst>
                                            <p:cond delay="600"/>
                                          </p:stCondLst>
                                        </p:cTn>
                                        <p:tgtEl>
                                          <p:spTgt spid="29"/>
                                        </p:tgtEl>
                                        <p:attrNameLst>
                                          <p:attrName>r</p:attrName>
                                        </p:attrNameLst>
                                      </p:cBhvr>
                                    </p:animRot>
                                    <p:animRot by="240000">
                                      <p:cBhvr>
                                        <p:cTn id="63" dur="600" fill="hold">
                                          <p:stCondLst>
                                            <p:cond delay="1200"/>
                                          </p:stCondLst>
                                        </p:cTn>
                                        <p:tgtEl>
                                          <p:spTgt spid="29"/>
                                        </p:tgtEl>
                                        <p:attrNameLst>
                                          <p:attrName>r</p:attrName>
                                        </p:attrNameLst>
                                      </p:cBhvr>
                                    </p:animRot>
                                    <p:animRot by="-240000">
                                      <p:cBhvr>
                                        <p:cTn id="64" dur="600" fill="hold">
                                          <p:stCondLst>
                                            <p:cond delay="1800"/>
                                          </p:stCondLst>
                                        </p:cTn>
                                        <p:tgtEl>
                                          <p:spTgt spid="29"/>
                                        </p:tgtEl>
                                        <p:attrNameLst>
                                          <p:attrName>r</p:attrName>
                                        </p:attrNameLst>
                                      </p:cBhvr>
                                    </p:animRot>
                                    <p:animRot by="120000">
                                      <p:cBhvr>
                                        <p:cTn id="65" dur="600" fill="hold">
                                          <p:stCondLst>
                                            <p:cond delay="2400"/>
                                          </p:stCondLst>
                                        </p:cTn>
                                        <p:tgtEl>
                                          <p:spTgt spid="29"/>
                                        </p:tgtEl>
                                        <p:attrNameLst>
                                          <p:attrName>r</p:attrName>
                                        </p:attrNameLst>
                                      </p:cBhvr>
                                    </p:animRot>
                                  </p:childTnLst>
                                </p:cTn>
                              </p:par>
                              <p:par>
                                <p:cTn id="66" presetID="32" presetClass="emph" presetSubtype="0" repeatCount="indefinite" fill="hold" nodeType="withEffect">
                                  <p:stCondLst>
                                    <p:cond delay="0"/>
                                  </p:stCondLst>
                                  <p:childTnLst>
                                    <p:animRot by="120000">
                                      <p:cBhvr>
                                        <p:cTn id="67" dur="300" fill="hold">
                                          <p:stCondLst>
                                            <p:cond delay="0"/>
                                          </p:stCondLst>
                                        </p:cTn>
                                        <p:tgtEl>
                                          <p:spTgt spid="34"/>
                                        </p:tgtEl>
                                        <p:attrNameLst>
                                          <p:attrName>r</p:attrName>
                                        </p:attrNameLst>
                                      </p:cBhvr>
                                    </p:animRot>
                                    <p:animRot by="-240000">
                                      <p:cBhvr>
                                        <p:cTn id="68" dur="600" fill="hold">
                                          <p:stCondLst>
                                            <p:cond delay="600"/>
                                          </p:stCondLst>
                                        </p:cTn>
                                        <p:tgtEl>
                                          <p:spTgt spid="34"/>
                                        </p:tgtEl>
                                        <p:attrNameLst>
                                          <p:attrName>r</p:attrName>
                                        </p:attrNameLst>
                                      </p:cBhvr>
                                    </p:animRot>
                                    <p:animRot by="240000">
                                      <p:cBhvr>
                                        <p:cTn id="69" dur="600" fill="hold">
                                          <p:stCondLst>
                                            <p:cond delay="1200"/>
                                          </p:stCondLst>
                                        </p:cTn>
                                        <p:tgtEl>
                                          <p:spTgt spid="34"/>
                                        </p:tgtEl>
                                        <p:attrNameLst>
                                          <p:attrName>r</p:attrName>
                                        </p:attrNameLst>
                                      </p:cBhvr>
                                    </p:animRot>
                                    <p:animRot by="-240000">
                                      <p:cBhvr>
                                        <p:cTn id="70" dur="600" fill="hold">
                                          <p:stCondLst>
                                            <p:cond delay="1800"/>
                                          </p:stCondLst>
                                        </p:cTn>
                                        <p:tgtEl>
                                          <p:spTgt spid="34"/>
                                        </p:tgtEl>
                                        <p:attrNameLst>
                                          <p:attrName>r</p:attrName>
                                        </p:attrNameLst>
                                      </p:cBhvr>
                                    </p:animRot>
                                    <p:animRot by="120000">
                                      <p:cBhvr>
                                        <p:cTn id="71" dur="600" fill="hold">
                                          <p:stCondLst>
                                            <p:cond delay="2400"/>
                                          </p:stCondLst>
                                        </p:cTn>
                                        <p:tgtEl>
                                          <p:spTgt spid="34"/>
                                        </p:tgtEl>
                                        <p:attrNameLst>
                                          <p:attrName>r</p:attrName>
                                        </p:attrNameLst>
                                      </p:cBhvr>
                                    </p:animRot>
                                  </p:childTnLst>
                                </p:cTn>
                              </p:par>
                              <p:par>
                                <p:cTn id="72" presetID="32" presetClass="emph" presetSubtype="0" repeatCount="indefinite" fill="hold" nodeType="withEffect">
                                  <p:stCondLst>
                                    <p:cond delay="0"/>
                                  </p:stCondLst>
                                  <p:childTnLst>
                                    <p:animRot by="120000">
                                      <p:cBhvr>
                                        <p:cTn id="73" dur="900" fill="hold">
                                          <p:stCondLst>
                                            <p:cond delay="0"/>
                                          </p:stCondLst>
                                        </p:cTn>
                                        <p:tgtEl>
                                          <p:spTgt spid="3"/>
                                        </p:tgtEl>
                                        <p:attrNameLst>
                                          <p:attrName>r</p:attrName>
                                        </p:attrNameLst>
                                      </p:cBhvr>
                                    </p:animRot>
                                    <p:animRot by="-240000">
                                      <p:cBhvr>
                                        <p:cTn id="74" dur="1800" fill="hold">
                                          <p:stCondLst>
                                            <p:cond delay="1800"/>
                                          </p:stCondLst>
                                        </p:cTn>
                                        <p:tgtEl>
                                          <p:spTgt spid="3"/>
                                        </p:tgtEl>
                                        <p:attrNameLst>
                                          <p:attrName>r</p:attrName>
                                        </p:attrNameLst>
                                      </p:cBhvr>
                                    </p:animRot>
                                    <p:animRot by="240000">
                                      <p:cBhvr>
                                        <p:cTn id="75" dur="1800" fill="hold">
                                          <p:stCondLst>
                                            <p:cond delay="3600"/>
                                          </p:stCondLst>
                                        </p:cTn>
                                        <p:tgtEl>
                                          <p:spTgt spid="3"/>
                                        </p:tgtEl>
                                        <p:attrNameLst>
                                          <p:attrName>r</p:attrName>
                                        </p:attrNameLst>
                                      </p:cBhvr>
                                    </p:animRot>
                                    <p:animRot by="-240000">
                                      <p:cBhvr>
                                        <p:cTn id="76" dur="1800" fill="hold">
                                          <p:stCondLst>
                                            <p:cond delay="5400"/>
                                          </p:stCondLst>
                                        </p:cTn>
                                        <p:tgtEl>
                                          <p:spTgt spid="3"/>
                                        </p:tgtEl>
                                        <p:attrNameLst>
                                          <p:attrName>r</p:attrName>
                                        </p:attrNameLst>
                                      </p:cBhvr>
                                    </p:animRot>
                                    <p:animRot by="120000">
                                      <p:cBhvr>
                                        <p:cTn id="77" dur="1800" fill="hold">
                                          <p:stCondLst>
                                            <p:cond delay="7200"/>
                                          </p:stCondLst>
                                        </p:cTn>
                                        <p:tgtEl>
                                          <p:spTgt spid="3"/>
                                        </p:tgtEl>
                                        <p:attrNameLst>
                                          <p:attrName>r</p:attrName>
                                        </p:attrNameLst>
                                      </p:cBhvr>
                                    </p:animRot>
                                  </p:childTnLst>
                                </p:cTn>
                              </p:par>
                              <p:par>
                                <p:cTn id="78" presetID="42" presetClass="entr" presetSubtype="0" fill="hold" grpId="0" nodeType="with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fade">
                                      <p:cBhvr>
                                        <p:cTn id="80" dur="1000"/>
                                        <p:tgtEl>
                                          <p:spTgt spid="2"/>
                                        </p:tgtEl>
                                      </p:cBhvr>
                                    </p:animEffect>
                                    <p:anim calcmode="lin" valueType="num">
                                      <p:cBhvr>
                                        <p:cTn id="81" dur="1000" fill="hold"/>
                                        <p:tgtEl>
                                          <p:spTgt spid="2"/>
                                        </p:tgtEl>
                                        <p:attrNameLst>
                                          <p:attrName>ppt_x</p:attrName>
                                        </p:attrNameLst>
                                      </p:cBhvr>
                                      <p:tavLst>
                                        <p:tav tm="0">
                                          <p:val>
                                            <p:strVal val="#ppt_x"/>
                                          </p:val>
                                        </p:tav>
                                        <p:tav tm="100000">
                                          <p:val>
                                            <p:strVal val="#ppt_x"/>
                                          </p:val>
                                        </p:tav>
                                      </p:tavLst>
                                    </p:anim>
                                    <p:anim calcmode="lin" valueType="num">
                                      <p:cBhvr>
                                        <p:cTn id="8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3" restart="whenNotActive" fill="hold" evtFilter="cancelBubble" nodeType="interactiveSeq">
                <p:stCondLst>
                  <p:cond evt="onClick" delay="0">
                    <p:tgtEl>
                      <p:spTgt spid="34"/>
                    </p:tgtEl>
                  </p:cond>
                </p:stCondLst>
                <p:endSync evt="end" delay="0">
                  <p:rtn val="all"/>
                </p:endSync>
                <p:childTnLst>
                  <p:par>
                    <p:cTn id="84" fill="hold">
                      <p:stCondLst>
                        <p:cond delay="0"/>
                      </p:stCondLst>
                      <p:childTnLst>
                        <p:par>
                          <p:cTn id="85" fill="hold">
                            <p:stCondLst>
                              <p:cond delay="0"/>
                            </p:stCondLst>
                            <p:childTnLst>
                              <p:par>
                                <p:cTn id="86" presetID="37" presetClass="exit" presetSubtype="0" fill="hold" nodeType="clickEffect">
                                  <p:stCondLst>
                                    <p:cond delay="0"/>
                                  </p:stCondLst>
                                  <p:childTnLst>
                                    <p:animEffect transition="out" filter="fade">
                                      <p:cBhvr>
                                        <p:cTn id="87" dur="1000"/>
                                        <p:tgtEl>
                                          <p:spTgt spid="34"/>
                                        </p:tgtEl>
                                      </p:cBhvr>
                                    </p:animEffect>
                                    <p:anim calcmode="lin" valueType="num">
                                      <p:cBhvr>
                                        <p:cTn id="88" dur="1000"/>
                                        <p:tgtEl>
                                          <p:spTgt spid="34"/>
                                        </p:tgtEl>
                                        <p:attrNameLst>
                                          <p:attrName>ppt_x</p:attrName>
                                        </p:attrNameLst>
                                      </p:cBhvr>
                                      <p:tavLst>
                                        <p:tav tm="0">
                                          <p:val>
                                            <p:strVal val="ppt_x"/>
                                          </p:val>
                                        </p:tav>
                                        <p:tav tm="100000">
                                          <p:val>
                                            <p:strVal val="ppt_x"/>
                                          </p:val>
                                        </p:tav>
                                      </p:tavLst>
                                    </p:anim>
                                    <p:anim calcmode="lin" valueType="num">
                                      <p:cBhvr>
                                        <p:cTn id="89" dur="100" decel="100000"/>
                                        <p:tgtEl>
                                          <p:spTgt spid="34"/>
                                        </p:tgtEl>
                                        <p:attrNameLst>
                                          <p:attrName>ppt_y</p:attrName>
                                        </p:attrNameLst>
                                      </p:cBhvr>
                                      <p:tavLst>
                                        <p:tav tm="0">
                                          <p:val>
                                            <p:strVal val="ppt_y"/>
                                          </p:val>
                                        </p:tav>
                                        <p:tav tm="100000">
                                          <p:val>
                                            <p:strVal val="ppt_y-.03"/>
                                          </p:val>
                                        </p:tav>
                                      </p:tavLst>
                                    </p:anim>
                                    <p:anim calcmode="lin" valueType="num">
                                      <p:cBhvr>
                                        <p:cTn id="90" dur="900" accel="100000">
                                          <p:stCondLst>
                                            <p:cond delay="100"/>
                                          </p:stCondLst>
                                        </p:cTn>
                                        <p:tgtEl>
                                          <p:spTgt spid="34"/>
                                        </p:tgtEl>
                                        <p:attrNameLst>
                                          <p:attrName>ppt_y</p:attrName>
                                        </p:attrNameLst>
                                      </p:cBhvr>
                                      <p:tavLst>
                                        <p:tav tm="0">
                                          <p:val>
                                            <p:strVal val="ppt_y"/>
                                          </p:val>
                                        </p:tav>
                                        <p:tav tm="100000">
                                          <p:val>
                                            <p:strVal val="ppt_y+1"/>
                                          </p:val>
                                        </p:tav>
                                      </p:tavLst>
                                    </p:anim>
                                    <p:set>
                                      <p:cBhvr>
                                        <p:cTn id="91"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92" restart="whenNotActive" fill="hold" evtFilter="cancelBubble" nodeType="interactiveSeq">
                <p:stCondLst>
                  <p:cond evt="onClick" delay="0">
                    <p:tgtEl>
                      <p:spTgt spid="29"/>
                    </p:tgtEl>
                  </p:cond>
                </p:stCondLst>
                <p:endSync evt="end" delay="0">
                  <p:rtn val="all"/>
                </p:endSync>
                <p:childTnLst>
                  <p:par>
                    <p:cTn id="93" fill="hold">
                      <p:stCondLst>
                        <p:cond delay="0"/>
                      </p:stCondLst>
                      <p:childTnLst>
                        <p:par>
                          <p:cTn id="94" fill="hold">
                            <p:stCondLst>
                              <p:cond delay="0"/>
                            </p:stCondLst>
                            <p:childTnLst>
                              <p:par>
                                <p:cTn id="95" presetID="37" presetClass="exit" presetSubtype="0" fill="hold" nodeType="clickEffect">
                                  <p:stCondLst>
                                    <p:cond delay="0"/>
                                  </p:stCondLst>
                                  <p:childTnLst>
                                    <p:animEffect transition="out" filter="fade">
                                      <p:cBhvr>
                                        <p:cTn id="96" dur="1000"/>
                                        <p:tgtEl>
                                          <p:spTgt spid="29"/>
                                        </p:tgtEl>
                                      </p:cBhvr>
                                    </p:animEffect>
                                    <p:anim calcmode="lin" valueType="num">
                                      <p:cBhvr>
                                        <p:cTn id="97" dur="1000"/>
                                        <p:tgtEl>
                                          <p:spTgt spid="29"/>
                                        </p:tgtEl>
                                        <p:attrNameLst>
                                          <p:attrName>ppt_x</p:attrName>
                                        </p:attrNameLst>
                                      </p:cBhvr>
                                      <p:tavLst>
                                        <p:tav tm="0">
                                          <p:val>
                                            <p:strVal val="ppt_x"/>
                                          </p:val>
                                        </p:tav>
                                        <p:tav tm="100000">
                                          <p:val>
                                            <p:strVal val="ppt_x"/>
                                          </p:val>
                                        </p:tav>
                                      </p:tavLst>
                                    </p:anim>
                                    <p:anim calcmode="lin" valueType="num">
                                      <p:cBhvr>
                                        <p:cTn id="98" dur="100" decel="100000"/>
                                        <p:tgtEl>
                                          <p:spTgt spid="29"/>
                                        </p:tgtEl>
                                        <p:attrNameLst>
                                          <p:attrName>ppt_y</p:attrName>
                                        </p:attrNameLst>
                                      </p:cBhvr>
                                      <p:tavLst>
                                        <p:tav tm="0">
                                          <p:val>
                                            <p:strVal val="ppt_y"/>
                                          </p:val>
                                        </p:tav>
                                        <p:tav tm="100000">
                                          <p:val>
                                            <p:strVal val="ppt_y-.03"/>
                                          </p:val>
                                        </p:tav>
                                      </p:tavLst>
                                    </p:anim>
                                    <p:anim calcmode="lin" valueType="num">
                                      <p:cBhvr>
                                        <p:cTn id="99" dur="900" accel="100000">
                                          <p:stCondLst>
                                            <p:cond delay="100"/>
                                          </p:stCondLst>
                                        </p:cTn>
                                        <p:tgtEl>
                                          <p:spTgt spid="29"/>
                                        </p:tgtEl>
                                        <p:attrNameLst>
                                          <p:attrName>ppt_y</p:attrName>
                                        </p:attrNameLst>
                                      </p:cBhvr>
                                      <p:tavLst>
                                        <p:tav tm="0">
                                          <p:val>
                                            <p:strVal val="ppt_y"/>
                                          </p:val>
                                        </p:tav>
                                        <p:tav tm="100000">
                                          <p:val>
                                            <p:strVal val="ppt_y+1"/>
                                          </p:val>
                                        </p:tav>
                                      </p:tavLst>
                                    </p:anim>
                                    <p:set>
                                      <p:cBhvr>
                                        <p:cTn id="100"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01" restart="whenNotActive" fill="hold" evtFilter="cancelBubble" nodeType="interactiveSeq">
                <p:stCondLst>
                  <p:cond evt="onClick" delay="0">
                    <p:tgtEl>
                      <p:spTgt spid="33"/>
                    </p:tgtEl>
                  </p:cond>
                </p:stCondLst>
                <p:endSync evt="end" delay="0">
                  <p:rtn val="all"/>
                </p:endSync>
                <p:childTnLst>
                  <p:par>
                    <p:cTn id="102" fill="hold">
                      <p:stCondLst>
                        <p:cond delay="0"/>
                      </p:stCondLst>
                      <p:childTnLst>
                        <p:par>
                          <p:cTn id="103" fill="hold">
                            <p:stCondLst>
                              <p:cond delay="0"/>
                            </p:stCondLst>
                            <p:childTnLst>
                              <p:par>
                                <p:cTn id="104" presetID="37" presetClass="exit" presetSubtype="0" fill="hold" nodeType="clickEffect">
                                  <p:stCondLst>
                                    <p:cond delay="0"/>
                                  </p:stCondLst>
                                  <p:childTnLst>
                                    <p:animEffect transition="out" filter="fade">
                                      <p:cBhvr>
                                        <p:cTn id="105" dur="1000"/>
                                        <p:tgtEl>
                                          <p:spTgt spid="33"/>
                                        </p:tgtEl>
                                      </p:cBhvr>
                                    </p:animEffect>
                                    <p:anim calcmode="lin" valueType="num">
                                      <p:cBhvr>
                                        <p:cTn id="106" dur="1000"/>
                                        <p:tgtEl>
                                          <p:spTgt spid="33"/>
                                        </p:tgtEl>
                                        <p:attrNameLst>
                                          <p:attrName>ppt_x</p:attrName>
                                        </p:attrNameLst>
                                      </p:cBhvr>
                                      <p:tavLst>
                                        <p:tav tm="0">
                                          <p:val>
                                            <p:strVal val="ppt_x"/>
                                          </p:val>
                                        </p:tav>
                                        <p:tav tm="100000">
                                          <p:val>
                                            <p:strVal val="ppt_x"/>
                                          </p:val>
                                        </p:tav>
                                      </p:tavLst>
                                    </p:anim>
                                    <p:anim calcmode="lin" valueType="num">
                                      <p:cBhvr>
                                        <p:cTn id="107" dur="100" decel="100000"/>
                                        <p:tgtEl>
                                          <p:spTgt spid="33"/>
                                        </p:tgtEl>
                                        <p:attrNameLst>
                                          <p:attrName>ppt_y</p:attrName>
                                        </p:attrNameLst>
                                      </p:cBhvr>
                                      <p:tavLst>
                                        <p:tav tm="0">
                                          <p:val>
                                            <p:strVal val="ppt_y"/>
                                          </p:val>
                                        </p:tav>
                                        <p:tav tm="100000">
                                          <p:val>
                                            <p:strVal val="ppt_y-.03"/>
                                          </p:val>
                                        </p:tav>
                                      </p:tavLst>
                                    </p:anim>
                                    <p:anim calcmode="lin" valueType="num">
                                      <p:cBhvr>
                                        <p:cTn id="108" dur="900" accel="100000">
                                          <p:stCondLst>
                                            <p:cond delay="100"/>
                                          </p:stCondLst>
                                        </p:cTn>
                                        <p:tgtEl>
                                          <p:spTgt spid="33"/>
                                        </p:tgtEl>
                                        <p:attrNameLst>
                                          <p:attrName>ppt_y</p:attrName>
                                        </p:attrNameLst>
                                      </p:cBhvr>
                                      <p:tavLst>
                                        <p:tav tm="0">
                                          <p:val>
                                            <p:strVal val="ppt_y"/>
                                          </p:val>
                                        </p:tav>
                                        <p:tav tm="100000">
                                          <p:val>
                                            <p:strVal val="ppt_y+1"/>
                                          </p:val>
                                        </p:tav>
                                      </p:tavLst>
                                    </p:anim>
                                    <p:set>
                                      <p:cBhvr>
                                        <p:cTn id="109"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10" restart="whenNotActive" fill="hold" evtFilter="cancelBubble" nodeType="interactiveSeq">
                <p:stCondLst>
                  <p:cond evt="onClick" delay="0">
                    <p:tgtEl>
                      <p:spTgt spid="25"/>
                    </p:tgtEl>
                  </p:cond>
                </p:stCondLst>
                <p:endSync evt="end" delay="0">
                  <p:rtn val="all"/>
                </p:endSync>
                <p:childTnLst>
                  <p:par>
                    <p:cTn id="111" fill="hold">
                      <p:stCondLst>
                        <p:cond delay="0"/>
                      </p:stCondLst>
                      <p:childTnLst>
                        <p:par>
                          <p:cTn id="112" fill="hold">
                            <p:stCondLst>
                              <p:cond delay="0"/>
                            </p:stCondLst>
                            <p:childTnLst>
                              <p:par>
                                <p:cTn id="113" presetID="37" presetClass="exit" presetSubtype="0" fill="hold" nodeType="clickEffect">
                                  <p:stCondLst>
                                    <p:cond delay="0"/>
                                  </p:stCondLst>
                                  <p:childTnLst>
                                    <p:animEffect transition="out" filter="fade">
                                      <p:cBhvr>
                                        <p:cTn id="114" dur="1000"/>
                                        <p:tgtEl>
                                          <p:spTgt spid="25"/>
                                        </p:tgtEl>
                                      </p:cBhvr>
                                    </p:animEffect>
                                    <p:anim calcmode="lin" valueType="num">
                                      <p:cBhvr>
                                        <p:cTn id="115" dur="1000"/>
                                        <p:tgtEl>
                                          <p:spTgt spid="25"/>
                                        </p:tgtEl>
                                        <p:attrNameLst>
                                          <p:attrName>ppt_x</p:attrName>
                                        </p:attrNameLst>
                                      </p:cBhvr>
                                      <p:tavLst>
                                        <p:tav tm="0">
                                          <p:val>
                                            <p:strVal val="ppt_x"/>
                                          </p:val>
                                        </p:tav>
                                        <p:tav tm="100000">
                                          <p:val>
                                            <p:strVal val="ppt_x"/>
                                          </p:val>
                                        </p:tav>
                                      </p:tavLst>
                                    </p:anim>
                                    <p:anim calcmode="lin" valueType="num">
                                      <p:cBhvr>
                                        <p:cTn id="116" dur="100" decel="100000"/>
                                        <p:tgtEl>
                                          <p:spTgt spid="25"/>
                                        </p:tgtEl>
                                        <p:attrNameLst>
                                          <p:attrName>ppt_y</p:attrName>
                                        </p:attrNameLst>
                                      </p:cBhvr>
                                      <p:tavLst>
                                        <p:tav tm="0">
                                          <p:val>
                                            <p:strVal val="ppt_y"/>
                                          </p:val>
                                        </p:tav>
                                        <p:tav tm="100000">
                                          <p:val>
                                            <p:strVal val="ppt_y-.03"/>
                                          </p:val>
                                        </p:tav>
                                      </p:tavLst>
                                    </p:anim>
                                    <p:anim calcmode="lin" valueType="num">
                                      <p:cBhvr>
                                        <p:cTn id="117" dur="900" accel="100000">
                                          <p:stCondLst>
                                            <p:cond delay="100"/>
                                          </p:stCondLst>
                                        </p:cTn>
                                        <p:tgtEl>
                                          <p:spTgt spid="25"/>
                                        </p:tgtEl>
                                        <p:attrNameLst>
                                          <p:attrName>ppt_y</p:attrName>
                                        </p:attrNameLst>
                                      </p:cBhvr>
                                      <p:tavLst>
                                        <p:tav tm="0">
                                          <p:val>
                                            <p:strVal val="ppt_y"/>
                                          </p:val>
                                        </p:tav>
                                        <p:tav tm="100000">
                                          <p:val>
                                            <p:strVal val="ppt_y+1"/>
                                          </p:val>
                                        </p:tav>
                                      </p:tavLst>
                                    </p:anim>
                                    <p:set>
                                      <p:cBhvr>
                                        <p:cTn id="118"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9" restart="whenNotActive" fill="hold" evtFilter="cancelBubble" nodeType="interactiveSeq">
                <p:stCondLst>
                  <p:cond evt="onClick" delay="0">
                    <p:tgtEl>
                      <p:spTgt spid="26"/>
                    </p:tgtEl>
                  </p:cond>
                </p:stCondLst>
                <p:endSync evt="end" delay="0">
                  <p:rtn val="all"/>
                </p:endSync>
                <p:childTnLst>
                  <p:par>
                    <p:cTn id="120" fill="hold">
                      <p:stCondLst>
                        <p:cond delay="0"/>
                      </p:stCondLst>
                      <p:childTnLst>
                        <p:par>
                          <p:cTn id="121" fill="hold">
                            <p:stCondLst>
                              <p:cond delay="0"/>
                            </p:stCondLst>
                            <p:childTnLst>
                              <p:par>
                                <p:cTn id="122" presetID="37" presetClass="exit" presetSubtype="0" fill="hold" nodeType="clickEffect">
                                  <p:stCondLst>
                                    <p:cond delay="0"/>
                                  </p:stCondLst>
                                  <p:childTnLst>
                                    <p:animEffect transition="out" filter="fade">
                                      <p:cBhvr>
                                        <p:cTn id="123" dur="1000"/>
                                        <p:tgtEl>
                                          <p:spTgt spid="26"/>
                                        </p:tgtEl>
                                      </p:cBhvr>
                                    </p:animEffect>
                                    <p:anim calcmode="lin" valueType="num">
                                      <p:cBhvr>
                                        <p:cTn id="124" dur="1000"/>
                                        <p:tgtEl>
                                          <p:spTgt spid="26"/>
                                        </p:tgtEl>
                                        <p:attrNameLst>
                                          <p:attrName>ppt_x</p:attrName>
                                        </p:attrNameLst>
                                      </p:cBhvr>
                                      <p:tavLst>
                                        <p:tav tm="0">
                                          <p:val>
                                            <p:strVal val="ppt_x"/>
                                          </p:val>
                                        </p:tav>
                                        <p:tav tm="100000">
                                          <p:val>
                                            <p:strVal val="ppt_x"/>
                                          </p:val>
                                        </p:tav>
                                      </p:tavLst>
                                    </p:anim>
                                    <p:anim calcmode="lin" valueType="num">
                                      <p:cBhvr>
                                        <p:cTn id="125" dur="100" decel="100000"/>
                                        <p:tgtEl>
                                          <p:spTgt spid="26"/>
                                        </p:tgtEl>
                                        <p:attrNameLst>
                                          <p:attrName>ppt_y</p:attrName>
                                        </p:attrNameLst>
                                      </p:cBhvr>
                                      <p:tavLst>
                                        <p:tav tm="0">
                                          <p:val>
                                            <p:strVal val="ppt_y"/>
                                          </p:val>
                                        </p:tav>
                                        <p:tav tm="100000">
                                          <p:val>
                                            <p:strVal val="ppt_y-.03"/>
                                          </p:val>
                                        </p:tav>
                                      </p:tavLst>
                                    </p:anim>
                                    <p:anim calcmode="lin" valueType="num">
                                      <p:cBhvr>
                                        <p:cTn id="126" dur="900" accel="100000">
                                          <p:stCondLst>
                                            <p:cond delay="100"/>
                                          </p:stCondLst>
                                        </p:cTn>
                                        <p:tgtEl>
                                          <p:spTgt spid="26"/>
                                        </p:tgtEl>
                                        <p:attrNameLst>
                                          <p:attrName>ppt_y</p:attrName>
                                        </p:attrNameLst>
                                      </p:cBhvr>
                                      <p:tavLst>
                                        <p:tav tm="0">
                                          <p:val>
                                            <p:strVal val="ppt_y"/>
                                          </p:val>
                                        </p:tav>
                                        <p:tav tm="100000">
                                          <p:val>
                                            <p:strVal val="ppt_y+1"/>
                                          </p:val>
                                        </p:tav>
                                      </p:tavLst>
                                    </p:anim>
                                    <p:set>
                                      <p:cBhvr>
                                        <p:cTn id="127"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28" restart="whenNotActive" fill="hold" evtFilter="cancelBubble" nodeType="interactiveSeq">
                <p:stCondLst>
                  <p:cond evt="onClick" delay="0">
                    <p:tgtEl>
                      <p:spTgt spid="22"/>
                    </p:tgtEl>
                  </p:cond>
                </p:stCondLst>
                <p:endSync evt="end" delay="0">
                  <p:rtn val="all"/>
                </p:endSync>
                <p:childTnLst>
                  <p:par>
                    <p:cTn id="129" fill="hold">
                      <p:stCondLst>
                        <p:cond delay="0"/>
                      </p:stCondLst>
                      <p:childTnLst>
                        <p:par>
                          <p:cTn id="130" fill="hold">
                            <p:stCondLst>
                              <p:cond delay="0"/>
                            </p:stCondLst>
                            <p:childTnLst>
                              <p:par>
                                <p:cTn id="131" presetID="37" presetClass="exit" presetSubtype="0" fill="hold" nodeType="clickEffect">
                                  <p:stCondLst>
                                    <p:cond delay="0"/>
                                  </p:stCondLst>
                                  <p:childTnLst>
                                    <p:animEffect transition="out" filter="fade">
                                      <p:cBhvr>
                                        <p:cTn id="132" dur="1000"/>
                                        <p:tgtEl>
                                          <p:spTgt spid="22"/>
                                        </p:tgtEl>
                                      </p:cBhvr>
                                    </p:animEffect>
                                    <p:anim calcmode="lin" valueType="num">
                                      <p:cBhvr>
                                        <p:cTn id="133" dur="1000"/>
                                        <p:tgtEl>
                                          <p:spTgt spid="22"/>
                                        </p:tgtEl>
                                        <p:attrNameLst>
                                          <p:attrName>ppt_x</p:attrName>
                                        </p:attrNameLst>
                                      </p:cBhvr>
                                      <p:tavLst>
                                        <p:tav tm="0">
                                          <p:val>
                                            <p:strVal val="ppt_x"/>
                                          </p:val>
                                        </p:tav>
                                        <p:tav tm="100000">
                                          <p:val>
                                            <p:strVal val="ppt_x"/>
                                          </p:val>
                                        </p:tav>
                                      </p:tavLst>
                                    </p:anim>
                                    <p:anim calcmode="lin" valueType="num">
                                      <p:cBhvr>
                                        <p:cTn id="134" dur="100" decel="100000"/>
                                        <p:tgtEl>
                                          <p:spTgt spid="22"/>
                                        </p:tgtEl>
                                        <p:attrNameLst>
                                          <p:attrName>ppt_y</p:attrName>
                                        </p:attrNameLst>
                                      </p:cBhvr>
                                      <p:tavLst>
                                        <p:tav tm="0">
                                          <p:val>
                                            <p:strVal val="ppt_y"/>
                                          </p:val>
                                        </p:tav>
                                        <p:tav tm="100000">
                                          <p:val>
                                            <p:strVal val="ppt_y-.03"/>
                                          </p:val>
                                        </p:tav>
                                      </p:tavLst>
                                    </p:anim>
                                    <p:anim calcmode="lin" valueType="num">
                                      <p:cBhvr>
                                        <p:cTn id="135" dur="900" accel="100000">
                                          <p:stCondLst>
                                            <p:cond delay="100"/>
                                          </p:stCondLst>
                                        </p:cTn>
                                        <p:tgtEl>
                                          <p:spTgt spid="22"/>
                                        </p:tgtEl>
                                        <p:attrNameLst>
                                          <p:attrName>ppt_y</p:attrName>
                                        </p:attrNameLst>
                                      </p:cBhvr>
                                      <p:tavLst>
                                        <p:tav tm="0">
                                          <p:val>
                                            <p:strVal val="ppt_y"/>
                                          </p:val>
                                        </p:tav>
                                        <p:tav tm="100000">
                                          <p:val>
                                            <p:strVal val="ppt_y+1"/>
                                          </p:val>
                                        </p:tav>
                                      </p:tavLst>
                                    </p:anim>
                                    <p:set>
                                      <p:cBhvr>
                                        <p:cTn id="136"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7" restart="whenNotActive" fill="hold" evtFilter="cancelBubble" nodeType="interactiveSeq">
                <p:stCondLst>
                  <p:cond evt="onClick" delay="0">
                    <p:tgtEl>
                      <p:spTgt spid="23"/>
                    </p:tgtEl>
                  </p:cond>
                </p:stCondLst>
                <p:endSync evt="end" delay="0">
                  <p:rtn val="all"/>
                </p:endSync>
                <p:childTnLst>
                  <p:par>
                    <p:cTn id="138" fill="hold">
                      <p:stCondLst>
                        <p:cond delay="0"/>
                      </p:stCondLst>
                      <p:childTnLst>
                        <p:par>
                          <p:cTn id="139" fill="hold">
                            <p:stCondLst>
                              <p:cond delay="0"/>
                            </p:stCondLst>
                            <p:childTnLst>
                              <p:par>
                                <p:cTn id="140" presetID="37" presetClass="exit" presetSubtype="0" fill="hold" nodeType="clickEffect">
                                  <p:stCondLst>
                                    <p:cond delay="0"/>
                                  </p:stCondLst>
                                  <p:childTnLst>
                                    <p:animEffect transition="out" filter="fade">
                                      <p:cBhvr>
                                        <p:cTn id="141" dur="1000"/>
                                        <p:tgtEl>
                                          <p:spTgt spid="23"/>
                                        </p:tgtEl>
                                      </p:cBhvr>
                                    </p:animEffect>
                                    <p:anim calcmode="lin" valueType="num">
                                      <p:cBhvr>
                                        <p:cTn id="142" dur="1000"/>
                                        <p:tgtEl>
                                          <p:spTgt spid="23"/>
                                        </p:tgtEl>
                                        <p:attrNameLst>
                                          <p:attrName>ppt_x</p:attrName>
                                        </p:attrNameLst>
                                      </p:cBhvr>
                                      <p:tavLst>
                                        <p:tav tm="0">
                                          <p:val>
                                            <p:strVal val="ppt_x"/>
                                          </p:val>
                                        </p:tav>
                                        <p:tav tm="100000">
                                          <p:val>
                                            <p:strVal val="ppt_x"/>
                                          </p:val>
                                        </p:tav>
                                      </p:tavLst>
                                    </p:anim>
                                    <p:anim calcmode="lin" valueType="num">
                                      <p:cBhvr>
                                        <p:cTn id="143" dur="100" decel="100000"/>
                                        <p:tgtEl>
                                          <p:spTgt spid="23"/>
                                        </p:tgtEl>
                                        <p:attrNameLst>
                                          <p:attrName>ppt_y</p:attrName>
                                        </p:attrNameLst>
                                      </p:cBhvr>
                                      <p:tavLst>
                                        <p:tav tm="0">
                                          <p:val>
                                            <p:strVal val="ppt_y"/>
                                          </p:val>
                                        </p:tav>
                                        <p:tav tm="100000">
                                          <p:val>
                                            <p:strVal val="ppt_y-.03"/>
                                          </p:val>
                                        </p:tav>
                                      </p:tavLst>
                                    </p:anim>
                                    <p:anim calcmode="lin" valueType="num">
                                      <p:cBhvr>
                                        <p:cTn id="144" dur="900" accel="100000">
                                          <p:stCondLst>
                                            <p:cond delay="100"/>
                                          </p:stCondLst>
                                        </p:cTn>
                                        <p:tgtEl>
                                          <p:spTgt spid="23"/>
                                        </p:tgtEl>
                                        <p:attrNameLst>
                                          <p:attrName>ppt_y</p:attrName>
                                        </p:attrNameLst>
                                      </p:cBhvr>
                                      <p:tavLst>
                                        <p:tav tm="0">
                                          <p:val>
                                            <p:strVal val="ppt_y"/>
                                          </p:val>
                                        </p:tav>
                                        <p:tav tm="100000">
                                          <p:val>
                                            <p:strVal val="ppt_y+1"/>
                                          </p:val>
                                        </p:tav>
                                      </p:tavLst>
                                    </p:anim>
                                    <p:set>
                                      <p:cBhvr>
                                        <p:cTn id="145"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46" restart="whenNotActive" fill="hold" evtFilter="cancelBubble" nodeType="interactiveSeq">
                <p:stCondLst>
                  <p:cond evt="onClick" delay="0">
                    <p:tgtEl>
                      <p:spTgt spid="24"/>
                    </p:tgtEl>
                  </p:cond>
                </p:stCondLst>
                <p:endSync evt="end" delay="0">
                  <p:rtn val="all"/>
                </p:endSync>
                <p:childTnLst>
                  <p:par>
                    <p:cTn id="147" fill="hold">
                      <p:stCondLst>
                        <p:cond delay="0"/>
                      </p:stCondLst>
                      <p:childTnLst>
                        <p:par>
                          <p:cTn id="148" fill="hold">
                            <p:stCondLst>
                              <p:cond delay="0"/>
                            </p:stCondLst>
                            <p:childTnLst>
                              <p:par>
                                <p:cTn id="149" presetID="37" presetClass="exit" presetSubtype="0" fill="hold" nodeType="clickEffect">
                                  <p:stCondLst>
                                    <p:cond delay="0"/>
                                  </p:stCondLst>
                                  <p:childTnLst>
                                    <p:animEffect transition="out" filter="fade">
                                      <p:cBhvr>
                                        <p:cTn id="150" dur="1000"/>
                                        <p:tgtEl>
                                          <p:spTgt spid="24"/>
                                        </p:tgtEl>
                                      </p:cBhvr>
                                    </p:animEffect>
                                    <p:anim calcmode="lin" valueType="num">
                                      <p:cBhvr>
                                        <p:cTn id="151" dur="1000"/>
                                        <p:tgtEl>
                                          <p:spTgt spid="24"/>
                                        </p:tgtEl>
                                        <p:attrNameLst>
                                          <p:attrName>ppt_x</p:attrName>
                                        </p:attrNameLst>
                                      </p:cBhvr>
                                      <p:tavLst>
                                        <p:tav tm="0">
                                          <p:val>
                                            <p:strVal val="ppt_x"/>
                                          </p:val>
                                        </p:tav>
                                        <p:tav tm="100000">
                                          <p:val>
                                            <p:strVal val="ppt_x"/>
                                          </p:val>
                                        </p:tav>
                                      </p:tavLst>
                                    </p:anim>
                                    <p:anim calcmode="lin" valueType="num">
                                      <p:cBhvr>
                                        <p:cTn id="152" dur="100" decel="100000"/>
                                        <p:tgtEl>
                                          <p:spTgt spid="24"/>
                                        </p:tgtEl>
                                        <p:attrNameLst>
                                          <p:attrName>ppt_y</p:attrName>
                                        </p:attrNameLst>
                                      </p:cBhvr>
                                      <p:tavLst>
                                        <p:tav tm="0">
                                          <p:val>
                                            <p:strVal val="ppt_y"/>
                                          </p:val>
                                        </p:tav>
                                        <p:tav tm="100000">
                                          <p:val>
                                            <p:strVal val="ppt_y-.03"/>
                                          </p:val>
                                        </p:tav>
                                      </p:tavLst>
                                    </p:anim>
                                    <p:anim calcmode="lin" valueType="num">
                                      <p:cBhvr>
                                        <p:cTn id="153" dur="900" accel="100000">
                                          <p:stCondLst>
                                            <p:cond delay="100"/>
                                          </p:stCondLst>
                                        </p:cTn>
                                        <p:tgtEl>
                                          <p:spTgt spid="24"/>
                                        </p:tgtEl>
                                        <p:attrNameLst>
                                          <p:attrName>ppt_y</p:attrName>
                                        </p:attrNameLst>
                                      </p:cBhvr>
                                      <p:tavLst>
                                        <p:tav tm="0">
                                          <p:val>
                                            <p:strVal val="ppt_y"/>
                                          </p:val>
                                        </p:tav>
                                        <p:tav tm="100000">
                                          <p:val>
                                            <p:strVal val="ppt_y+1"/>
                                          </p:val>
                                        </p:tav>
                                      </p:tavLst>
                                    </p:anim>
                                    <p:set>
                                      <p:cBhvr>
                                        <p:cTn id="154"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55" restart="whenNotActive" fill="hold" evtFilter="cancelBubble" nodeType="interactiveSeq">
                <p:stCondLst>
                  <p:cond evt="onClick" delay="0">
                    <p:tgtEl>
                      <p:spTgt spid="42"/>
                    </p:tgtEl>
                  </p:cond>
                </p:stCondLst>
                <p:endSync evt="end" delay="0">
                  <p:rtn val="all"/>
                </p:endSync>
                <p:childTnLst>
                  <p:par>
                    <p:cTn id="156" fill="hold">
                      <p:stCondLst>
                        <p:cond delay="0"/>
                      </p:stCondLst>
                      <p:childTnLst>
                        <p:par>
                          <p:cTn id="157" fill="hold">
                            <p:stCondLst>
                              <p:cond delay="0"/>
                            </p:stCondLst>
                            <p:childTnLst>
                              <p:par>
                                <p:cTn id="158" presetID="37" presetClass="exit" presetSubtype="0" fill="hold" nodeType="clickEffect">
                                  <p:stCondLst>
                                    <p:cond delay="0"/>
                                  </p:stCondLst>
                                  <p:childTnLst>
                                    <p:animEffect transition="out" filter="fade">
                                      <p:cBhvr>
                                        <p:cTn id="159" dur="1000"/>
                                        <p:tgtEl>
                                          <p:spTgt spid="42"/>
                                        </p:tgtEl>
                                      </p:cBhvr>
                                    </p:animEffect>
                                    <p:anim calcmode="lin" valueType="num">
                                      <p:cBhvr>
                                        <p:cTn id="160" dur="1000"/>
                                        <p:tgtEl>
                                          <p:spTgt spid="42"/>
                                        </p:tgtEl>
                                        <p:attrNameLst>
                                          <p:attrName>ppt_x</p:attrName>
                                        </p:attrNameLst>
                                      </p:cBhvr>
                                      <p:tavLst>
                                        <p:tav tm="0">
                                          <p:val>
                                            <p:strVal val="ppt_x"/>
                                          </p:val>
                                        </p:tav>
                                        <p:tav tm="100000">
                                          <p:val>
                                            <p:strVal val="ppt_x"/>
                                          </p:val>
                                        </p:tav>
                                      </p:tavLst>
                                    </p:anim>
                                    <p:anim calcmode="lin" valueType="num">
                                      <p:cBhvr>
                                        <p:cTn id="161" dur="100" decel="100000"/>
                                        <p:tgtEl>
                                          <p:spTgt spid="42"/>
                                        </p:tgtEl>
                                        <p:attrNameLst>
                                          <p:attrName>ppt_y</p:attrName>
                                        </p:attrNameLst>
                                      </p:cBhvr>
                                      <p:tavLst>
                                        <p:tav tm="0">
                                          <p:val>
                                            <p:strVal val="ppt_y"/>
                                          </p:val>
                                        </p:tav>
                                        <p:tav tm="100000">
                                          <p:val>
                                            <p:strVal val="ppt_y-.03"/>
                                          </p:val>
                                        </p:tav>
                                      </p:tavLst>
                                    </p:anim>
                                    <p:anim calcmode="lin" valueType="num">
                                      <p:cBhvr>
                                        <p:cTn id="162" dur="900" accel="100000">
                                          <p:stCondLst>
                                            <p:cond delay="100"/>
                                          </p:stCondLst>
                                        </p:cTn>
                                        <p:tgtEl>
                                          <p:spTgt spid="42"/>
                                        </p:tgtEl>
                                        <p:attrNameLst>
                                          <p:attrName>ppt_y</p:attrName>
                                        </p:attrNameLst>
                                      </p:cBhvr>
                                      <p:tavLst>
                                        <p:tav tm="0">
                                          <p:val>
                                            <p:strVal val="ppt_y"/>
                                          </p:val>
                                        </p:tav>
                                        <p:tav tm="100000">
                                          <p:val>
                                            <p:strVal val="ppt_y+1"/>
                                          </p:val>
                                        </p:tav>
                                      </p:tavLst>
                                    </p:anim>
                                    <p:set>
                                      <p:cBhvr>
                                        <p:cTn id="163" dur="1" fill="hold">
                                          <p:stCondLst>
                                            <p:cond delay="9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64" restart="whenNotActive" fill="hold" evtFilter="cancelBubble" nodeType="interactiveSeq">
                <p:stCondLst>
                  <p:cond evt="onClick" delay="0">
                    <p:tgtEl>
                      <p:spTgt spid="38"/>
                    </p:tgtEl>
                  </p:cond>
                </p:stCondLst>
                <p:endSync evt="end" delay="0">
                  <p:rtn val="all"/>
                </p:endSync>
                <p:childTnLst>
                  <p:par>
                    <p:cTn id="165" fill="hold">
                      <p:stCondLst>
                        <p:cond delay="0"/>
                      </p:stCondLst>
                      <p:childTnLst>
                        <p:par>
                          <p:cTn id="166" fill="hold">
                            <p:stCondLst>
                              <p:cond delay="0"/>
                            </p:stCondLst>
                            <p:childTnLst>
                              <p:par>
                                <p:cTn id="167" presetID="37" presetClass="exit" presetSubtype="0" fill="hold" nodeType="clickEffect">
                                  <p:stCondLst>
                                    <p:cond delay="0"/>
                                  </p:stCondLst>
                                  <p:childTnLst>
                                    <p:animEffect transition="out" filter="fade">
                                      <p:cBhvr>
                                        <p:cTn id="168" dur="1000"/>
                                        <p:tgtEl>
                                          <p:spTgt spid="38"/>
                                        </p:tgtEl>
                                      </p:cBhvr>
                                    </p:animEffect>
                                    <p:anim calcmode="lin" valueType="num">
                                      <p:cBhvr>
                                        <p:cTn id="169" dur="1000"/>
                                        <p:tgtEl>
                                          <p:spTgt spid="38"/>
                                        </p:tgtEl>
                                        <p:attrNameLst>
                                          <p:attrName>ppt_x</p:attrName>
                                        </p:attrNameLst>
                                      </p:cBhvr>
                                      <p:tavLst>
                                        <p:tav tm="0">
                                          <p:val>
                                            <p:strVal val="ppt_x"/>
                                          </p:val>
                                        </p:tav>
                                        <p:tav tm="100000">
                                          <p:val>
                                            <p:strVal val="ppt_x"/>
                                          </p:val>
                                        </p:tav>
                                      </p:tavLst>
                                    </p:anim>
                                    <p:anim calcmode="lin" valueType="num">
                                      <p:cBhvr>
                                        <p:cTn id="170" dur="100" decel="100000"/>
                                        <p:tgtEl>
                                          <p:spTgt spid="38"/>
                                        </p:tgtEl>
                                        <p:attrNameLst>
                                          <p:attrName>ppt_y</p:attrName>
                                        </p:attrNameLst>
                                      </p:cBhvr>
                                      <p:tavLst>
                                        <p:tav tm="0">
                                          <p:val>
                                            <p:strVal val="ppt_y"/>
                                          </p:val>
                                        </p:tav>
                                        <p:tav tm="100000">
                                          <p:val>
                                            <p:strVal val="ppt_y-.03"/>
                                          </p:val>
                                        </p:tav>
                                      </p:tavLst>
                                    </p:anim>
                                    <p:anim calcmode="lin" valueType="num">
                                      <p:cBhvr>
                                        <p:cTn id="171" dur="900" accel="100000">
                                          <p:stCondLst>
                                            <p:cond delay="100"/>
                                          </p:stCondLst>
                                        </p:cTn>
                                        <p:tgtEl>
                                          <p:spTgt spid="38"/>
                                        </p:tgtEl>
                                        <p:attrNameLst>
                                          <p:attrName>ppt_y</p:attrName>
                                        </p:attrNameLst>
                                      </p:cBhvr>
                                      <p:tavLst>
                                        <p:tav tm="0">
                                          <p:val>
                                            <p:strVal val="ppt_y"/>
                                          </p:val>
                                        </p:tav>
                                        <p:tav tm="100000">
                                          <p:val>
                                            <p:strVal val="ppt_y+1"/>
                                          </p:val>
                                        </p:tav>
                                      </p:tavLst>
                                    </p:anim>
                                    <p:set>
                                      <p:cBhvr>
                                        <p:cTn id="172"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audio>
              <p:cMediaNode vol="80000" numSld="13">
                <p:cTn id="173" repeatCount="indefinite"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5"/>
            <a:ext cx="9144000" cy="5140990"/>
          </a:xfrm>
          <a:prstGeom prst="rect">
            <a:avLst/>
          </a:prstGeom>
        </p:spPr>
      </p:pic>
      <p:pic>
        <p:nvPicPr>
          <p:cNvPr id="18" name="Picture 17"/>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5181938" y="3418210"/>
            <a:ext cx="1481818" cy="942975"/>
          </a:xfrm>
          <a:prstGeom prst="rect">
            <a:avLst/>
          </a:prstGeom>
        </p:spPr>
      </p:pic>
      <p:pic>
        <p:nvPicPr>
          <p:cNvPr id="27" name="Picture 26"/>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810516" y="2538504"/>
            <a:ext cx="1481818" cy="942975"/>
          </a:xfrm>
          <a:prstGeom prst="rect">
            <a:avLst/>
          </a:prstGeom>
        </p:spPr>
      </p:pic>
      <p:pic>
        <p:nvPicPr>
          <p:cNvPr id="28" name="Picture 2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3861975" y="2727484"/>
            <a:ext cx="1420051" cy="477774"/>
          </a:xfrm>
          <a:prstGeom prst="rect">
            <a:avLst/>
          </a:prstGeom>
        </p:spPr>
      </p:pic>
      <p:pic>
        <p:nvPicPr>
          <p:cNvPr id="32" name="Picture 3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343265" y="3898229"/>
            <a:ext cx="1420051" cy="477774"/>
          </a:xfrm>
          <a:prstGeom prst="rect">
            <a:avLst/>
          </a:prstGeom>
        </p:spPr>
      </p:pic>
      <p:pic>
        <p:nvPicPr>
          <p:cNvPr id="38" name="Picture 37"/>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6156245" y="1393290"/>
            <a:ext cx="1060984" cy="1064024"/>
          </a:xfrm>
          <a:prstGeom prst="rect">
            <a:avLst/>
          </a:prstGeom>
        </p:spPr>
      </p:pic>
      <p:pic>
        <p:nvPicPr>
          <p:cNvPr id="42" name="Picture 41"/>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2546431" y="1393290"/>
            <a:ext cx="1157860" cy="938318"/>
          </a:xfrm>
          <a:prstGeom prst="rect">
            <a:avLst/>
          </a:prstGeom>
        </p:spPr>
      </p:pic>
      <p:pic>
        <p:nvPicPr>
          <p:cNvPr id="22" name="Picture 21"/>
          <p:cNvPicPr>
            <a:picLocks noChangeAspect="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844791" y="2240852"/>
            <a:ext cx="1315115" cy="955679"/>
          </a:xfrm>
          <a:prstGeom prst="rect">
            <a:avLst/>
          </a:prstGeom>
        </p:spPr>
      </p:pic>
      <p:pic>
        <p:nvPicPr>
          <p:cNvPr id="23" name="Picture 22"/>
          <p:cNvPicPr>
            <a:picLocks noChangeAspect="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4065081" y="2194482"/>
            <a:ext cx="906970" cy="977567"/>
          </a:xfrm>
          <a:prstGeom prst="rect">
            <a:avLst/>
          </a:prstGeom>
        </p:spPr>
      </p:pic>
      <p:pic>
        <p:nvPicPr>
          <p:cNvPr id="24" name="Picture 23"/>
          <p:cNvPicPr>
            <a:picLocks noChangeAspect="1"/>
          </p:cNvPicPr>
          <p:nvPr/>
        </p:nvPicPr>
        <p:blipFill>
          <a:blip r:embed="rId16" cstate="print">
            <a:extLst>
              <a:ext uri="{BEBA8EAE-BF5A-486C-A8C5-ECC9F3942E4B}">
                <a14:imgProps xmlns:a14="http://schemas.microsoft.com/office/drawing/2010/main">
                  <a14:imgLayer r:embed="rId17">
                    <a14:imgEffect>
                      <a14:backgroundRemoval t="0" b="99201" l="0" r="100000"/>
                    </a14:imgEffect>
                  </a14:imgLayer>
                </a14:imgProps>
              </a:ext>
              <a:ext uri="{28A0092B-C50C-407E-A947-70E740481C1C}">
                <a14:useLocalDpi xmlns:a14="http://schemas.microsoft.com/office/drawing/2010/main" val="0"/>
              </a:ext>
            </a:extLst>
          </a:blip>
          <a:stretch>
            <a:fillRect/>
          </a:stretch>
        </p:blipFill>
        <p:spPr>
          <a:xfrm>
            <a:off x="5366955" y="2910627"/>
            <a:ext cx="1110096" cy="1132721"/>
          </a:xfrm>
          <a:prstGeom prst="rect">
            <a:avLst/>
          </a:prstGeom>
        </p:spPr>
      </p:pic>
      <p:pic>
        <p:nvPicPr>
          <p:cNvPr id="34" name="Picture 33"/>
          <p:cNvPicPr>
            <a:picLocks noChangeAspect="1"/>
          </p:cNvPicPr>
          <p:nvPr/>
        </p:nvPicPr>
        <p:blipFill>
          <a:blip r:embed="rId18" cstate="print">
            <a:extLst>
              <a:ext uri="{BEBA8EAE-BF5A-486C-A8C5-ECC9F3942E4B}">
                <a14:imgProps xmlns:a14="http://schemas.microsoft.com/office/drawing/2010/main">
                  <a14:imgLayer r:embed="rId19">
                    <a14:imgEffect>
                      <a14:backgroundRemoval t="0" b="100000" l="0" r="100000">
                        <a14:foregroundMark x1="25111" y1="7817" x2="47333" y2="16173"/>
                        <a14:foregroundMark x1="42889" y1="7547" x2="30444" y2="7547"/>
                        <a14:foregroundMark x1="58000" y1="6739" x2="76000" y2="12668"/>
                      </a14:backgroundRemoval>
                    </a14:imgEffect>
                  </a14:imgLayer>
                </a14:imgProps>
              </a:ext>
              <a:ext uri="{28A0092B-C50C-407E-A947-70E740481C1C}">
                <a14:useLocalDpi xmlns:a14="http://schemas.microsoft.com/office/drawing/2010/main" val="0"/>
              </a:ext>
            </a:extLst>
          </a:blip>
          <a:stretch>
            <a:fillRect/>
          </a:stretch>
        </p:blipFill>
        <p:spPr>
          <a:xfrm>
            <a:off x="2544432" y="3388899"/>
            <a:ext cx="1036901" cy="854867"/>
          </a:xfrm>
          <a:prstGeom prst="rect">
            <a:avLst/>
          </a:prstGeom>
        </p:spPr>
      </p:pic>
      <p:pic>
        <p:nvPicPr>
          <p:cNvPr id="3" name="Picture 2"/>
          <p:cNvPicPr>
            <a:picLocks noChangeAspect="1"/>
          </p:cNvPicPr>
          <p:nvPr/>
        </p:nvPicPr>
        <p:blipFill>
          <a:blip r:embed="rId20">
            <a:extLst>
              <a:ext uri="{BEBA8EAE-BF5A-486C-A8C5-ECC9F3942E4B}">
                <a14:imgProps xmlns:a14="http://schemas.microsoft.com/office/drawing/2010/main">
                  <a14:imgLayer r:embed="rId21">
                    <a14:imgEffect>
                      <a14:backgroundRemoval t="0" b="100000" l="0" r="100000">
                        <a14:foregroundMark x1="83090" y1="62437" x2="90379" y2="69543"/>
                        <a14:foregroundMark x1="97085" y1="90355" x2="94752" y2="94416"/>
                      </a14:backgroundRemoval>
                    </a14:imgEffect>
                  </a14:imgLayer>
                </a14:imgProps>
              </a:ext>
              <a:ext uri="{28A0092B-C50C-407E-A947-70E740481C1C}">
                <a14:useLocalDpi xmlns:a14="http://schemas.microsoft.com/office/drawing/2010/main" val="0"/>
              </a:ext>
            </a:extLst>
          </a:blip>
          <a:stretch>
            <a:fillRect/>
          </a:stretch>
        </p:blipFill>
        <p:spPr>
          <a:xfrm>
            <a:off x="-810773" y="-416111"/>
            <a:ext cx="3357204" cy="1928189"/>
          </a:xfrm>
          <a:prstGeom prst="rect">
            <a:avLst/>
          </a:prstGeom>
        </p:spPr>
      </p:pic>
      <p:sp>
        <p:nvSpPr>
          <p:cNvPr id="2" name="Rounded Rectangle 1">
            <a:hlinkClick r:id="rId22" action="ppaction://hlinksldjump"/>
          </p:cNvPr>
          <p:cNvSpPr/>
          <p:nvPr/>
        </p:nvSpPr>
        <p:spPr>
          <a:xfrm>
            <a:off x="2669273" y="2479726"/>
            <a:ext cx="882727" cy="320624"/>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err="1">
                <a:solidFill>
                  <a:srgbClr val="0000FF"/>
                </a:solidFill>
              </a:rPr>
              <a:t>Chăm</a:t>
            </a:r>
            <a:r>
              <a:rPr lang="en-US" sz="1050" dirty="0">
                <a:solidFill>
                  <a:srgbClr val="0000FF"/>
                </a:solidFill>
              </a:rPr>
              <a:t> </a:t>
            </a:r>
            <a:r>
              <a:rPr lang="en-US" sz="1050" dirty="0" err="1">
                <a:solidFill>
                  <a:srgbClr val="0000FF"/>
                </a:solidFill>
              </a:rPr>
              <a:t>Chỉ</a:t>
            </a:r>
            <a:endParaRPr lang="en-US" sz="1050" dirty="0">
              <a:solidFill>
                <a:srgbClr val="0000FF"/>
              </a:solidFill>
            </a:endParaRPr>
          </a:p>
        </p:txBody>
      </p:sp>
      <p:sp>
        <p:nvSpPr>
          <p:cNvPr id="35" name="Rounded Rectangle 34">
            <a:hlinkClick r:id="rId23" action="ppaction://hlinksldjump"/>
          </p:cNvPr>
          <p:cNvSpPr/>
          <p:nvPr/>
        </p:nvSpPr>
        <p:spPr>
          <a:xfrm>
            <a:off x="976347" y="3342764"/>
            <a:ext cx="882727" cy="320624"/>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err="1">
                <a:solidFill>
                  <a:srgbClr val="0000FF"/>
                </a:solidFill>
              </a:rPr>
              <a:t>Thật</a:t>
            </a:r>
            <a:r>
              <a:rPr lang="en-US" sz="1050" dirty="0">
                <a:solidFill>
                  <a:srgbClr val="0000FF"/>
                </a:solidFill>
              </a:rPr>
              <a:t> </a:t>
            </a:r>
            <a:r>
              <a:rPr lang="en-US" sz="1050" dirty="0" err="1">
                <a:solidFill>
                  <a:srgbClr val="0000FF"/>
                </a:solidFill>
              </a:rPr>
              <a:t>Thà</a:t>
            </a:r>
            <a:endParaRPr lang="en-US" sz="1050" dirty="0">
              <a:solidFill>
                <a:srgbClr val="0000FF"/>
              </a:solidFill>
            </a:endParaRPr>
          </a:p>
        </p:txBody>
      </p:sp>
      <p:sp>
        <p:nvSpPr>
          <p:cNvPr id="36" name="Rounded Rectangle 35">
            <a:hlinkClick r:id="rId24" action="ppaction://hlinksldjump"/>
          </p:cNvPr>
          <p:cNvSpPr/>
          <p:nvPr/>
        </p:nvSpPr>
        <p:spPr>
          <a:xfrm>
            <a:off x="4007107" y="3229183"/>
            <a:ext cx="967662" cy="320624"/>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err="1">
                <a:solidFill>
                  <a:srgbClr val="0000FF"/>
                </a:solidFill>
              </a:rPr>
              <a:t>Cẩn</a:t>
            </a:r>
            <a:r>
              <a:rPr lang="en-US" sz="1050" dirty="0">
                <a:solidFill>
                  <a:srgbClr val="0000FF"/>
                </a:solidFill>
              </a:rPr>
              <a:t> </a:t>
            </a:r>
            <a:r>
              <a:rPr lang="en-US" sz="1050" dirty="0" err="1">
                <a:solidFill>
                  <a:srgbClr val="0000FF"/>
                </a:solidFill>
              </a:rPr>
              <a:t>Thận</a:t>
            </a:r>
            <a:endParaRPr lang="en-US" sz="1050" dirty="0">
              <a:solidFill>
                <a:srgbClr val="0000FF"/>
              </a:solidFill>
            </a:endParaRPr>
          </a:p>
        </p:txBody>
      </p:sp>
      <p:sp>
        <p:nvSpPr>
          <p:cNvPr id="37" name="Rounded Rectangle 36">
            <a:hlinkClick r:id="rId25" action="ppaction://hlinksldjump"/>
          </p:cNvPr>
          <p:cNvSpPr/>
          <p:nvPr/>
        </p:nvSpPr>
        <p:spPr>
          <a:xfrm>
            <a:off x="6253692" y="2516855"/>
            <a:ext cx="882727" cy="320624"/>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err="1">
                <a:solidFill>
                  <a:srgbClr val="0000FF"/>
                </a:solidFill>
              </a:rPr>
              <a:t>Giản</a:t>
            </a:r>
            <a:r>
              <a:rPr lang="en-US" sz="1050" dirty="0">
                <a:solidFill>
                  <a:srgbClr val="0000FF"/>
                </a:solidFill>
              </a:rPr>
              <a:t> </a:t>
            </a:r>
            <a:r>
              <a:rPr lang="en-US" sz="1050" dirty="0" err="1">
                <a:solidFill>
                  <a:srgbClr val="0000FF"/>
                </a:solidFill>
              </a:rPr>
              <a:t>Dị</a:t>
            </a:r>
            <a:endParaRPr lang="en-US" sz="1050" dirty="0">
              <a:solidFill>
                <a:srgbClr val="0000FF"/>
              </a:solidFill>
            </a:endParaRPr>
          </a:p>
        </p:txBody>
      </p:sp>
      <p:sp>
        <p:nvSpPr>
          <p:cNvPr id="39" name="Rounded Rectangle 38">
            <a:hlinkClick r:id="rId26" action="ppaction://hlinksldjump"/>
          </p:cNvPr>
          <p:cNvSpPr/>
          <p:nvPr/>
        </p:nvSpPr>
        <p:spPr>
          <a:xfrm>
            <a:off x="5491913" y="4135014"/>
            <a:ext cx="882727" cy="320624"/>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err="1">
                <a:solidFill>
                  <a:srgbClr val="0000FF"/>
                </a:solidFill>
              </a:rPr>
              <a:t>Vui</a:t>
            </a:r>
            <a:r>
              <a:rPr lang="en-US" sz="1050" dirty="0">
                <a:solidFill>
                  <a:srgbClr val="0000FF"/>
                </a:solidFill>
              </a:rPr>
              <a:t> </a:t>
            </a:r>
            <a:r>
              <a:rPr lang="en-US" sz="1050" dirty="0" err="1">
                <a:solidFill>
                  <a:srgbClr val="0000FF"/>
                </a:solidFill>
              </a:rPr>
              <a:t>Vẻ</a:t>
            </a:r>
            <a:endParaRPr lang="en-US" sz="1050" dirty="0">
              <a:solidFill>
                <a:srgbClr val="0000FF"/>
              </a:solidFill>
            </a:endParaRPr>
          </a:p>
        </p:txBody>
      </p:sp>
      <p:sp>
        <p:nvSpPr>
          <p:cNvPr id="44" name="Rounded Rectangle 43">
            <a:hlinkClick r:id="rId27" action="ppaction://hlinksldjump"/>
          </p:cNvPr>
          <p:cNvSpPr/>
          <p:nvPr/>
        </p:nvSpPr>
        <p:spPr>
          <a:xfrm>
            <a:off x="2603086" y="4286545"/>
            <a:ext cx="882727" cy="320624"/>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err="1">
                <a:solidFill>
                  <a:srgbClr val="0000FF"/>
                </a:solidFill>
              </a:rPr>
              <a:t>Tự</a:t>
            </a:r>
            <a:r>
              <a:rPr lang="en-US" sz="1050" dirty="0">
                <a:solidFill>
                  <a:srgbClr val="0000FF"/>
                </a:solidFill>
              </a:rPr>
              <a:t> Tin</a:t>
            </a:r>
          </a:p>
        </p:txBody>
      </p:sp>
    </p:spTree>
    <p:extLst>
      <p:ext uri="{BB962C8B-B14F-4D97-AF65-F5344CB8AC3E}">
        <p14:creationId xmlns:p14="http://schemas.microsoft.com/office/powerpoint/2010/main" val="382167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42"/>
                                        </p:tgtEl>
                                        <p:attrNameLst>
                                          <p:attrName>r</p:attrName>
                                        </p:attrNameLst>
                                      </p:cBhvr>
                                    </p:animRot>
                                    <p:animRot by="-240000">
                                      <p:cBhvr>
                                        <p:cTn id="7" dur="600" fill="hold">
                                          <p:stCondLst>
                                            <p:cond delay="600"/>
                                          </p:stCondLst>
                                        </p:cTn>
                                        <p:tgtEl>
                                          <p:spTgt spid="42"/>
                                        </p:tgtEl>
                                        <p:attrNameLst>
                                          <p:attrName>r</p:attrName>
                                        </p:attrNameLst>
                                      </p:cBhvr>
                                    </p:animRot>
                                    <p:animRot by="240000">
                                      <p:cBhvr>
                                        <p:cTn id="8" dur="600" fill="hold">
                                          <p:stCondLst>
                                            <p:cond delay="1200"/>
                                          </p:stCondLst>
                                        </p:cTn>
                                        <p:tgtEl>
                                          <p:spTgt spid="42"/>
                                        </p:tgtEl>
                                        <p:attrNameLst>
                                          <p:attrName>r</p:attrName>
                                        </p:attrNameLst>
                                      </p:cBhvr>
                                    </p:animRot>
                                    <p:animRot by="-240000">
                                      <p:cBhvr>
                                        <p:cTn id="9" dur="600" fill="hold">
                                          <p:stCondLst>
                                            <p:cond delay="1800"/>
                                          </p:stCondLst>
                                        </p:cTn>
                                        <p:tgtEl>
                                          <p:spTgt spid="42"/>
                                        </p:tgtEl>
                                        <p:attrNameLst>
                                          <p:attrName>r</p:attrName>
                                        </p:attrNameLst>
                                      </p:cBhvr>
                                    </p:animRot>
                                    <p:animRot by="120000">
                                      <p:cBhvr>
                                        <p:cTn id="10" dur="600" fill="hold">
                                          <p:stCondLst>
                                            <p:cond delay="2400"/>
                                          </p:stCondLst>
                                        </p:cTn>
                                        <p:tgtEl>
                                          <p:spTgt spid="4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38"/>
                                        </p:tgtEl>
                                        <p:attrNameLst>
                                          <p:attrName>r</p:attrName>
                                        </p:attrNameLst>
                                      </p:cBhvr>
                                    </p:animRot>
                                    <p:animRot by="-240000">
                                      <p:cBhvr>
                                        <p:cTn id="13" dur="600" fill="hold">
                                          <p:stCondLst>
                                            <p:cond delay="600"/>
                                          </p:stCondLst>
                                        </p:cTn>
                                        <p:tgtEl>
                                          <p:spTgt spid="38"/>
                                        </p:tgtEl>
                                        <p:attrNameLst>
                                          <p:attrName>r</p:attrName>
                                        </p:attrNameLst>
                                      </p:cBhvr>
                                    </p:animRot>
                                    <p:animRot by="240000">
                                      <p:cBhvr>
                                        <p:cTn id="14" dur="600" fill="hold">
                                          <p:stCondLst>
                                            <p:cond delay="1200"/>
                                          </p:stCondLst>
                                        </p:cTn>
                                        <p:tgtEl>
                                          <p:spTgt spid="38"/>
                                        </p:tgtEl>
                                        <p:attrNameLst>
                                          <p:attrName>r</p:attrName>
                                        </p:attrNameLst>
                                      </p:cBhvr>
                                    </p:animRot>
                                    <p:animRot by="-240000">
                                      <p:cBhvr>
                                        <p:cTn id="15" dur="600" fill="hold">
                                          <p:stCondLst>
                                            <p:cond delay="1800"/>
                                          </p:stCondLst>
                                        </p:cTn>
                                        <p:tgtEl>
                                          <p:spTgt spid="38"/>
                                        </p:tgtEl>
                                        <p:attrNameLst>
                                          <p:attrName>r</p:attrName>
                                        </p:attrNameLst>
                                      </p:cBhvr>
                                    </p:animRot>
                                    <p:animRot by="120000">
                                      <p:cBhvr>
                                        <p:cTn id="16" dur="600" fill="hold">
                                          <p:stCondLst>
                                            <p:cond delay="2400"/>
                                          </p:stCondLst>
                                        </p:cTn>
                                        <p:tgtEl>
                                          <p:spTgt spid="3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2"/>
                                        </p:tgtEl>
                                        <p:attrNameLst>
                                          <p:attrName>r</p:attrName>
                                        </p:attrNameLst>
                                      </p:cBhvr>
                                    </p:animRot>
                                    <p:animRot by="-240000">
                                      <p:cBhvr>
                                        <p:cTn id="19" dur="600" fill="hold">
                                          <p:stCondLst>
                                            <p:cond delay="600"/>
                                          </p:stCondLst>
                                        </p:cTn>
                                        <p:tgtEl>
                                          <p:spTgt spid="22"/>
                                        </p:tgtEl>
                                        <p:attrNameLst>
                                          <p:attrName>r</p:attrName>
                                        </p:attrNameLst>
                                      </p:cBhvr>
                                    </p:animRot>
                                    <p:animRot by="240000">
                                      <p:cBhvr>
                                        <p:cTn id="20" dur="600" fill="hold">
                                          <p:stCondLst>
                                            <p:cond delay="1200"/>
                                          </p:stCondLst>
                                        </p:cTn>
                                        <p:tgtEl>
                                          <p:spTgt spid="22"/>
                                        </p:tgtEl>
                                        <p:attrNameLst>
                                          <p:attrName>r</p:attrName>
                                        </p:attrNameLst>
                                      </p:cBhvr>
                                    </p:animRot>
                                    <p:animRot by="-240000">
                                      <p:cBhvr>
                                        <p:cTn id="21" dur="600" fill="hold">
                                          <p:stCondLst>
                                            <p:cond delay="1800"/>
                                          </p:stCondLst>
                                        </p:cTn>
                                        <p:tgtEl>
                                          <p:spTgt spid="22"/>
                                        </p:tgtEl>
                                        <p:attrNameLst>
                                          <p:attrName>r</p:attrName>
                                        </p:attrNameLst>
                                      </p:cBhvr>
                                    </p:animRot>
                                    <p:animRot by="120000">
                                      <p:cBhvr>
                                        <p:cTn id="22" dur="600" fill="hold">
                                          <p:stCondLst>
                                            <p:cond delay="2400"/>
                                          </p:stCondLst>
                                        </p:cTn>
                                        <p:tgtEl>
                                          <p:spTgt spid="2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23"/>
                                        </p:tgtEl>
                                        <p:attrNameLst>
                                          <p:attrName>r</p:attrName>
                                        </p:attrNameLst>
                                      </p:cBhvr>
                                    </p:animRot>
                                    <p:animRot by="-240000">
                                      <p:cBhvr>
                                        <p:cTn id="25" dur="600" fill="hold">
                                          <p:stCondLst>
                                            <p:cond delay="600"/>
                                          </p:stCondLst>
                                        </p:cTn>
                                        <p:tgtEl>
                                          <p:spTgt spid="23"/>
                                        </p:tgtEl>
                                        <p:attrNameLst>
                                          <p:attrName>r</p:attrName>
                                        </p:attrNameLst>
                                      </p:cBhvr>
                                    </p:animRot>
                                    <p:animRot by="240000">
                                      <p:cBhvr>
                                        <p:cTn id="26" dur="600" fill="hold">
                                          <p:stCondLst>
                                            <p:cond delay="1200"/>
                                          </p:stCondLst>
                                        </p:cTn>
                                        <p:tgtEl>
                                          <p:spTgt spid="23"/>
                                        </p:tgtEl>
                                        <p:attrNameLst>
                                          <p:attrName>r</p:attrName>
                                        </p:attrNameLst>
                                      </p:cBhvr>
                                    </p:animRot>
                                    <p:animRot by="-240000">
                                      <p:cBhvr>
                                        <p:cTn id="27" dur="600" fill="hold">
                                          <p:stCondLst>
                                            <p:cond delay="1800"/>
                                          </p:stCondLst>
                                        </p:cTn>
                                        <p:tgtEl>
                                          <p:spTgt spid="23"/>
                                        </p:tgtEl>
                                        <p:attrNameLst>
                                          <p:attrName>r</p:attrName>
                                        </p:attrNameLst>
                                      </p:cBhvr>
                                    </p:animRot>
                                    <p:animRot by="120000">
                                      <p:cBhvr>
                                        <p:cTn id="28" dur="600" fill="hold">
                                          <p:stCondLst>
                                            <p:cond delay="2400"/>
                                          </p:stCondLst>
                                        </p:cTn>
                                        <p:tgtEl>
                                          <p:spTgt spid="23"/>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24"/>
                                        </p:tgtEl>
                                        <p:attrNameLst>
                                          <p:attrName>r</p:attrName>
                                        </p:attrNameLst>
                                      </p:cBhvr>
                                    </p:animRot>
                                    <p:animRot by="-240000">
                                      <p:cBhvr>
                                        <p:cTn id="31" dur="600" fill="hold">
                                          <p:stCondLst>
                                            <p:cond delay="600"/>
                                          </p:stCondLst>
                                        </p:cTn>
                                        <p:tgtEl>
                                          <p:spTgt spid="24"/>
                                        </p:tgtEl>
                                        <p:attrNameLst>
                                          <p:attrName>r</p:attrName>
                                        </p:attrNameLst>
                                      </p:cBhvr>
                                    </p:animRot>
                                    <p:animRot by="240000">
                                      <p:cBhvr>
                                        <p:cTn id="32" dur="600" fill="hold">
                                          <p:stCondLst>
                                            <p:cond delay="1200"/>
                                          </p:stCondLst>
                                        </p:cTn>
                                        <p:tgtEl>
                                          <p:spTgt spid="24"/>
                                        </p:tgtEl>
                                        <p:attrNameLst>
                                          <p:attrName>r</p:attrName>
                                        </p:attrNameLst>
                                      </p:cBhvr>
                                    </p:animRot>
                                    <p:animRot by="-240000">
                                      <p:cBhvr>
                                        <p:cTn id="33" dur="600" fill="hold">
                                          <p:stCondLst>
                                            <p:cond delay="1800"/>
                                          </p:stCondLst>
                                        </p:cTn>
                                        <p:tgtEl>
                                          <p:spTgt spid="24"/>
                                        </p:tgtEl>
                                        <p:attrNameLst>
                                          <p:attrName>r</p:attrName>
                                        </p:attrNameLst>
                                      </p:cBhvr>
                                    </p:animRot>
                                    <p:animRot by="120000">
                                      <p:cBhvr>
                                        <p:cTn id="34" dur="600" fill="hold">
                                          <p:stCondLst>
                                            <p:cond delay="2400"/>
                                          </p:stCondLst>
                                        </p:cTn>
                                        <p:tgtEl>
                                          <p:spTgt spid="24"/>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34"/>
                                        </p:tgtEl>
                                        <p:attrNameLst>
                                          <p:attrName>r</p:attrName>
                                        </p:attrNameLst>
                                      </p:cBhvr>
                                    </p:animRot>
                                    <p:animRot by="-240000">
                                      <p:cBhvr>
                                        <p:cTn id="37" dur="600" fill="hold">
                                          <p:stCondLst>
                                            <p:cond delay="600"/>
                                          </p:stCondLst>
                                        </p:cTn>
                                        <p:tgtEl>
                                          <p:spTgt spid="34"/>
                                        </p:tgtEl>
                                        <p:attrNameLst>
                                          <p:attrName>r</p:attrName>
                                        </p:attrNameLst>
                                      </p:cBhvr>
                                    </p:animRot>
                                    <p:animRot by="240000">
                                      <p:cBhvr>
                                        <p:cTn id="38" dur="600" fill="hold">
                                          <p:stCondLst>
                                            <p:cond delay="1200"/>
                                          </p:stCondLst>
                                        </p:cTn>
                                        <p:tgtEl>
                                          <p:spTgt spid="34"/>
                                        </p:tgtEl>
                                        <p:attrNameLst>
                                          <p:attrName>r</p:attrName>
                                        </p:attrNameLst>
                                      </p:cBhvr>
                                    </p:animRot>
                                    <p:animRot by="-240000">
                                      <p:cBhvr>
                                        <p:cTn id="39" dur="600" fill="hold">
                                          <p:stCondLst>
                                            <p:cond delay="1800"/>
                                          </p:stCondLst>
                                        </p:cTn>
                                        <p:tgtEl>
                                          <p:spTgt spid="34"/>
                                        </p:tgtEl>
                                        <p:attrNameLst>
                                          <p:attrName>r</p:attrName>
                                        </p:attrNameLst>
                                      </p:cBhvr>
                                    </p:animRot>
                                    <p:animRot by="120000">
                                      <p:cBhvr>
                                        <p:cTn id="40" dur="600" fill="hold">
                                          <p:stCondLst>
                                            <p:cond delay="2400"/>
                                          </p:stCondLst>
                                        </p:cTn>
                                        <p:tgtEl>
                                          <p:spTgt spid="34"/>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900" fill="hold">
                                          <p:stCondLst>
                                            <p:cond delay="0"/>
                                          </p:stCondLst>
                                        </p:cTn>
                                        <p:tgtEl>
                                          <p:spTgt spid="3"/>
                                        </p:tgtEl>
                                        <p:attrNameLst>
                                          <p:attrName>r</p:attrName>
                                        </p:attrNameLst>
                                      </p:cBhvr>
                                    </p:animRot>
                                    <p:animRot by="-240000">
                                      <p:cBhvr>
                                        <p:cTn id="43" dur="1800" fill="hold">
                                          <p:stCondLst>
                                            <p:cond delay="1800"/>
                                          </p:stCondLst>
                                        </p:cTn>
                                        <p:tgtEl>
                                          <p:spTgt spid="3"/>
                                        </p:tgtEl>
                                        <p:attrNameLst>
                                          <p:attrName>r</p:attrName>
                                        </p:attrNameLst>
                                      </p:cBhvr>
                                    </p:animRot>
                                    <p:animRot by="240000">
                                      <p:cBhvr>
                                        <p:cTn id="44" dur="1800" fill="hold">
                                          <p:stCondLst>
                                            <p:cond delay="3600"/>
                                          </p:stCondLst>
                                        </p:cTn>
                                        <p:tgtEl>
                                          <p:spTgt spid="3"/>
                                        </p:tgtEl>
                                        <p:attrNameLst>
                                          <p:attrName>r</p:attrName>
                                        </p:attrNameLst>
                                      </p:cBhvr>
                                    </p:animRot>
                                    <p:animRot by="-240000">
                                      <p:cBhvr>
                                        <p:cTn id="45" dur="1800" fill="hold">
                                          <p:stCondLst>
                                            <p:cond delay="5400"/>
                                          </p:stCondLst>
                                        </p:cTn>
                                        <p:tgtEl>
                                          <p:spTgt spid="3"/>
                                        </p:tgtEl>
                                        <p:attrNameLst>
                                          <p:attrName>r</p:attrName>
                                        </p:attrNameLst>
                                      </p:cBhvr>
                                    </p:animRot>
                                    <p:animRot by="120000">
                                      <p:cBhvr>
                                        <p:cTn id="46" dur="1800" fill="hold">
                                          <p:stCondLst>
                                            <p:cond delay="72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34"/>
                    </p:tgtEl>
                  </p:cond>
                </p:stCondLst>
                <p:endSync evt="end" delay="0">
                  <p:rtn val="all"/>
                </p:endSync>
                <p:childTnLst>
                  <p:par>
                    <p:cTn id="48" fill="hold">
                      <p:stCondLst>
                        <p:cond delay="0"/>
                      </p:stCondLst>
                      <p:childTnLst>
                        <p:par>
                          <p:cTn id="49" fill="hold">
                            <p:stCondLst>
                              <p:cond delay="0"/>
                            </p:stCondLst>
                            <p:childTnLst>
                              <p:par>
                                <p:cTn id="50" presetID="37" presetClass="exit" presetSubtype="0" fill="hold" nodeType="clickEffect">
                                  <p:stCondLst>
                                    <p:cond delay="0"/>
                                  </p:stCondLst>
                                  <p:childTnLst>
                                    <p:animEffect transition="out" filter="fade">
                                      <p:cBhvr>
                                        <p:cTn id="51" dur="1000"/>
                                        <p:tgtEl>
                                          <p:spTgt spid="34"/>
                                        </p:tgtEl>
                                      </p:cBhvr>
                                    </p:animEffect>
                                    <p:anim calcmode="lin" valueType="num">
                                      <p:cBhvr>
                                        <p:cTn id="52" dur="1000"/>
                                        <p:tgtEl>
                                          <p:spTgt spid="34"/>
                                        </p:tgtEl>
                                        <p:attrNameLst>
                                          <p:attrName>ppt_x</p:attrName>
                                        </p:attrNameLst>
                                      </p:cBhvr>
                                      <p:tavLst>
                                        <p:tav tm="0">
                                          <p:val>
                                            <p:strVal val="ppt_x"/>
                                          </p:val>
                                        </p:tav>
                                        <p:tav tm="100000">
                                          <p:val>
                                            <p:strVal val="ppt_x"/>
                                          </p:val>
                                        </p:tav>
                                      </p:tavLst>
                                    </p:anim>
                                    <p:anim calcmode="lin" valueType="num">
                                      <p:cBhvr>
                                        <p:cTn id="53" dur="100" decel="100000"/>
                                        <p:tgtEl>
                                          <p:spTgt spid="34"/>
                                        </p:tgtEl>
                                        <p:attrNameLst>
                                          <p:attrName>ppt_y</p:attrName>
                                        </p:attrNameLst>
                                      </p:cBhvr>
                                      <p:tavLst>
                                        <p:tav tm="0">
                                          <p:val>
                                            <p:strVal val="ppt_y"/>
                                          </p:val>
                                        </p:tav>
                                        <p:tav tm="100000">
                                          <p:val>
                                            <p:strVal val="ppt_y-.03"/>
                                          </p:val>
                                        </p:tav>
                                      </p:tavLst>
                                    </p:anim>
                                    <p:anim calcmode="lin" valueType="num">
                                      <p:cBhvr>
                                        <p:cTn id="54" dur="900" accel="100000">
                                          <p:stCondLst>
                                            <p:cond delay="100"/>
                                          </p:stCondLst>
                                        </p:cTn>
                                        <p:tgtEl>
                                          <p:spTgt spid="34"/>
                                        </p:tgtEl>
                                        <p:attrNameLst>
                                          <p:attrName>ppt_y</p:attrName>
                                        </p:attrNameLst>
                                      </p:cBhvr>
                                      <p:tavLst>
                                        <p:tav tm="0">
                                          <p:val>
                                            <p:strVal val="ppt_y"/>
                                          </p:val>
                                        </p:tav>
                                        <p:tav tm="100000">
                                          <p:val>
                                            <p:strVal val="ppt_y+1"/>
                                          </p:val>
                                        </p:tav>
                                      </p:tavLst>
                                    </p:anim>
                                    <p:set>
                                      <p:cBhvr>
                                        <p:cTn id="55"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37" presetClass="exit" presetSubtype="0" fill="hold" nodeType="clickEffect">
                                  <p:stCondLst>
                                    <p:cond delay="0"/>
                                  </p:stCondLst>
                                  <p:childTnLst>
                                    <p:animEffect transition="out" filter="fade">
                                      <p:cBhvr>
                                        <p:cTn id="60" dur="1000"/>
                                        <p:tgtEl>
                                          <p:spTgt spid="22"/>
                                        </p:tgtEl>
                                      </p:cBhvr>
                                    </p:animEffect>
                                    <p:anim calcmode="lin" valueType="num">
                                      <p:cBhvr>
                                        <p:cTn id="61" dur="1000"/>
                                        <p:tgtEl>
                                          <p:spTgt spid="22"/>
                                        </p:tgtEl>
                                        <p:attrNameLst>
                                          <p:attrName>ppt_x</p:attrName>
                                        </p:attrNameLst>
                                      </p:cBhvr>
                                      <p:tavLst>
                                        <p:tav tm="0">
                                          <p:val>
                                            <p:strVal val="ppt_x"/>
                                          </p:val>
                                        </p:tav>
                                        <p:tav tm="100000">
                                          <p:val>
                                            <p:strVal val="ppt_x"/>
                                          </p:val>
                                        </p:tav>
                                      </p:tavLst>
                                    </p:anim>
                                    <p:anim calcmode="lin" valueType="num">
                                      <p:cBhvr>
                                        <p:cTn id="62" dur="100" decel="100000"/>
                                        <p:tgtEl>
                                          <p:spTgt spid="22"/>
                                        </p:tgtEl>
                                        <p:attrNameLst>
                                          <p:attrName>ppt_y</p:attrName>
                                        </p:attrNameLst>
                                      </p:cBhvr>
                                      <p:tavLst>
                                        <p:tav tm="0">
                                          <p:val>
                                            <p:strVal val="ppt_y"/>
                                          </p:val>
                                        </p:tav>
                                        <p:tav tm="100000">
                                          <p:val>
                                            <p:strVal val="ppt_y-.03"/>
                                          </p:val>
                                        </p:tav>
                                      </p:tavLst>
                                    </p:anim>
                                    <p:anim calcmode="lin" valueType="num">
                                      <p:cBhvr>
                                        <p:cTn id="63" dur="900" accel="100000">
                                          <p:stCondLst>
                                            <p:cond delay="100"/>
                                          </p:stCondLst>
                                        </p:cTn>
                                        <p:tgtEl>
                                          <p:spTgt spid="22"/>
                                        </p:tgtEl>
                                        <p:attrNameLst>
                                          <p:attrName>ppt_y</p:attrName>
                                        </p:attrNameLst>
                                      </p:cBhvr>
                                      <p:tavLst>
                                        <p:tav tm="0">
                                          <p:val>
                                            <p:strVal val="ppt_y"/>
                                          </p:val>
                                        </p:tav>
                                        <p:tav tm="100000">
                                          <p:val>
                                            <p:strVal val="ppt_y+1"/>
                                          </p:val>
                                        </p:tav>
                                      </p:tavLst>
                                    </p:anim>
                                    <p:set>
                                      <p:cBhvr>
                                        <p:cTn id="64"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5" restart="whenNotActive" fill="hold" evtFilter="cancelBubble" nodeType="interactiveSeq">
                <p:stCondLst>
                  <p:cond evt="onClick" delay="0">
                    <p:tgtEl>
                      <p:spTgt spid="23"/>
                    </p:tgtEl>
                  </p:cond>
                </p:stCondLst>
                <p:endSync evt="end" delay="0">
                  <p:rtn val="all"/>
                </p:endSync>
                <p:childTnLst>
                  <p:par>
                    <p:cTn id="66" fill="hold">
                      <p:stCondLst>
                        <p:cond delay="0"/>
                      </p:stCondLst>
                      <p:childTnLst>
                        <p:par>
                          <p:cTn id="67" fill="hold">
                            <p:stCondLst>
                              <p:cond delay="0"/>
                            </p:stCondLst>
                            <p:childTnLst>
                              <p:par>
                                <p:cTn id="68" presetID="37" presetClass="exit" presetSubtype="0" fill="hold" nodeType="clickEffect">
                                  <p:stCondLst>
                                    <p:cond delay="0"/>
                                  </p:stCondLst>
                                  <p:childTnLst>
                                    <p:animEffect transition="out" filter="fade">
                                      <p:cBhvr>
                                        <p:cTn id="69" dur="1000"/>
                                        <p:tgtEl>
                                          <p:spTgt spid="23"/>
                                        </p:tgtEl>
                                      </p:cBhvr>
                                    </p:animEffect>
                                    <p:anim calcmode="lin" valueType="num">
                                      <p:cBhvr>
                                        <p:cTn id="70" dur="1000"/>
                                        <p:tgtEl>
                                          <p:spTgt spid="23"/>
                                        </p:tgtEl>
                                        <p:attrNameLst>
                                          <p:attrName>ppt_x</p:attrName>
                                        </p:attrNameLst>
                                      </p:cBhvr>
                                      <p:tavLst>
                                        <p:tav tm="0">
                                          <p:val>
                                            <p:strVal val="ppt_x"/>
                                          </p:val>
                                        </p:tav>
                                        <p:tav tm="100000">
                                          <p:val>
                                            <p:strVal val="ppt_x"/>
                                          </p:val>
                                        </p:tav>
                                      </p:tavLst>
                                    </p:anim>
                                    <p:anim calcmode="lin" valueType="num">
                                      <p:cBhvr>
                                        <p:cTn id="71" dur="100" decel="100000"/>
                                        <p:tgtEl>
                                          <p:spTgt spid="23"/>
                                        </p:tgtEl>
                                        <p:attrNameLst>
                                          <p:attrName>ppt_y</p:attrName>
                                        </p:attrNameLst>
                                      </p:cBhvr>
                                      <p:tavLst>
                                        <p:tav tm="0">
                                          <p:val>
                                            <p:strVal val="ppt_y"/>
                                          </p:val>
                                        </p:tav>
                                        <p:tav tm="100000">
                                          <p:val>
                                            <p:strVal val="ppt_y-.03"/>
                                          </p:val>
                                        </p:tav>
                                      </p:tavLst>
                                    </p:anim>
                                    <p:anim calcmode="lin" valueType="num">
                                      <p:cBhvr>
                                        <p:cTn id="72" dur="900" accel="100000">
                                          <p:stCondLst>
                                            <p:cond delay="100"/>
                                          </p:stCondLst>
                                        </p:cTn>
                                        <p:tgtEl>
                                          <p:spTgt spid="23"/>
                                        </p:tgtEl>
                                        <p:attrNameLst>
                                          <p:attrName>ppt_y</p:attrName>
                                        </p:attrNameLst>
                                      </p:cBhvr>
                                      <p:tavLst>
                                        <p:tav tm="0">
                                          <p:val>
                                            <p:strVal val="ppt_y"/>
                                          </p:val>
                                        </p:tav>
                                        <p:tav tm="100000">
                                          <p:val>
                                            <p:strVal val="ppt_y+1"/>
                                          </p:val>
                                        </p:tav>
                                      </p:tavLst>
                                    </p:anim>
                                    <p:set>
                                      <p:cBhvr>
                                        <p:cTn id="73"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4" restart="whenNotActive" fill="hold" evtFilter="cancelBubble" nodeType="interactiveSeq">
                <p:stCondLst>
                  <p:cond evt="onClick" delay="0">
                    <p:tgtEl>
                      <p:spTgt spid="24"/>
                    </p:tgtEl>
                  </p:cond>
                </p:stCondLst>
                <p:endSync evt="end" delay="0">
                  <p:rtn val="all"/>
                </p:endSync>
                <p:childTnLst>
                  <p:par>
                    <p:cTn id="75" fill="hold">
                      <p:stCondLst>
                        <p:cond delay="0"/>
                      </p:stCondLst>
                      <p:childTnLst>
                        <p:par>
                          <p:cTn id="76" fill="hold">
                            <p:stCondLst>
                              <p:cond delay="0"/>
                            </p:stCondLst>
                            <p:childTnLst>
                              <p:par>
                                <p:cTn id="77" presetID="37" presetClass="exit" presetSubtype="0" fill="hold" nodeType="clickEffect">
                                  <p:stCondLst>
                                    <p:cond delay="0"/>
                                  </p:stCondLst>
                                  <p:childTnLst>
                                    <p:animEffect transition="out" filter="fade">
                                      <p:cBhvr>
                                        <p:cTn id="78" dur="1000"/>
                                        <p:tgtEl>
                                          <p:spTgt spid="24"/>
                                        </p:tgtEl>
                                      </p:cBhvr>
                                    </p:animEffect>
                                    <p:anim calcmode="lin" valueType="num">
                                      <p:cBhvr>
                                        <p:cTn id="79" dur="1000"/>
                                        <p:tgtEl>
                                          <p:spTgt spid="24"/>
                                        </p:tgtEl>
                                        <p:attrNameLst>
                                          <p:attrName>ppt_x</p:attrName>
                                        </p:attrNameLst>
                                      </p:cBhvr>
                                      <p:tavLst>
                                        <p:tav tm="0">
                                          <p:val>
                                            <p:strVal val="ppt_x"/>
                                          </p:val>
                                        </p:tav>
                                        <p:tav tm="100000">
                                          <p:val>
                                            <p:strVal val="ppt_x"/>
                                          </p:val>
                                        </p:tav>
                                      </p:tavLst>
                                    </p:anim>
                                    <p:anim calcmode="lin" valueType="num">
                                      <p:cBhvr>
                                        <p:cTn id="80" dur="100" decel="100000"/>
                                        <p:tgtEl>
                                          <p:spTgt spid="24"/>
                                        </p:tgtEl>
                                        <p:attrNameLst>
                                          <p:attrName>ppt_y</p:attrName>
                                        </p:attrNameLst>
                                      </p:cBhvr>
                                      <p:tavLst>
                                        <p:tav tm="0">
                                          <p:val>
                                            <p:strVal val="ppt_y"/>
                                          </p:val>
                                        </p:tav>
                                        <p:tav tm="100000">
                                          <p:val>
                                            <p:strVal val="ppt_y-.03"/>
                                          </p:val>
                                        </p:tav>
                                      </p:tavLst>
                                    </p:anim>
                                    <p:anim calcmode="lin" valueType="num">
                                      <p:cBhvr>
                                        <p:cTn id="81" dur="900" accel="100000">
                                          <p:stCondLst>
                                            <p:cond delay="100"/>
                                          </p:stCondLst>
                                        </p:cTn>
                                        <p:tgtEl>
                                          <p:spTgt spid="24"/>
                                        </p:tgtEl>
                                        <p:attrNameLst>
                                          <p:attrName>ppt_y</p:attrName>
                                        </p:attrNameLst>
                                      </p:cBhvr>
                                      <p:tavLst>
                                        <p:tav tm="0">
                                          <p:val>
                                            <p:strVal val="ppt_y"/>
                                          </p:val>
                                        </p:tav>
                                        <p:tav tm="100000">
                                          <p:val>
                                            <p:strVal val="ppt_y+1"/>
                                          </p:val>
                                        </p:tav>
                                      </p:tavLst>
                                    </p:anim>
                                    <p:set>
                                      <p:cBhvr>
                                        <p:cTn id="8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42"/>
                    </p:tgtEl>
                  </p:cond>
                </p:stCondLst>
                <p:endSync evt="end" delay="0">
                  <p:rtn val="all"/>
                </p:endSync>
                <p:childTnLst>
                  <p:par>
                    <p:cTn id="84" fill="hold">
                      <p:stCondLst>
                        <p:cond delay="0"/>
                      </p:stCondLst>
                      <p:childTnLst>
                        <p:par>
                          <p:cTn id="85" fill="hold">
                            <p:stCondLst>
                              <p:cond delay="0"/>
                            </p:stCondLst>
                            <p:childTnLst>
                              <p:par>
                                <p:cTn id="86" presetID="37" presetClass="exit" presetSubtype="0" fill="hold" nodeType="clickEffect">
                                  <p:stCondLst>
                                    <p:cond delay="0"/>
                                  </p:stCondLst>
                                  <p:childTnLst>
                                    <p:animEffect transition="out" filter="fade">
                                      <p:cBhvr>
                                        <p:cTn id="87" dur="1000"/>
                                        <p:tgtEl>
                                          <p:spTgt spid="42"/>
                                        </p:tgtEl>
                                      </p:cBhvr>
                                    </p:animEffect>
                                    <p:anim calcmode="lin" valueType="num">
                                      <p:cBhvr>
                                        <p:cTn id="88" dur="1000"/>
                                        <p:tgtEl>
                                          <p:spTgt spid="42"/>
                                        </p:tgtEl>
                                        <p:attrNameLst>
                                          <p:attrName>ppt_x</p:attrName>
                                        </p:attrNameLst>
                                      </p:cBhvr>
                                      <p:tavLst>
                                        <p:tav tm="0">
                                          <p:val>
                                            <p:strVal val="ppt_x"/>
                                          </p:val>
                                        </p:tav>
                                        <p:tav tm="100000">
                                          <p:val>
                                            <p:strVal val="ppt_x"/>
                                          </p:val>
                                        </p:tav>
                                      </p:tavLst>
                                    </p:anim>
                                    <p:anim calcmode="lin" valueType="num">
                                      <p:cBhvr>
                                        <p:cTn id="89" dur="100" decel="100000"/>
                                        <p:tgtEl>
                                          <p:spTgt spid="42"/>
                                        </p:tgtEl>
                                        <p:attrNameLst>
                                          <p:attrName>ppt_y</p:attrName>
                                        </p:attrNameLst>
                                      </p:cBhvr>
                                      <p:tavLst>
                                        <p:tav tm="0">
                                          <p:val>
                                            <p:strVal val="ppt_y"/>
                                          </p:val>
                                        </p:tav>
                                        <p:tav tm="100000">
                                          <p:val>
                                            <p:strVal val="ppt_y-.03"/>
                                          </p:val>
                                        </p:tav>
                                      </p:tavLst>
                                    </p:anim>
                                    <p:anim calcmode="lin" valueType="num">
                                      <p:cBhvr>
                                        <p:cTn id="90" dur="900" accel="100000">
                                          <p:stCondLst>
                                            <p:cond delay="100"/>
                                          </p:stCondLst>
                                        </p:cTn>
                                        <p:tgtEl>
                                          <p:spTgt spid="42"/>
                                        </p:tgtEl>
                                        <p:attrNameLst>
                                          <p:attrName>ppt_y</p:attrName>
                                        </p:attrNameLst>
                                      </p:cBhvr>
                                      <p:tavLst>
                                        <p:tav tm="0">
                                          <p:val>
                                            <p:strVal val="ppt_y"/>
                                          </p:val>
                                        </p:tav>
                                        <p:tav tm="100000">
                                          <p:val>
                                            <p:strVal val="ppt_y+1"/>
                                          </p:val>
                                        </p:tav>
                                      </p:tavLst>
                                    </p:anim>
                                    <p:set>
                                      <p:cBhvr>
                                        <p:cTn id="91" dur="1" fill="hold">
                                          <p:stCondLst>
                                            <p:cond delay="9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92" restart="whenNotActive" fill="hold" evtFilter="cancelBubble" nodeType="interactiveSeq">
                <p:stCondLst>
                  <p:cond evt="onClick" delay="0">
                    <p:tgtEl>
                      <p:spTgt spid="38"/>
                    </p:tgtEl>
                  </p:cond>
                </p:stCondLst>
                <p:endSync evt="end" delay="0">
                  <p:rtn val="all"/>
                </p:endSync>
                <p:childTnLst>
                  <p:par>
                    <p:cTn id="93" fill="hold">
                      <p:stCondLst>
                        <p:cond delay="0"/>
                      </p:stCondLst>
                      <p:childTnLst>
                        <p:par>
                          <p:cTn id="94" fill="hold">
                            <p:stCondLst>
                              <p:cond delay="0"/>
                            </p:stCondLst>
                            <p:childTnLst>
                              <p:par>
                                <p:cTn id="95" presetID="37" presetClass="exit" presetSubtype="0" fill="hold" nodeType="clickEffect">
                                  <p:stCondLst>
                                    <p:cond delay="0"/>
                                  </p:stCondLst>
                                  <p:childTnLst>
                                    <p:animEffect transition="out" filter="fade">
                                      <p:cBhvr>
                                        <p:cTn id="96" dur="1000"/>
                                        <p:tgtEl>
                                          <p:spTgt spid="38"/>
                                        </p:tgtEl>
                                      </p:cBhvr>
                                    </p:animEffect>
                                    <p:anim calcmode="lin" valueType="num">
                                      <p:cBhvr>
                                        <p:cTn id="97" dur="1000"/>
                                        <p:tgtEl>
                                          <p:spTgt spid="38"/>
                                        </p:tgtEl>
                                        <p:attrNameLst>
                                          <p:attrName>ppt_x</p:attrName>
                                        </p:attrNameLst>
                                      </p:cBhvr>
                                      <p:tavLst>
                                        <p:tav tm="0">
                                          <p:val>
                                            <p:strVal val="ppt_x"/>
                                          </p:val>
                                        </p:tav>
                                        <p:tav tm="100000">
                                          <p:val>
                                            <p:strVal val="ppt_x"/>
                                          </p:val>
                                        </p:tav>
                                      </p:tavLst>
                                    </p:anim>
                                    <p:anim calcmode="lin" valueType="num">
                                      <p:cBhvr>
                                        <p:cTn id="98" dur="100" decel="100000"/>
                                        <p:tgtEl>
                                          <p:spTgt spid="38"/>
                                        </p:tgtEl>
                                        <p:attrNameLst>
                                          <p:attrName>ppt_y</p:attrName>
                                        </p:attrNameLst>
                                      </p:cBhvr>
                                      <p:tavLst>
                                        <p:tav tm="0">
                                          <p:val>
                                            <p:strVal val="ppt_y"/>
                                          </p:val>
                                        </p:tav>
                                        <p:tav tm="100000">
                                          <p:val>
                                            <p:strVal val="ppt_y-.03"/>
                                          </p:val>
                                        </p:tav>
                                      </p:tavLst>
                                    </p:anim>
                                    <p:anim calcmode="lin" valueType="num">
                                      <p:cBhvr>
                                        <p:cTn id="99" dur="900" accel="100000">
                                          <p:stCondLst>
                                            <p:cond delay="100"/>
                                          </p:stCondLst>
                                        </p:cTn>
                                        <p:tgtEl>
                                          <p:spTgt spid="38"/>
                                        </p:tgtEl>
                                        <p:attrNameLst>
                                          <p:attrName>ppt_y</p:attrName>
                                        </p:attrNameLst>
                                      </p:cBhvr>
                                      <p:tavLst>
                                        <p:tav tm="0">
                                          <p:val>
                                            <p:strVal val="ppt_y"/>
                                          </p:val>
                                        </p:tav>
                                        <p:tav tm="100000">
                                          <p:val>
                                            <p:strVal val="ppt_y+1"/>
                                          </p:val>
                                        </p:tav>
                                      </p:tavLst>
                                    </p:anim>
                                    <p:set>
                                      <p:cBhvr>
                                        <p:cTn id="100"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01" restart="whenNotActive" fill="hold" evtFilter="cancelBubble" nodeType="interactiveSeq">
                <p:stCondLst>
                  <p:cond evt="onClick" delay="0">
                    <p:tgtEl>
                      <p:spTgt spid="2"/>
                    </p:tgtEl>
                  </p:cond>
                </p:stCondLst>
                <p:endSync evt="end" delay="0">
                  <p:rtn val="all"/>
                </p:endSync>
                <p:childTnLst>
                  <p:par>
                    <p:cTn id="102" fill="hold">
                      <p:stCondLst>
                        <p:cond delay="0"/>
                      </p:stCondLst>
                      <p:childTnLst>
                        <p:par>
                          <p:cTn id="103" fill="hold">
                            <p:stCondLst>
                              <p:cond delay="0"/>
                            </p:stCondLst>
                            <p:childTnLst>
                              <p:par>
                                <p:cTn id="104" presetID="1" presetClass="exit" presetSubtype="0" fill="hold" grpId="0" nodeType="clickEffect">
                                  <p:stCondLst>
                                    <p:cond delay="0"/>
                                  </p:stCondLst>
                                  <p:childTnLst>
                                    <p:set>
                                      <p:cBhvr>
                                        <p:cTn id="105"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06" restart="whenNotActive" fill="hold" evtFilter="cancelBubble" nodeType="interactiveSeq">
                <p:stCondLst>
                  <p:cond evt="onClick" delay="0">
                    <p:tgtEl>
                      <p:spTgt spid="35"/>
                    </p:tgtEl>
                  </p:cond>
                </p:stCondLst>
                <p:endSync evt="end" delay="0">
                  <p:rtn val="all"/>
                </p:endSync>
                <p:childTnLst>
                  <p:par>
                    <p:cTn id="107" fill="hold">
                      <p:stCondLst>
                        <p:cond delay="0"/>
                      </p:stCondLst>
                      <p:childTnLst>
                        <p:par>
                          <p:cTn id="108" fill="hold">
                            <p:stCondLst>
                              <p:cond delay="0"/>
                            </p:stCondLst>
                            <p:childTnLst>
                              <p:par>
                                <p:cTn id="109" presetID="1" presetClass="exit" presetSubtype="0" fill="hold" grpId="0" nodeType="clickEffect">
                                  <p:stCondLst>
                                    <p:cond delay="0"/>
                                  </p:stCondLst>
                                  <p:childTnLst>
                                    <p:set>
                                      <p:cBhvr>
                                        <p:cTn id="11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36"/>
                    </p:tgtEl>
                  </p:cond>
                </p:stCondLst>
                <p:endSync evt="end" delay="0">
                  <p:rtn val="all"/>
                </p:endSync>
                <p:childTnLst>
                  <p:par>
                    <p:cTn id="112" fill="hold">
                      <p:stCondLst>
                        <p:cond delay="0"/>
                      </p:stCondLst>
                      <p:childTnLst>
                        <p:par>
                          <p:cTn id="113" fill="hold">
                            <p:stCondLst>
                              <p:cond delay="0"/>
                            </p:stCondLst>
                            <p:childTnLst>
                              <p:par>
                                <p:cTn id="114" presetID="1" presetClass="exit" presetSubtype="0" fill="hold" grpId="0" nodeType="clickEffect">
                                  <p:stCondLst>
                                    <p:cond delay="0"/>
                                  </p:stCondLst>
                                  <p:childTnLst>
                                    <p:set>
                                      <p:cBhvr>
                                        <p:cTn id="115"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16" restart="whenNotActive" fill="hold" evtFilter="cancelBubble" nodeType="interactiveSeq">
                <p:stCondLst>
                  <p:cond evt="onClick" delay="0">
                    <p:tgtEl>
                      <p:spTgt spid="37"/>
                    </p:tgtEl>
                  </p:cond>
                </p:stCondLst>
                <p:endSync evt="end" delay="0">
                  <p:rtn val="all"/>
                </p:endSync>
                <p:childTnLst>
                  <p:par>
                    <p:cTn id="117" fill="hold">
                      <p:stCondLst>
                        <p:cond delay="0"/>
                      </p:stCondLst>
                      <p:childTnLst>
                        <p:par>
                          <p:cTn id="118" fill="hold">
                            <p:stCondLst>
                              <p:cond delay="0"/>
                            </p:stCondLst>
                            <p:childTnLst>
                              <p:par>
                                <p:cTn id="119" presetID="1" presetClass="exit" presetSubtype="0" fill="hold" grpId="0" nodeType="clickEffect">
                                  <p:stCondLst>
                                    <p:cond delay="0"/>
                                  </p:stCondLst>
                                  <p:childTnLst>
                                    <p:set>
                                      <p:cBhvr>
                                        <p:cTn id="120"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21" restart="whenNotActive" fill="hold" evtFilter="cancelBubble" nodeType="interactiveSeq">
                <p:stCondLst>
                  <p:cond evt="onClick" delay="0">
                    <p:tgtEl>
                      <p:spTgt spid="39"/>
                    </p:tgtEl>
                  </p:cond>
                </p:stCondLst>
                <p:endSync evt="end" delay="0">
                  <p:rtn val="all"/>
                </p:endSync>
                <p:childTnLst>
                  <p:par>
                    <p:cTn id="122" fill="hold">
                      <p:stCondLst>
                        <p:cond delay="0"/>
                      </p:stCondLst>
                      <p:childTnLst>
                        <p:par>
                          <p:cTn id="123" fill="hold">
                            <p:stCondLst>
                              <p:cond delay="0"/>
                            </p:stCondLst>
                            <p:childTnLst>
                              <p:par>
                                <p:cTn id="124" presetID="1" presetClass="exit" presetSubtype="0" fill="hold" grpId="0" nodeType="clickEffect">
                                  <p:stCondLst>
                                    <p:cond delay="0"/>
                                  </p:stCondLst>
                                  <p:childTnLst>
                                    <p:set>
                                      <p:cBhvr>
                                        <p:cTn id="125"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26" restart="whenNotActive" fill="hold" evtFilter="cancelBubble" nodeType="interactiveSeq">
                <p:stCondLst>
                  <p:cond evt="onClick" delay="0">
                    <p:tgtEl>
                      <p:spTgt spid="44"/>
                    </p:tgtEl>
                  </p:cond>
                </p:stCondLst>
                <p:endSync evt="end" delay="0">
                  <p:rtn val="all"/>
                </p:endSync>
                <p:childTnLst>
                  <p:par>
                    <p:cTn id="127" fill="hold">
                      <p:stCondLst>
                        <p:cond delay="0"/>
                      </p:stCondLst>
                      <p:childTnLst>
                        <p:par>
                          <p:cTn id="128" fill="hold">
                            <p:stCondLst>
                              <p:cond delay="0"/>
                            </p:stCondLst>
                            <p:childTnLst>
                              <p:par>
                                <p:cTn id="129" presetID="1" presetClass="exit" presetSubtype="0" fill="hold" grpId="0" nodeType="clickEffect">
                                  <p:stCondLst>
                                    <p:cond delay="0"/>
                                  </p:stCondLst>
                                  <p:childTnLst>
                                    <p:set>
                                      <p:cBhvr>
                                        <p:cTn id="130"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childTnLst>
        </p:cTn>
      </p:par>
    </p:tnLst>
    <p:bldLst>
      <p:bldP spid="2" grpId="0" animBg="1"/>
      <p:bldP spid="35" grpId="0" animBg="1"/>
      <p:bldP spid="36" grpId="0" animBg="1"/>
      <p:bldP spid="37" grpId="0" animBg="1"/>
      <p:bldP spid="39" grpId="0" animBg="1"/>
      <p:bldP spid="4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
            <a:ext cx="9144000" cy="514099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949" y="248684"/>
            <a:ext cx="6870953" cy="4038939"/>
          </a:xfrm>
          <a:prstGeom prst="rect">
            <a:avLst/>
          </a:prstGeom>
        </p:spPr>
      </p:pic>
      <p:pic>
        <p:nvPicPr>
          <p:cNvPr id="11" name="Picture 10"/>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7533595" y="4214813"/>
            <a:ext cx="1481818" cy="942975"/>
          </a:xfrm>
          <a:prstGeom prst="rect">
            <a:avLst/>
          </a:prstGeom>
        </p:spPr>
      </p:pic>
      <p:pic>
        <p:nvPicPr>
          <p:cNvPr id="12" name="Picture 11">
            <a:hlinkClick r:id="rId6" action="ppaction://hlinksldjump"/>
          </p:cNvPr>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7661484" y="3757613"/>
            <a:ext cx="1308038" cy="1060020"/>
          </a:xfrm>
          <a:prstGeom prst="rect">
            <a:avLst/>
          </a:prstGeom>
        </p:spPr>
      </p:pic>
      <p:sp>
        <p:nvSpPr>
          <p:cNvPr id="13" name="TextBox 12"/>
          <p:cNvSpPr txBox="1"/>
          <p:nvPr/>
        </p:nvSpPr>
        <p:spPr>
          <a:xfrm>
            <a:off x="1587541" y="634014"/>
            <a:ext cx="5629688" cy="1015663"/>
          </a:xfrm>
          <a:prstGeom prst="rect">
            <a:avLst/>
          </a:prstGeom>
          <a:noFill/>
        </p:spPr>
        <p:txBody>
          <a:bodyPr wrap="square" rtlCol="0">
            <a:spAutoFit/>
          </a:bodyPr>
          <a:lstStyle/>
          <a:p>
            <a:r>
              <a:rPr lang="en-US" sz="3000" dirty="0" smtClean="0">
                <a:solidFill>
                  <a:srgbClr val="0000FF"/>
                </a:solidFill>
                <a:latin typeface="Cambria" panose="02040503050406030204" pitchFamily="18" charset="0"/>
                <a:ea typeface="Cambria" panose="02040503050406030204" pitchFamily="18" charset="0"/>
              </a:rPr>
              <a:t>Nhà văn </a:t>
            </a:r>
            <a:r>
              <a:rPr lang="en-US" sz="3000" dirty="0" err="1" smtClean="0">
                <a:solidFill>
                  <a:srgbClr val="0000FF"/>
                </a:solidFill>
                <a:latin typeface="Cambria" panose="02040503050406030204" pitchFamily="18" charset="0"/>
                <a:ea typeface="Cambria" panose="02040503050406030204" pitchFamily="18" charset="0"/>
              </a:rPr>
              <a:t>Ăng</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toan</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đơ</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Xanh-tơ</a:t>
            </a:r>
            <a:r>
              <a:rPr lang="en-US" sz="3000" dirty="0" smtClean="0">
                <a:solidFill>
                  <a:srgbClr val="0000FF"/>
                </a:solidFill>
                <a:latin typeface="Cambria" panose="02040503050406030204" pitchFamily="18" charset="0"/>
                <a:ea typeface="Cambria" panose="02040503050406030204" pitchFamily="18" charset="0"/>
              </a:rPr>
              <a:t> Ê-</a:t>
            </a:r>
            <a:r>
              <a:rPr lang="en-US" sz="3000" dirty="0" err="1" smtClean="0">
                <a:solidFill>
                  <a:srgbClr val="0000FF"/>
                </a:solidFill>
                <a:latin typeface="Cambria" panose="02040503050406030204" pitchFamily="18" charset="0"/>
                <a:ea typeface="Cambria" panose="02040503050406030204" pitchFamily="18" charset="0"/>
              </a:rPr>
              <a:t>xu</a:t>
            </a:r>
            <a:r>
              <a:rPr lang="en-US" sz="3000" dirty="0" smtClean="0">
                <a:solidFill>
                  <a:srgbClr val="0000FF"/>
                </a:solidFill>
                <a:latin typeface="Cambria" panose="02040503050406030204" pitchFamily="18" charset="0"/>
                <a:ea typeface="Cambria" panose="02040503050406030204" pitchFamily="18" charset="0"/>
              </a:rPr>
              <a:t>-</a:t>
            </a:r>
            <a:r>
              <a:rPr lang="en-US" sz="3000" dirty="0" err="1" smtClean="0">
                <a:solidFill>
                  <a:srgbClr val="0000FF"/>
                </a:solidFill>
                <a:latin typeface="Cambria" panose="02040503050406030204" pitchFamily="18" charset="0"/>
                <a:ea typeface="Cambria" panose="02040503050406030204" pitchFamily="18" charset="0"/>
              </a:rPr>
              <a:t>pe-ri</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là</a:t>
            </a:r>
            <a:r>
              <a:rPr lang="en-US" sz="3000" dirty="0" smtClean="0">
                <a:solidFill>
                  <a:srgbClr val="0000FF"/>
                </a:solidFill>
                <a:latin typeface="Cambria" panose="02040503050406030204" pitchFamily="18" charset="0"/>
                <a:ea typeface="Cambria" panose="02040503050406030204" pitchFamily="18" charset="0"/>
              </a:rPr>
              <a:t> người nước </a:t>
            </a:r>
            <a:r>
              <a:rPr lang="en-US" sz="3000" dirty="0" err="1" smtClean="0">
                <a:solidFill>
                  <a:srgbClr val="0000FF"/>
                </a:solidFill>
                <a:latin typeface="Cambria" panose="02040503050406030204" pitchFamily="18" charset="0"/>
                <a:ea typeface="Cambria" panose="02040503050406030204" pitchFamily="18" charset="0"/>
              </a:rPr>
              <a:t>nào</a:t>
            </a:r>
            <a:r>
              <a:rPr lang="en-US" sz="3000" dirty="0" smtClean="0">
                <a:solidFill>
                  <a:srgbClr val="0000FF"/>
                </a:solidFill>
                <a:latin typeface="Cambria" panose="02040503050406030204" pitchFamily="18" charset="0"/>
                <a:ea typeface="Cambria" panose="02040503050406030204" pitchFamily="18" charset="0"/>
              </a:rPr>
              <a:t>?</a:t>
            </a:r>
            <a:endParaRPr lang="en-US" sz="3000" dirty="0">
              <a:solidFill>
                <a:srgbClr val="0000FF"/>
              </a:solidFill>
              <a:latin typeface="Cambria" panose="02040503050406030204" pitchFamily="18" charset="0"/>
              <a:ea typeface="Cambria" panose="02040503050406030204" pitchFamily="18" charset="0"/>
            </a:endParaRPr>
          </a:p>
        </p:txBody>
      </p:sp>
      <p:sp>
        <p:nvSpPr>
          <p:cNvPr id="14" name="TextBox 13"/>
          <p:cNvSpPr txBox="1"/>
          <p:nvPr/>
        </p:nvSpPr>
        <p:spPr>
          <a:xfrm>
            <a:off x="3459634" y="2296007"/>
            <a:ext cx="2002471" cy="553998"/>
          </a:xfrm>
          <a:prstGeom prst="rect">
            <a:avLst/>
          </a:prstGeom>
          <a:noFill/>
        </p:spPr>
        <p:txBody>
          <a:bodyPr wrap="none" rtlCol="0">
            <a:spAutoFit/>
          </a:bodyPr>
          <a:lstStyle/>
          <a:p>
            <a:r>
              <a:rPr lang="en-US" sz="3000" dirty="0" smtClean="0">
                <a:solidFill>
                  <a:srgbClr val="008000"/>
                </a:solidFill>
                <a:latin typeface="Cambria" panose="02040503050406030204" pitchFamily="18" charset="0"/>
                <a:ea typeface="Cambria" panose="02040503050406030204" pitchFamily="18" charset="0"/>
              </a:rPr>
              <a:t>Nước </a:t>
            </a:r>
            <a:r>
              <a:rPr lang="en-US" sz="3000" dirty="0" err="1" smtClean="0">
                <a:solidFill>
                  <a:srgbClr val="008000"/>
                </a:solidFill>
                <a:latin typeface="Cambria" panose="02040503050406030204" pitchFamily="18" charset="0"/>
                <a:ea typeface="Cambria" panose="02040503050406030204" pitchFamily="18" charset="0"/>
              </a:rPr>
              <a:t>Pháp</a:t>
            </a:r>
            <a:endParaRPr lang="en-US" sz="3000" dirty="0">
              <a:solidFill>
                <a:srgbClr val="008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5353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2"/>
                                        </p:tgtEl>
                                        <p:attrNameLst>
                                          <p:attrName>r</p:attrName>
                                        </p:attrNameLst>
                                      </p:cBhvr>
                                    </p:animRot>
                                    <p:animRot by="-240000">
                                      <p:cBhvr>
                                        <p:cTn id="7" dur="600" fill="hold">
                                          <p:stCondLst>
                                            <p:cond delay="600"/>
                                          </p:stCondLst>
                                        </p:cTn>
                                        <p:tgtEl>
                                          <p:spTgt spid="12"/>
                                        </p:tgtEl>
                                        <p:attrNameLst>
                                          <p:attrName>r</p:attrName>
                                        </p:attrNameLst>
                                      </p:cBhvr>
                                    </p:animRot>
                                    <p:animRot by="240000">
                                      <p:cBhvr>
                                        <p:cTn id="8" dur="600" fill="hold">
                                          <p:stCondLst>
                                            <p:cond delay="1200"/>
                                          </p:stCondLst>
                                        </p:cTn>
                                        <p:tgtEl>
                                          <p:spTgt spid="12"/>
                                        </p:tgtEl>
                                        <p:attrNameLst>
                                          <p:attrName>r</p:attrName>
                                        </p:attrNameLst>
                                      </p:cBhvr>
                                    </p:animRot>
                                    <p:animRot by="-240000">
                                      <p:cBhvr>
                                        <p:cTn id="9" dur="600" fill="hold">
                                          <p:stCondLst>
                                            <p:cond delay="1800"/>
                                          </p:stCondLst>
                                        </p:cTn>
                                        <p:tgtEl>
                                          <p:spTgt spid="12"/>
                                        </p:tgtEl>
                                        <p:attrNameLst>
                                          <p:attrName>r</p:attrName>
                                        </p:attrNameLst>
                                      </p:cBhvr>
                                    </p:animRot>
                                    <p:animRot by="120000">
                                      <p:cBhvr>
                                        <p:cTn id="10" dur="600" fill="hold">
                                          <p:stCondLst>
                                            <p:cond delay="24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124"/>
            <a:ext cx="9144000" cy="514099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949" y="112049"/>
            <a:ext cx="6870953" cy="4038939"/>
          </a:xfrm>
          <a:prstGeom prst="rect">
            <a:avLst/>
          </a:prstGeom>
        </p:spPr>
      </p:pic>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337207" y="4232377"/>
            <a:ext cx="1753086" cy="589823"/>
          </a:xfrm>
          <a:prstGeom prst="rect">
            <a:avLst/>
          </a:prstGeom>
        </p:spPr>
      </p:pic>
      <p:pic>
        <p:nvPicPr>
          <p:cNvPr id="8" name="Picture 7">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7583245" y="3437038"/>
            <a:ext cx="1217855" cy="1221344"/>
          </a:xfrm>
          <a:prstGeom prst="rect">
            <a:avLst/>
          </a:prstGeom>
        </p:spPr>
      </p:pic>
      <p:sp>
        <p:nvSpPr>
          <p:cNvPr id="15" name="TextBox 14"/>
          <p:cNvSpPr txBox="1"/>
          <p:nvPr/>
        </p:nvSpPr>
        <p:spPr>
          <a:xfrm>
            <a:off x="2403969" y="742549"/>
            <a:ext cx="4769717" cy="1938992"/>
          </a:xfrm>
          <a:prstGeom prst="rect">
            <a:avLst/>
          </a:prstGeom>
          <a:noFill/>
        </p:spPr>
        <p:txBody>
          <a:bodyPr wrap="square" rtlCol="0">
            <a:spAutoFit/>
          </a:bodyPr>
          <a:lstStyle/>
          <a:p>
            <a:r>
              <a:rPr lang="en-US" sz="3000" dirty="0" smtClean="0">
                <a:solidFill>
                  <a:srgbClr val="0000FF"/>
                </a:solidFill>
                <a:latin typeface="Cambria" panose="02040503050406030204" pitchFamily="18" charset="0"/>
                <a:ea typeface="Cambria" panose="02040503050406030204" pitchFamily="18" charset="0"/>
              </a:rPr>
              <a:t>Văn </a:t>
            </a:r>
            <a:r>
              <a:rPr lang="en-US" sz="3000" dirty="0" err="1" smtClean="0">
                <a:solidFill>
                  <a:srgbClr val="0000FF"/>
                </a:solidFill>
                <a:latin typeface="Cambria" panose="02040503050406030204" pitchFamily="18" charset="0"/>
                <a:ea typeface="Cambria" panose="02040503050406030204" pitchFamily="18" charset="0"/>
              </a:rPr>
              <a:t>bản</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Nếu</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cậu</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muốn</a:t>
            </a:r>
            <a:r>
              <a:rPr lang="en-US" sz="3000" dirty="0" smtClean="0">
                <a:solidFill>
                  <a:srgbClr val="0000FF"/>
                </a:solidFill>
                <a:latin typeface="Cambria" panose="02040503050406030204" pitchFamily="18" charset="0"/>
                <a:ea typeface="Cambria" panose="02040503050406030204" pitchFamily="18" charset="0"/>
              </a:rPr>
              <a:t> có </a:t>
            </a:r>
            <a:r>
              <a:rPr lang="en-US" sz="3000" dirty="0" err="1" smtClean="0">
                <a:solidFill>
                  <a:srgbClr val="0000FF"/>
                </a:solidFill>
                <a:latin typeface="Cambria" panose="02040503050406030204" pitchFamily="18" charset="0"/>
                <a:ea typeface="Cambria" panose="02040503050406030204" pitchFamily="18" charset="0"/>
              </a:rPr>
              <a:t>một</a:t>
            </a:r>
            <a:r>
              <a:rPr lang="en-US" sz="3000" dirty="0" smtClean="0">
                <a:solidFill>
                  <a:srgbClr val="0000FF"/>
                </a:solidFill>
                <a:latin typeface="Cambria" panose="02040503050406030204" pitchFamily="18" charset="0"/>
                <a:ea typeface="Cambria" panose="02040503050406030204" pitchFamily="18" charset="0"/>
              </a:rPr>
              <a:t> người </a:t>
            </a:r>
            <a:r>
              <a:rPr lang="en-US" sz="3000" dirty="0" err="1" smtClean="0">
                <a:solidFill>
                  <a:srgbClr val="0000FF"/>
                </a:solidFill>
                <a:latin typeface="Cambria" panose="02040503050406030204" pitchFamily="18" charset="0"/>
                <a:ea typeface="Cambria" panose="02040503050406030204" pitchFamily="18" charset="0"/>
              </a:rPr>
              <a:t>bạn</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thuộc</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chương</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bao</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nhiêu</a:t>
            </a:r>
            <a:r>
              <a:rPr lang="en-US" sz="3000" dirty="0" smtClean="0">
                <a:solidFill>
                  <a:srgbClr val="0000FF"/>
                </a:solidFill>
                <a:latin typeface="Cambria" panose="02040503050406030204" pitchFamily="18" charset="0"/>
                <a:ea typeface="Cambria" panose="02040503050406030204" pitchFamily="18" charset="0"/>
              </a:rPr>
              <a:t> của Hoàng </a:t>
            </a:r>
            <a:r>
              <a:rPr lang="en-US" sz="3000" dirty="0" err="1" smtClean="0">
                <a:solidFill>
                  <a:srgbClr val="0000FF"/>
                </a:solidFill>
                <a:latin typeface="Cambria" panose="02040503050406030204" pitchFamily="18" charset="0"/>
                <a:ea typeface="Cambria" panose="02040503050406030204" pitchFamily="18" charset="0"/>
              </a:rPr>
              <a:t>tử</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bé</a:t>
            </a:r>
            <a:r>
              <a:rPr lang="en-US" sz="3000" dirty="0" smtClean="0">
                <a:solidFill>
                  <a:srgbClr val="0000FF"/>
                </a:solidFill>
                <a:latin typeface="Cambria" panose="02040503050406030204" pitchFamily="18" charset="0"/>
                <a:ea typeface="Cambria" panose="02040503050406030204" pitchFamily="18" charset="0"/>
              </a:rPr>
              <a:t>?</a:t>
            </a:r>
            <a:endParaRPr lang="en-US" sz="3000" dirty="0">
              <a:solidFill>
                <a:srgbClr val="0000FF"/>
              </a:solidFill>
              <a:latin typeface="Cambria" panose="02040503050406030204" pitchFamily="18" charset="0"/>
              <a:ea typeface="Cambria" panose="02040503050406030204" pitchFamily="18" charset="0"/>
            </a:endParaRPr>
          </a:p>
        </p:txBody>
      </p:sp>
      <p:sp>
        <p:nvSpPr>
          <p:cNvPr id="16" name="TextBox 15"/>
          <p:cNvSpPr txBox="1"/>
          <p:nvPr/>
        </p:nvSpPr>
        <p:spPr>
          <a:xfrm>
            <a:off x="3719463" y="2758043"/>
            <a:ext cx="2138727" cy="553998"/>
          </a:xfrm>
          <a:prstGeom prst="rect">
            <a:avLst/>
          </a:prstGeom>
          <a:noFill/>
        </p:spPr>
        <p:txBody>
          <a:bodyPr wrap="none" rtlCol="0">
            <a:spAutoFit/>
          </a:bodyPr>
          <a:lstStyle/>
          <a:p>
            <a:r>
              <a:rPr lang="en-US" sz="3000" dirty="0" err="1" smtClean="0">
                <a:solidFill>
                  <a:srgbClr val="008000"/>
                </a:solidFill>
                <a:latin typeface="Cambria" panose="02040503050406030204" pitchFamily="18" charset="0"/>
                <a:ea typeface="Cambria" panose="02040503050406030204" pitchFamily="18" charset="0"/>
              </a:rPr>
              <a:t>Chương</a:t>
            </a:r>
            <a:r>
              <a:rPr lang="en-US" sz="3000" dirty="0" smtClean="0">
                <a:solidFill>
                  <a:srgbClr val="008000"/>
                </a:solidFill>
                <a:latin typeface="Cambria" panose="02040503050406030204" pitchFamily="18" charset="0"/>
                <a:ea typeface="Cambria" panose="02040503050406030204" pitchFamily="18" charset="0"/>
              </a:rPr>
              <a:t> XXI</a:t>
            </a:r>
            <a:endParaRPr lang="en-US" sz="3000" dirty="0">
              <a:solidFill>
                <a:srgbClr val="008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9506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
            <a:ext cx="9144000" cy="514099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949" y="248684"/>
            <a:ext cx="6870953" cy="4038939"/>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7446673" y="4200525"/>
            <a:ext cx="1481818" cy="942975"/>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7480947" y="3757613"/>
            <a:ext cx="1515010" cy="1100939"/>
          </a:xfrm>
          <a:prstGeom prst="rect">
            <a:avLst/>
          </a:prstGeom>
        </p:spPr>
      </p:pic>
      <p:sp>
        <p:nvSpPr>
          <p:cNvPr id="11" name="TextBox 10"/>
          <p:cNvSpPr txBox="1"/>
          <p:nvPr/>
        </p:nvSpPr>
        <p:spPr>
          <a:xfrm>
            <a:off x="2403969" y="879184"/>
            <a:ext cx="4259590" cy="1477328"/>
          </a:xfrm>
          <a:prstGeom prst="rect">
            <a:avLst/>
          </a:prstGeom>
          <a:noFill/>
        </p:spPr>
        <p:txBody>
          <a:bodyPr wrap="square" rtlCol="0">
            <a:spAutoFit/>
          </a:bodyPr>
          <a:lstStyle/>
          <a:p>
            <a:r>
              <a:rPr lang="en-US" sz="3000" dirty="0" err="1" smtClean="0">
                <a:solidFill>
                  <a:srgbClr val="0000FF"/>
                </a:solidFill>
                <a:latin typeface="Cambria" panose="02040503050406030204" pitchFamily="18" charset="0"/>
                <a:ea typeface="Cambria" panose="02040503050406030204" pitchFamily="18" charset="0"/>
              </a:rPr>
              <a:t>Từ</a:t>
            </a:r>
            <a:r>
              <a:rPr lang="en-US" sz="3000" dirty="0" smtClean="0">
                <a:solidFill>
                  <a:srgbClr val="0000FF"/>
                </a:solidFill>
                <a:latin typeface="Cambria" panose="02040503050406030204" pitchFamily="18" charset="0"/>
                <a:ea typeface="Cambria" panose="02040503050406030204" pitchFamily="18" charset="0"/>
              </a:rPr>
              <a:t> “</a:t>
            </a:r>
            <a:r>
              <a:rPr lang="en-US" sz="3000" b="1" i="1" dirty="0" err="1" smtClean="0">
                <a:solidFill>
                  <a:srgbClr val="0000FF"/>
                </a:solidFill>
                <a:latin typeface="Cambria" panose="02040503050406030204" pitchFamily="18" charset="0"/>
                <a:ea typeface="Cambria" panose="02040503050406030204" pitchFamily="18" charset="0"/>
              </a:rPr>
              <a:t>cảm</a:t>
            </a:r>
            <a:r>
              <a:rPr lang="en-US" sz="3000" b="1" i="1" dirty="0" smtClean="0">
                <a:solidFill>
                  <a:srgbClr val="0000FF"/>
                </a:solidFill>
                <a:latin typeface="Cambria" panose="02040503050406030204" pitchFamily="18" charset="0"/>
                <a:ea typeface="Cambria" panose="02040503050406030204" pitchFamily="18" charset="0"/>
              </a:rPr>
              <a:t> hóa</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xuất</a:t>
            </a:r>
            <a:r>
              <a:rPr lang="en-US" sz="3000" dirty="0" smtClean="0">
                <a:solidFill>
                  <a:srgbClr val="0000FF"/>
                </a:solidFill>
                <a:latin typeface="Cambria" panose="02040503050406030204" pitchFamily="18" charset="0"/>
                <a:ea typeface="Cambria" panose="02040503050406030204" pitchFamily="18" charset="0"/>
              </a:rPr>
              <a:t> hiện </a:t>
            </a:r>
            <a:r>
              <a:rPr lang="en-US" sz="3000" dirty="0" err="1" smtClean="0">
                <a:solidFill>
                  <a:srgbClr val="0000FF"/>
                </a:solidFill>
                <a:latin typeface="Cambria" panose="02040503050406030204" pitchFamily="18" charset="0"/>
                <a:ea typeface="Cambria" panose="02040503050406030204" pitchFamily="18" charset="0"/>
              </a:rPr>
              <a:t>bao</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nhiêu</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lần</a:t>
            </a:r>
            <a:r>
              <a:rPr lang="en-US" sz="3000" dirty="0" smtClean="0">
                <a:solidFill>
                  <a:srgbClr val="0000FF"/>
                </a:solidFill>
                <a:latin typeface="Cambria" panose="02040503050406030204" pitchFamily="18" charset="0"/>
                <a:ea typeface="Cambria" panose="02040503050406030204" pitchFamily="18" charset="0"/>
              </a:rPr>
              <a:t> trong văn </a:t>
            </a:r>
            <a:r>
              <a:rPr lang="en-US" sz="3000" dirty="0" err="1" smtClean="0">
                <a:solidFill>
                  <a:srgbClr val="0000FF"/>
                </a:solidFill>
                <a:latin typeface="Cambria" panose="02040503050406030204" pitchFamily="18" charset="0"/>
                <a:ea typeface="Cambria" panose="02040503050406030204" pitchFamily="18" charset="0"/>
              </a:rPr>
              <a:t>bản</a:t>
            </a:r>
            <a:r>
              <a:rPr lang="en-US" sz="3000" dirty="0" smtClean="0">
                <a:solidFill>
                  <a:srgbClr val="0000FF"/>
                </a:solidFill>
                <a:latin typeface="Cambria" panose="02040503050406030204" pitchFamily="18" charset="0"/>
                <a:ea typeface="Cambria" panose="02040503050406030204" pitchFamily="18" charset="0"/>
              </a:rPr>
              <a:t>?</a:t>
            </a:r>
            <a:endParaRPr lang="en-US" sz="3000" dirty="0">
              <a:solidFill>
                <a:srgbClr val="0000FF"/>
              </a:solidFill>
              <a:latin typeface="Cambria" panose="02040503050406030204" pitchFamily="18" charset="0"/>
              <a:ea typeface="Cambria" panose="02040503050406030204" pitchFamily="18" charset="0"/>
            </a:endParaRPr>
          </a:p>
        </p:txBody>
      </p:sp>
      <p:sp>
        <p:nvSpPr>
          <p:cNvPr id="12" name="TextBox 11"/>
          <p:cNvSpPr txBox="1"/>
          <p:nvPr/>
        </p:nvSpPr>
        <p:spPr>
          <a:xfrm>
            <a:off x="3689764" y="2844849"/>
            <a:ext cx="1202573" cy="553998"/>
          </a:xfrm>
          <a:prstGeom prst="rect">
            <a:avLst/>
          </a:prstGeom>
          <a:noFill/>
        </p:spPr>
        <p:txBody>
          <a:bodyPr wrap="none" rtlCol="0">
            <a:spAutoFit/>
          </a:bodyPr>
          <a:lstStyle/>
          <a:p>
            <a:r>
              <a:rPr lang="en-US" sz="3000" dirty="0" smtClean="0">
                <a:solidFill>
                  <a:srgbClr val="008000"/>
                </a:solidFill>
                <a:latin typeface="Cambria" panose="02040503050406030204" pitchFamily="18" charset="0"/>
                <a:ea typeface="Cambria" panose="02040503050406030204" pitchFamily="18" charset="0"/>
              </a:rPr>
              <a:t>15 </a:t>
            </a:r>
            <a:r>
              <a:rPr lang="en-US" sz="3000" dirty="0" err="1" smtClean="0">
                <a:solidFill>
                  <a:srgbClr val="008000"/>
                </a:solidFill>
                <a:latin typeface="Cambria" panose="02040503050406030204" pitchFamily="18" charset="0"/>
                <a:ea typeface="Cambria" panose="02040503050406030204" pitchFamily="18" charset="0"/>
              </a:rPr>
              <a:t>lần</a:t>
            </a:r>
            <a:endParaRPr lang="en-US" sz="3000" dirty="0">
              <a:solidFill>
                <a:srgbClr val="008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9194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
            <a:ext cx="9144000" cy="514099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949" y="248684"/>
            <a:ext cx="6870953" cy="4038939"/>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331248" y="4393095"/>
            <a:ext cx="1755602" cy="590669"/>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7534355" y="3741994"/>
            <a:ext cx="1121282" cy="1208561"/>
          </a:xfrm>
          <a:prstGeom prst="rect">
            <a:avLst/>
          </a:prstGeom>
        </p:spPr>
      </p:pic>
      <p:sp>
        <p:nvSpPr>
          <p:cNvPr id="11" name="TextBox 10"/>
          <p:cNvSpPr txBox="1"/>
          <p:nvPr/>
        </p:nvSpPr>
        <p:spPr>
          <a:xfrm>
            <a:off x="2403969" y="879184"/>
            <a:ext cx="4909737" cy="1477328"/>
          </a:xfrm>
          <a:prstGeom prst="rect">
            <a:avLst/>
          </a:prstGeom>
          <a:noFill/>
        </p:spPr>
        <p:txBody>
          <a:bodyPr wrap="square" rtlCol="0">
            <a:spAutoFit/>
          </a:bodyPr>
          <a:lstStyle/>
          <a:p>
            <a:r>
              <a:rPr lang="en-US" sz="3000" dirty="0" smtClean="0">
                <a:solidFill>
                  <a:srgbClr val="0000FF"/>
                </a:solidFill>
                <a:latin typeface="Cambria" panose="02040503050406030204" pitchFamily="18" charset="0"/>
                <a:ea typeface="Cambria" panose="02040503050406030204" pitchFamily="18" charset="0"/>
              </a:rPr>
              <a:t>Văn </a:t>
            </a:r>
            <a:r>
              <a:rPr lang="en-US" sz="3000" dirty="0" err="1" smtClean="0">
                <a:solidFill>
                  <a:srgbClr val="0000FF"/>
                </a:solidFill>
                <a:latin typeface="Cambria" panose="02040503050406030204" pitchFamily="18" charset="0"/>
                <a:ea typeface="Cambria" panose="02040503050406030204" pitchFamily="18" charset="0"/>
              </a:rPr>
              <a:t>bản</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Nếu</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cậu</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muốn</a:t>
            </a:r>
            <a:r>
              <a:rPr lang="en-US" sz="3000" dirty="0" smtClean="0">
                <a:solidFill>
                  <a:srgbClr val="0000FF"/>
                </a:solidFill>
                <a:latin typeface="Cambria" panose="02040503050406030204" pitchFamily="18" charset="0"/>
                <a:ea typeface="Cambria" panose="02040503050406030204" pitchFamily="18" charset="0"/>
              </a:rPr>
              <a:t> có </a:t>
            </a:r>
            <a:r>
              <a:rPr lang="en-US" sz="3000" dirty="0" err="1" smtClean="0">
                <a:solidFill>
                  <a:srgbClr val="0000FF"/>
                </a:solidFill>
                <a:latin typeface="Cambria" panose="02040503050406030204" pitchFamily="18" charset="0"/>
                <a:ea typeface="Cambria" panose="02040503050406030204" pitchFamily="18" charset="0"/>
              </a:rPr>
              <a:t>một</a:t>
            </a:r>
            <a:r>
              <a:rPr lang="en-US" sz="3000" dirty="0" smtClean="0">
                <a:solidFill>
                  <a:srgbClr val="0000FF"/>
                </a:solidFill>
                <a:latin typeface="Cambria" panose="02040503050406030204" pitchFamily="18" charset="0"/>
                <a:ea typeface="Cambria" panose="02040503050406030204" pitchFamily="18" charset="0"/>
              </a:rPr>
              <a:t> người </a:t>
            </a:r>
            <a:r>
              <a:rPr lang="en-US" sz="3000" dirty="0" err="1" smtClean="0">
                <a:solidFill>
                  <a:srgbClr val="0000FF"/>
                </a:solidFill>
                <a:latin typeface="Cambria" panose="02040503050406030204" pitchFamily="18" charset="0"/>
                <a:ea typeface="Cambria" panose="02040503050406030204" pitchFamily="18" charset="0"/>
              </a:rPr>
              <a:t>bạn</a:t>
            </a:r>
            <a:r>
              <a:rPr lang="en-US" sz="3000" dirty="0" smtClean="0">
                <a:solidFill>
                  <a:srgbClr val="0000FF"/>
                </a:solidFill>
                <a:latin typeface="Cambria" panose="02040503050406030204" pitchFamily="18" charset="0"/>
                <a:ea typeface="Cambria" panose="02040503050406030204" pitchFamily="18" charset="0"/>
              </a:rPr>
              <a:t> có </a:t>
            </a:r>
            <a:r>
              <a:rPr lang="en-US" sz="3000" dirty="0" err="1" smtClean="0">
                <a:solidFill>
                  <a:srgbClr val="0000FF"/>
                </a:solidFill>
                <a:latin typeface="Cambria" panose="02040503050406030204" pitchFamily="18" charset="0"/>
                <a:ea typeface="Cambria" panose="02040503050406030204" pitchFamily="18" charset="0"/>
              </a:rPr>
              <a:t>phương</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thức</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biểu</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đạt</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chính</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là</a:t>
            </a:r>
            <a:r>
              <a:rPr lang="en-US" sz="3000" dirty="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gì</a:t>
            </a:r>
            <a:r>
              <a:rPr lang="en-US" sz="3000" dirty="0" smtClean="0">
                <a:solidFill>
                  <a:srgbClr val="0000FF"/>
                </a:solidFill>
                <a:latin typeface="Cambria" panose="02040503050406030204" pitchFamily="18" charset="0"/>
                <a:ea typeface="Cambria" panose="02040503050406030204" pitchFamily="18" charset="0"/>
              </a:rPr>
              <a:t>?</a:t>
            </a:r>
            <a:endParaRPr lang="en-US" sz="3000" dirty="0">
              <a:solidFill>
                <a:srgbClr val="0000FF"/>
              </a:solidFill>
              <a:latin typeface="Cambria" panose="02040503050406030204" pitchFamily="18" charset="0"/>
              <a:ea typeface="Cambria" panose="02040503050406030204" pitchFamily="18" charset="0"/>
            </a:endParaRPr>
          </a:p>
        </p:txBody>
      </p:sp>
      <p:sp>
        <p:nvSpPr>
          <p:cNvPr id="12" name="TextBox 11"/>
          <p:cNvSpPr txBox="1"/>
          <p:nvPr/>
        </p:nvSpPr>
        <p:spPr>
          <a:xfrm>
            <a:off x="3715575" y="2865120"/>
            <a:ext cx="1143262" cy="553998"/>
          </a:xfrm>
          <a:prstGeom prst="rect">
            <a:avLst/>
          </a:prstGeom>
          <a:noFill/>
        </p:spPr>
        <p:txBody>
          <a:bodyPr wrap="none" rtlCol="0">
            <a:spAutoFit/>
          </a:bodyPr>
          <a:lstStyle/>
          <a:p>
            <a:r>
              <a:rPr lang="en-US" sz="3000" dirty="0" err="1" smtClean="0">
                <a:solidFill>
                  <a:srgbClr val="008000"/>
                </a:solidFill>
                <a:latin typeface="Cambria" panose="02040503050406030204" pitchFamily="18" charset="0"/>
                <a:ea typeface="Cambria" panose="02040503050406030204" pitchFamily="18" charset="0"/>
              </a:rPr>
              <a:t>Tự</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sự</a:t>
            </a:r>
            <a:endParaRPr lang="en-US" sz="3000" dirty="0">
              <a:solidFill>
                <a:srgbClr val="008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5794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
            <a:ext cx="9144000" cy="514099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949" y="248684"/>
            <a:ext cx="6870953" cy="4038939"/>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7366567" y="4048774"/>
            <a:ext cx="1720283" cy="1094726"/>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99201" l="0" r="100000"/>
                    </a14:imgEffect>
                  </a14:imgLayer>
                </a14:imgProps>
              </a:ext>
              <a:ext uri="{28A0092B-C50C-407E-A947-70E740481C1C}">
                <a14:useLocalDpi xmlns:a14="http://schemas.microsoft.com/office/drawing/2010/main" val="0"/>
              </a:ext>
            </a:extLst>
          </a:blip>
          <a:stretch>
            <a:fillRect/>
          </a:stretch>
        </p:blipFill>
        <p:spPr>
          <a:xfrm>
            <a:off x="7551585" y="3510656"/>
            <a:ext cx="1288741" cy="1315007"/>
          </a:xfrm>
          <a:prstGeom prst="rect">
            <a:avLst/>
          </a:prstGeom>
        </p:spPr>
      </p:pic>
      <p:sp>
        <p:nvSpPr>
          <p:cNvPr id="11" name="TextBox 10"/>
          <p:cNvSpPr txBox="1"/>
          <p:nvPr/>
        </p:nvSpPr>
        <p:spPr>
          <a:xfrm>
            <a:off x="2403970" y="879184"/>
            <a:ext cx="4480306" cy="553998"/>
          </a:xfrm>
          <a:prstGeom prst="rect">
            <a:avLst/>
          </a:prstGeom>
          <a:noFill/>
        </p:spPr>
        <p:txBody>
          <a:bodyPr wrap="square" rtlCol="0">
            <a:spAutoFit/>
          </a:bodyPr>
          <a:lstStyle/>
          <a:p>
            <a:pPr algn="ctr"/>
            <a:r>
              <a:rPr lang="en-US" sz="3000" dirty="0" smtClean="0">
                <a:solidFill>
                  <a:srgbClr val="0000FF"/>
                </a:solidFill>
                <a:latin typeface="Cambria" panose="02040503050406030204" pitchFamily="18" charset="0"/>
                <a:ea typeface="Cambria" panose="02040503050406030204" pitchFamily="18" charset="0"/>
              </a:rPr>
              <a:t>Nghĩa của </a:t>
            </a:r>
            <a:r>
              <a:rPr lang="en-US" sz="3000" dirty="0" err="1" smtClean="0">
                <a:solidFill>
                  <a:srgbClr val="0000FF"/>
                </a:solidFill>
                <a:latin typeface="Cambria" panose="02040503050406030204" pitchFamily="18" charset="0"/>
                <a:ea typeface="Cambria" panose="02040503050406030204" pitchFamily="18" charset="0"/>
              </a:rPr>
              <a:t>từ</a:t>
            </a:r>
            <a:r>
              <a:rPr lang="en-US" sz="3000" dirty="0" smtClean="0">
                <a:solidFill>
                  <a:srgbClr val="0000FF"/>
                </a:solidFill>
                <a:latin typeface="Cambria" panose="02040503050406030204" pitchFamily="18" charset="0"/>
                <a:ea typeface="Cambria" panose="02040503050406030204" pitchFamily="18" charset="0"/>
              </a:rPr>
              <a:t> </a:t>
            </a:r>
            <a:r>
              <a:rPr lang="en-US" sz="3000" b="1" i="1" dirty="0" err="1" smtClean="0">
                <a:solidFill>
                  <a:srgbClr val="0000FF"/>
                </a:solidFill>
                <a:latin typeface="Cambria" panose="02040503050406030204" pitchFamily="18" charset="0"/>
                <a:ea typeface="Cambria" panose="02040503050406030204" pitchFamily="18" charset="0"/>
              </a:rPr>
              <a:t>cốt</a:t>
            </a:r>
            <a:r>
              <a:rPr lang="en-US" sz="3000" b="1" i="1" dirty="0" smtClean="0">
                <a:solidFill>
                  <a:srgbClr val="0000FF"/>
                </a:solidFill>
                <a:latin typeface="Cambria" panose="02040503050406030204" pitchFamily="18" charset="0"/>
                <a:ea typeface="Cambria" panose="02040503050406030204" pitchFamily="18" charset="0"/>
              </a:rPr>
              <a:t> </a:t>
            </a:r>
            <a:r>
              <a:rPr lang="en-US" sz="3000" b="1" i="1" dirty="0" err="1" smtClean="0">
                <a:solidFill>
                  <a:srgbClr val="0000FF"/>
                </a:solidFill>
                <a:latin typeface="Cambria" panose="02040503050406030204" pitchFamily="18" charset="0"/>
                <a:ea typeface="Cambria" panose="02040503050406030204" pitchFamily="18" charset="0"/>
              </a:rPr>
              <a:t>lõi</a:t>
            </a:r>
            <a:r>
              <a:rPr lang="en-US" sz="3000" b="1" i="1"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là</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gì</a:t>
            </a:r>
            <a:r>
              <a:rPr lang="en-US" sz="3000" dirty="0" smtClean="0">
                <a:solidFill>
                  <a:srgbClr val="0000FF"/>
                </a:solidFill>
                <a:latin typeface="Cambria" panose="02040503050406030204" pitchFamily="18" charset="0"/>
                <a:ea typeface="Cambria" panose="02040503050406030204" pitchFamily="18" charset="0"/>
              </a:rPr>
              <a:t>?</a:t>
            </a:r>
            <a:endParaRPr lang="en-US" sz="3000" dirty="0">
              <a:solidFill>
                <a:srgbClr val="0000FF"/>
              </a:solidFill>
              <a:latin typeface="Cambria" panose="02040503050406030204" pitchFamily="18" charset="0"/>
              <a:ea typeface="Cambria" panose="02040503050406030204" pitchFamily="18" charset="0"/>
            </a:endParaRPr>
          </a:p>
        </p:txBody>
      </p:sp>
      <p:sp>
        <p:nvSpPr>
          <p:cNvPr id="12" name="TextBox 11"/>
          <p:cNvSpPr txBox="1"/>
          <p:nvPr/>
        </p:nvSpPr>
        <p:spPr>
          <a:xfrm>
            <a:off x="2281722" y="2424436"/>
            <a:ext cx="4963218" cy="553998"/>
          </a:xfrm>
          <a:prstGeom prst="rect">
            <a:avLst/>
          </a:prstGeom>
          <a:noFill/>
        </p:spPr>
        <p:txBody>
          <a:bodyPr wrap="none" rtlCol="0">
            <a:spAutoFit/>
          </a:bodyPr>
          <a:lstStyle/>
          <a:p>
            <a:r>
              <a:rPr lang="en-US" sz="3000" dirty="0" err="1" smtClean="0">
                <a:solidFill>
                  <a:srgbClr val="008000"/>
                </a:solidFill>
                <a:latin typeface="Cambria" panose="02040503050406030204" pitchFamily="18" charset="0"/>
                <a:ea typeface="Cambria" panose="02040503050406030204" pitchFamily="18" charset="0"/>
              </a:rPr>
              <a:t>Cái</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chính</a:t>
            </a:r>
            <a:r>
              <a:rPr lang="en-US" sz="3000" dirty="0" smtClean="0">
                <a:solidFill>
                  <a:srgbClr val="008000"/>
                </a:solidFill>
                <a:latin typeface="Cambria" panose="02040503050406030204" pitchFamily="18" charset="0"/>
                <a:ea typeface="Cambria" panose="02040503050406030204" pitchFamily="18" charset="0"/>
              </a:rPr>
              <a:t> và </a:t>
            </a:r>
            <a:r>
              <a:rPr lang="en-US" sz="3000" dirty="0" err="1" smtClean="0">
                <a:solidFill>
                  <a:srgbClr val="008000"/>
                </a:solidFill>
                <a:latin typeface="Cambria" panose="02040503050406030204" pitchFamily="18" charset="0"/>
                <a:ea typeface="Cambria" panose="02040503050406030204" pitchFamily="18" charset="0"/>
              </a:rPr>
              <a:t>quan</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trọng</a:t>
            </a:r>
            <a:r>
              <a:rPr lang="en-US" sz="3000" dirty="0" smtClean="0">
                <a:solidFill>
                  <a:srgbClr val="008000"/>
                </a:solidFill>
                <a:latin typeface="Cambria" panose="02040503050406030204" pitchFamily="18" charset="0"/>
                <a:ea typeface="Cambria" panose="02040503050406030204" pitchFamily="18" charset="0"/>
              </a:rPr>
              <a:t> </a:t>
            </a:r>
            <a:r>
              <a:rPr lang="en-US" sz="3000" dirty="0" err="1" smtClean="0">
                <a:solidFill>
                  <a:srgbClr val="008000"/>
                </a:solidFill>
                <a:latin typeface="Cambria" panose="02040503050406030204" pitchFamily="18" charset="0"/>
                <a:ea typeface="Cambria" panose="02040503050406030204" pitchFamily="18" charset="0"/>
              </a:rPr>
              <a:t>nhất</a:t>
            </a:r>
            <a:r>
              <a:rPr lang="en-US" sz="3000" dirty="0" smtClean="0">
                <a:solidFill>
                  <a:srgbClr val="008000"/>
                </a:solidFill>
                <a:latin typeface="Cambria" panose="02040503050406030204" pitchFamily="18" charset="0"/>
                <a:ea typeface="Cambria" panose="02040503050406030204" pitchFamily="18" charset="0"/>
              </a:rPr>
              <a:t>.</a:t>
            </a:r>
            <a:endParaRPr lang="en-US" sz="3000" dirty="0">
              <a:solidFill>
                <a:srgbClr val="008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949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
            <a:ext cx="9144000" cy="514099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949" y="248684"/>
            <a:ext cx="6870953" cy="4038939"/>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176850" y="4513510"/>
            <a:ext cx="1699800" cy="571895"/>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5111" y1="7817" x2="47333" y2="16173"/>
                        <a14:foregroundMark x1="42889" y1="7547" x2="30444" y2="7547"/>
                        <a14:foregroundMark x1="58000" y1="6739" x2="76000" y2="12668"/>
                      </a14:backgroundRemoval>
                    </a14:imgEffect>
                  </a14:imgLayer>
                </a14:imgProps>
              </a:ext>
              <a:ext uri="{28A0092B-C50C-407E-A947-70E740481C1C}">
                <a14:useLocalDpi xmlns:a14="http://schemas.microsoft.com/office/drawing/2010/main" val="0"/>
              </a:ext>
            </a:extLst>
          </a:blip>
          <a:stretch>
            <a:fillRect/>
          </a:stretch>
        </p:blipFill>
        <p:spPr>
          <a:xfrm>
            <a:off x="7304267" y="3729644"/>
            <a:ext cx="1411755" cy="1163915"/>
          </a:xfrm>
          <a:prstGeom prst="rect">
            <a:avLst/>
          </a:prstGeom>
        </p:spPr>
      </p:pic>
      <p:sp>
        <p:nvSpPr>
          <p:cNvPr id="6" name="TextBox 5"/>
          <p:cNvSpPr txBox="1"/>
          <p:nvPr/>
        </p:nvSpPr>
        <p:spPr>
          <a:xfrm>
            <a:off x="2049517" y="879184"/>
            <a:ext cx="5127333" cy="1477328"/>
          </a:xfrm>
          <a:prstGeom prst="rect">
            <a:avLst/>
          </a:prstGeom>
          <a:noFill/>
        </p:spPr>
        <p:txBody>
          <a:bodyPr wrap="square" rtlCol="0">
            <a:spAutoFit/>
          </a:bodyPr>
          <a:lstStyle/>
          <a:p>
            <a:r>
              <a:rPr lang="en-US" sz="3000" dirty="0" err="1" smtClean="0">
                <a:solidFill>
                  <a:srgbClr val="0000FF"/>
                </a:solidFill>
                <a:latin typeface="Cambria" panose="02040503050406030204" pitchFamily="18" charset="0"/>
                <a:ea typeface="Cambria" panose="02040503050406030204" pitchFamily="18" charset="0"/>
              </a:rPr>
              <a:t>Nhân</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vật</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cáo</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là</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một</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nhân</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vật</a:t>
            </a:r>
            <a:r>
              <a:rPr lang="en-US" sz="3000" dirty="0" smtClean="0">
                <a:solidFill>
                  <a:srgbClr val="0000FF"/>
                </a:solidFill>
                <a:latin typeface="Cambria" panose="02040503050406030204" pitchFamily="18" charset="0"/>
                <a:ea typeface="Cambria" panose="02040503050406030204" pitchFamily="18" charset="0"/>
              </a:rPr>
              <a:t> của </a:t>
            </a:r>
            <a:r>
              <a:rPr lang="en-US" sz="3000" dirty="0" err="1" smtClean="0">
                <a:solidFill>
                  <a:srgbClr val="0000FF"/>
                </a:solidFill>
                <a:latin typeface="Cambria" panose="02040503050406030204" pitchFamily="18" charset="0"/>
                <a:ea typeface="Cambria" panose="02040503050406030204" pitchFamily="18" charset="0"/>
              </a:rPr>
              <a:t>truyện</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đồng</a:t>
            </a:r>
            <a:r>
              <a:rPr lang="en-US" sz="3000" dirty="0" smtClean="0">
                <a:solidFill>
                  <a:srgbClr val="0000FF"/>
                </a:solidFill>
                <a:latin typeface="Cambria" panose="02040503050406030204" pitchFamily="18" charset="0"/>
                <a:ea typeface="Cambria" panose="02040503050406030204" pitchFamily="18" charset="0"/>
              </a:rPr>
              <a:t> </a:t>
            </a:r>
            <a:r>
              <a:rPr lang="en-US" sz="3000" dirty="0" err="1" smtClean="0">
                <a:solidFill>
                  <a:srgbClr val="0000FF"/>
                </a:solidFill>
                <a:latin typeface="Cambria" panose="02040503050406030204" pitchFamily="18" charset="0"/>
                <a:ea typeface="Cambria" panose="02040503050406030204" pitchFamily="18" charset="0"/>
              </a:rPr>
              <a:t>thoại</a:t>
            </a:r>
            <a:r>
              <a:rPr lang="en-US" sz="3000" dirty="0" smtClean="0">
                <a:solidFill>
                  <a:srgbClr val="0000FF"/>
                </a:solidFill>
                <a:latin typeface="Cambria" panose="02040503050406030204" pitchFamily="18" charset="0"/>
                <a:ea typeface="Cambria" panose="02040503050406030204" pitchFamily="18" charset="0"/>
              </a:rPr>
              <a:t>.</a:t>
            </a:r>
          </a:p>
          <a:p>
            <a:r>
              <a:rPr lang="en-US" sz="3000" dirty="0" err="1" smtClean="0">
                <a:solidFill>
                  <a:srgbClr val="0000FF"/>
                </a:solidFill>
                <a:latin typeface="Cambria" panose="02040503050406030204" pitchFamily="18" charset="0"/>
                <a:ea typeface="Cambria" panose="02040503050406030204" pitchFamily="18" charset="0"/>
              </a:rPr>
              <a:t>Đúng</a:t>
            </a:r>
            <a:r>
              <a:rPr lang="en-US" sz="3000" dirty="0" smtClean="0">
                <a:solidFill>
                  <a:srgbClr val="0000FF"/>
                </a:solidFill>
                <a:latin typeface="Cambria" panose="02040503050406030204" pitchFamily="18" charset="0"/>
                <a:ea typeface="Cambria" panose="02040503050406030204" pitchFamily="18" charset="0"/>
              </a:rPr>
              <a:t> hay </a:t>
            </a:r>
            <a:r>
              <a:rPr lang="en-US" sz="3000" dirty="0" err="1" smtClean="0">
                <a:solidFill>
                  <a:srgbClr val="0000FF"/>
                </a:solidFill>
                <a:latin typeface="Cambria" panose="02040503050406030204" pitchFamily="18" charset="0"/>
                <a:ea typeface="Cambria" panose="02040503050406030204" pitchFamily="18" charset="0"/>
              </a:rPr>
              <a:t>sai</a:t>
            </a:r>
            <a:r>
              <a:rPr lang="en-US" sz="3000" dirty="0" smtClean="0">
                <a:solidFill>
                  <a:srgbClr val="0000FF"/>
                </a:solidFill>
                <a:latin typeface="Cambria" panose="02040503050406030204" pitchFamily="18" charset="0"/>
                <a:ea typeface="Cambria" panose="02040503050406030204" pitchFamily="18" charset="0"/>
              </a:rPr>
              <a:t>?</a:t>
            </a:r>
            <a:endParaRPr lang="en-US" sz="3000" dirty="0">
              <a:solidFill>
                <a:srgbClr val="0000FF"/>
              </a:solidFill>
              <a:latin typeface="Cambria" panose="02040503050406030204" pitchFamily="18" charset="0"/>
              <a:ea typeface="Cambria" panose="02040503050406030204" pitchFamily="18" charset="0"/>
            </a:endParaRPr>
          </a:p>
        </p:txBody>
      </p:sp>
      <p:sp>
        <p:nvSpPr>
          <p:cNvPr id="8" name="TextBox 7"/>
          <p:cNvSpPr txBox="1"/>
          <p:nvPr/>
        </p:nvSpPr>
        <p:spPr>
          <a:xfrm>
            <a:off x="3805378" y="2602685"/>
            <a:ext cx="1058303" cy="553998"/>
          </a:xfrm>
          <a:prstGeom prst="rect">
            <a:avLst/>
          </a:prstGeom>
          <a:noFill/>
        </p:spPr>
        <p:txBody>
          <a:bodyPr wrap="none" rtlCol="0">
            <a:spAutoFit/>
          </a:bodyPr>
          <a:lstStyle/>
          <a:p>
            <a:r>
              <a:rPr lang="en-US" sz="3000" dirty="0" err="1" smtClean="0">
                <a:solidFill>
                  <a:srgbClr val="008000"/>
                </a:solidFill>
                <a:latin typeface="Cambria" panose="02040503050406030204" pitchFamily="18" charset="0"/>
                <a:ea typeface="Cambria" panose="02040503050406030204" pitchFamily="18" charset="0"/>
              </a:rPr>
              <a:t>Đúng</a:t>
            </a:r>
            <a:endParaRPr lang="en-US" sz="3000" dirty="0">
              <a:solidFill>
                <a:srgbClr val="008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7335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p:nvPr/>
        </p:nvSpPr>
        <p:spPr>
          <a:xfrm>
            <a:off x="4212840" y="1510163"/>
            <a:ext cx="901383" cy="687855"/>
          </a:xfrm>
          <a:custGeom>
            <a:avLst/>
            <a:gdLst/>
            <a:ahLst/>
            <a:cxnLst/>
            <a:rect l="l" t="t" r="r" b="b"/>
            <a:pathLst>
              <a:path w="16099" h="19238" extrusionOk="0">
                <a:moveTo>
                  <a:pt x="1468" y="587"/>
                </a:moveTo>
                <a:cubicBezTo>
                  <a:pt x="1471" y="587"/>
                  <a:pt x="1477" y="590"/>
                  <a:pt x="1477" y="596"/>
                </a:cubicBezTo>
                <a:cubicBezTo>
                  <a:pt x="1465" y="590"/>
                  <a:pt x="1465" y="587"/>
                  <a:pt x="1468" y="587"/>
                </a:cubicBezTo>
                <a:close/>
                <a:moveTo>
                  <a:pt x="15603" y="7480"/>
                </a:moveTo>
                <a:cubicBezTo>
                  <a:pt x="15601" y="7484"/>
                  <a:pt x="15600" y="7487"/>
                  <a:pt x="15599" y="7490"/>
                </a:cubicBezTo>
                <a:lnTo>
                  <a:pt x="15599" y="7490"/>
                </a:lnTo>
                <a:cubicBezTo>
                  <a:pt x="15601" y="7489"/>
                  <a:pt x="15604" y="7487"/>
                  <a:pt x="15603" y="7480"/>
                </a:cubicBezTo>
                <a:close/>
                <a:moveTo>
                  <a:pt x="15598" y="7466"/>
                </a:moveTo>
                <a:cubicBezTo>
                  <a:pt x="15601" y="7472"/>
                  <a:pt x="15602" y="7476"/>
                  <a:pt x="15603" y="7480"/>
                </a:cubicBezTo>
                <a:lnTo>
                  <a:pt x="15603" y="7480"/>
                </a:lnTo>
                <a:cubicBezTo>
                  <a:pt x="15605" y="7476"/>
                  <a:pt x="15607" y="7472"/>
                  <a:pt x="15610" y="7466"/>
                </a:cubicBezTo>
                <a:lnTo>
                  <a:pt x="15610" y="7466"/>
                </a:lnTo>
                <a:cubicBezTo>
                  <a:pt x="15610" y="7490"/>
                  <a:pt x="15598" y="7490"/>
                  <a:pt x="15598" y="7502"/>
                </a:cubicBezTo>
                <a:cubicBezTo>
                  <a:pt x="15598" y="7496"/>
                  <a:pt x="15598" y="7493"/>
                  <a:pt x="15599" y="7490"/>
                </a:cubicBezTo>
                <a:lnTo>
                  <a:pt x="15599" y="7490"/>
                </a:lnTo>
                <a:cubicBezTo>
                  <a:pt x="15598" y="7490"/>
                  <a:pt x="15598" y="7490"/>
                  <a:pt x="15598" y="7490"/>
                </a:cubicBezTo>
                <a:lnTo>
                  <a:pt x="15598" y="7466"/>
                </a:lnTo>
                <a:close/>
                <a:moveTo>
                  <a:pt x="15750" y="13934"/>
                </a:moveTo>
                <a:cubicBezTo>
                  <a:pt x="15753" y="13934"/>
                  <a:pt x="15753" y="13937"/>
                  <a:pt x="15741" y="13943"/>
                </a:cubicBezTo>
                <a:cubicBezTo>
                  <a:pt x="15741" y="13937"/>
                  <a:pt x="15747" y="13934"/>
                  <a:pt x="15750" y="13934"/>
                </a:cubicBezTo>
                <a:close/>
                <a:moveTo>
                  <a:pt x="301" y="15057"/>
                </a:moveTo>
                <a:cubicBezTo>
                  <a:pt x="304" y="15057"/>
                  <a:pt x="306" y="15062"/>
                  <a:pt x="298" y="15062"/>
                </a:cubicBezTo>
                <a:cubicBezTo>
                  <a:pt x="298" y="15058"/>
                  <a:pt x="300" y="15057"/>
                  <a:pt x="301" y="15057"/>
                </a:cubicBezTo>
                <a:close/>
                <a:moveTo>
                  <a:pt x="16098" y="15014"/>
                </a:moveTo>
                <a:lnTo>
                  <a:pt x="16098" y="15014"/>
                </a:lnTo>
                <a:cubicBezTo>
                  <a:pt x="16092" y="15026"/>
                  <a:pt x="16086" y="15040"/>
                  <a:pt x="16081" y="15055"/>
                </a:cubicBezTo>
                <a:lnTo>
                  <a:pt x="16081" y="15055"/>
                </a:lnTo>
                <a:cubicBezTo>
                  <a:pt x="16082" y="15062"/>
                  <a:pt x="16084" y="15066"/>
                  <a:pt x="16086" y="15066"/>
                </a:cubicBezTo>
                <a:cubicBezTo>
                  <a:pt x="16090" y="15066"/>
                  <a:pt x="16094" y="15052"/>
                  <a:pt x="16098" y="15014"/>
                </a:cubicBezTo>
                <a:close/>
                <a:moveTo>
                  <a:pt x="4942" y="18694"/>
                </a:moveTo>
                <a:cubicBezTo>
                  <a:pt x="4942" y="18705"/>
                  <a:pt x="4942" y="18717"/>
                  <a:pt x="4930" y="18717"/>
                </a:cubicBezTo>
                <a:cubicBezTo>
                  <a:pt x="4930" y="18705"/>
                  <a:pt x="4930" y="18705"/>
                  <a:pt x="4942" y="18694"/>
                </a:cubicBezTo>
                <a:close/>
                <a:moveTo>
                  <a:pt x="12574" y="19098"/>
                </a:moveTo>
                <a:lnTo>
                  <a:pt x="12574" y="19110"/>
                </a:lnTo>
                <a:cubicBezTo>
                  <a:pt x="12574" y="19122"/>
                  <a:pt x="12562" y="19122"/>
                  <a:pt x="12562" y="19146"/>
                </a:cubicBezTo>
                <a:lnTo>
                  <a:pt x="12562" y="19146"/>
                </a:lnTo>
                <a:cubicBezTo>
                  <a:pt x="12562" y="19122"/>
                  <a:pt x="12574" y="19110"/>
                  <a:pt x="12574" y="19098"/>
                </a:cubicBezTo>
                <a:close/>
                <a:moveTo>
                  <a:pt x="13760" y="1"/>
                </a:moveTo>
                <a:cubicBezTo>
                  <a:pt x="13717" y="1"/>
                  <a:pt x="13675" y="19"/>
                  <a:pt x="13645" y="60"/>
                </a:cubicBezTo>
                <a:cubicBezTo>
                  <a:pt x="13623" y="83"/>
                  <a:pt x="13602" y="88"/>
                  <a:pt x="13583" y="88"/>
                </a:cubicBezTo>
                <a:cubicBezTo>
                  <a:pt x="13565" y="88"/>
                  <a:pt x="13549" y="84"/>
                  <a:pt x="13534" y="84"/>
                </a:cubicBezTo>
                <a:cubicBezTo>
                  <a:pt x="13523" y="84"/>
                  <a:pt x="13512" y="86"/>
                  <a:pt x="13502" y="96"/>
                </a:cubicBezTo>
                <a:cubicBezTo>
                  <a:pt x="13473" y="108"/>
                  <a:pt x="13446" y="111"/>
                  <a:pt x="13419" y="111"/>
                </a:cubicBezTo>
                <a:cubicBezTo>
                  <a:pt x="13392" y="111"/>
                  <a:pt x="13366" y="108"/>
                  <a:pt x="13336" y="108"/>
                </a:cubicBezTo>
                <a:cubicBezTo>
                  <a:pt x="13256" y="100"/>
                  <a:pt x="13171" y="33"/>
                  <a:pt x="13084" y="33"/>
                </a:cubicBezTo>
                <a:cubicBezTo>
                  <a:pt x="13041" y="33"/>
                  <a:pt x="12998" y="49"/>
                  <a:pt x="12955" y="96"/>
                </a:cubicBezTo>
                <a:cubicBezTo>
                  <a:pt x="12881" y="73"/>
                  <a:pt x="12803" y="48"/>
                  <a:pt x="12722" y="48"/>
                </a:cubicBezTo>
                <a:cubicBezTo>
                  <a:pt x="12633" y="48"/>
                  <a:pt x="12542" y="79"/>
                  <a:pt x="12455" y="179"/>
                </a:cubicBezTo>
                <a:cubicBezTo>
                  <a:pt x="12391" y="126"/>
                  <a:pt x="12323" y="104"/>
                  <a:pt x="12253" y="104"/>
                </a:cubicBezTo>
                <a:cubicBezTo>
                  <a:pt x="12166" y="104"/>
                  <a:pt x="12076" y="138"/>
                  <a:pt x="11990" y="191"/>
                </a:cubicBezTo>
                <a:cubicBezTo>
                  <a:pt x="11919" y="179"/>
                  <a:pt x="11845" y="173"/>
                  <a:pt x="11767" y="173"/>
                </a:cubicBezTo>
                <a:cubicBezTo>
                  <a:pt x="11690" y="173"/>
                  <a:pt x="11609" y="179"/>
                  <a:pt x="11526" y="191"/>
                </a:cubicBezTo>
                <a:lnTo>
                  <a:pt x="11443" y="191"/>
                </a:lnTo>
                <a:cubicBezTo>
                  <a:pt x="11422" y="167"/>
                  <a:pt x="11402" y="158"/>
                  <a:pt x="11382" y="158"/>
                </a:cubicBezTo>
                <a:cubicBezTo>
                  <a:pt x="11342" y="158"/>
                  <a:pt x="11303" y="192"/>
                  <a:pt x="11264" y="215"/>
                </a:cubicBezTo>
                <a:cubicBezTo>
                  <a:pt x="11243" y="187"/>
                  <a:pt x="11222" y="176"/>
                  <a:pt x="11201" y="176"/>
                </a:cubicBezTo>
                <a:cubicBezTo>
                  <a:pt x="11187" y="176"/>
                  <a:pt x="11172" y="181"/>
                  <a:pt x="11157" y="191"/>
                </a:cubicBezTo>
                <a:cubicBezTo>
                  <a:pt x="11143" y="151"/>
                  <a:pt x="11130" y="137"/>
                  <a:pt x="11117" y="137"/>
                </a:cubicBezTo>
                <a:cubicBezTo>
                  <a:pt x="11106" y="137"/>
                  <a:pt x="11096" y="145"/>
                  <a:pt x="11086" y="156"/>
                </a:cubicBezTo>
                <a:cubicBezTo>
                  <a:pt x="10956" y="174"/>
                  <a:pt x="10827" y="249"/>
                  <a:pt x="10704" y="249"/>
                </a:cubicBezTo>
                <a:cubicBezTo>
                  <a:pt x="10668" y="249"/>
                  <a:pt x="10632" y="243"/>
                  <a:pt x="10597" y="227"/>
                </a:cubicBezTo>
                <a:cubicBezTo>
                  <a:pt x="10550" y="203"/>
                  <a:pt x="10505" y="185"/>
                  <a:pt x="10460" y="185"/>
                </a:cubicBezTo>
                <a:cubicBezTo>
                  <a:pt x="10416" y="185"/>
                  <a:pt x="10371" y="203"/>
                  <a:pt x="10324" y="251"/>
                </a:cubicBezTo>
                <a:cubicBezTo>
                  <a:pt x="10157" y="275"/>
                  <a:pt x="9978" y="275"/>
                  <a:pt x="9823" y="298"/>
                </a:cubicBezTo>
                <a:cubicBezTo>
                  <a:pt x="9820" y="299"/>
                  <a:pt x="9816" y="299"/>
                  <a:pt x="9812" y="299"/>
                </a:cubicBezTo>
                <a:cubicBezTo>
                  <a:pt x="9761" y="299"/>
                  <a:pt x="9718" y="248"/>
                  <a:pt x="9675" y="248"/>
                </a:cubicBezTo>
                <a:cubicBezTo>
                  <a:pt x="9653" y="248"/>
                  <a:pt x="9632" y="261"/>
                  <a:pt x="9609" y="298"/>
                </a:cubicBezTo>
                <a:cubicBezTo>
                  <a:pt x="9583" y="266"/>
                  <a:pt x="9560" y="247"/>
                  <a:pt x="9535" y="247"/>
                </a:cubicBezTo>
                <a:cubicBezTo>
                  <a:pt x="9515" y="247"/>
                  <a:pt x="9493" y="260"/>
                  <a:pt x="9466" y="286"/>
                </a:cubicBezTo>
                <a:cubicBezTo>
                  <a:pt x="9436" y="257"/>
                  <a:pt x="9407" y="242"/>
                  <a:pt x="9377" y="242"/>
                </a:cubicBezTo>
                <a:cubicBezTo>
                  <a:pt x="9347" y="242"/>
                  <a:pt x="9317" y="257"/>
                  <a:pt x="9288" y="286"/>
                </a:cubicBezTo>
                <a:cubicBezTo>
                  <a:pt x="9169" y="298"/>
                  <a:pt x="9061" y="286"/>
                  <a:pt x="8942" y="310"/>
                </a:cubicBezTo>
                <a:cubicBezTo>
                  <a:pt x="8923" y="318"/>
                  <a:pt x="8901" y="321"/>
                  <a:pt x="8880" y="321"/>
                </a:cubicBezTo>
                <a:cubicBezTo>
                  <a:pt x="8837" y="321"/>
                  <a:pt x="8792" y="310"/>
                  <a:pt x="8752" y="310"/>
                </a:cubicBezTo>
                <a:cubicBezTo>
                  <a:pt x="8644" y="310"/>
                  <a:pt x="8529" y="269"/>
                  <a:pt x="8422" y="269"/>
                </a:cubicBezTo>
                <a:cubicBezTo>
                  <a:pt x="8375" y="269"/>
                  <a:pt x="8330" y="277"/>
                  <a:pt x="8288" y="298"/>
                </a:cubicBezTo>
                <a:cubicBezTo>
                  <a:pt x="8180" y="286"/>
                  <a:pt x="8061" y="275"/>
                  <a:pt x="7954" y="275"/>
                </a:cubicBezTo>
                <a:cubicBezTo>
                  <a:pt x="7891" y="270"/>
                  <a:pt x="7828" y="269"/>
                  <a:pt x="7765" y="269"/>
                </a:cubicBezTo>
                <a:cubicBezTo>
                  <a:pt x="7558" y="269"/>
                  <a:pt x="7350" y="286"/>
                  <a:pt x="7143" y="286"/>
                </a:cubicBezTo>
                <a:cubicBezTo>
                  <a:pt x="7056" y="286"/>
                  <a:pt x="6969" y="283"/>
                  <a:pt x="6883" y="275"/>
                </a:cubicBezTo>
                <a:cubicBezTo>
                  <a:pt x="6877" y="263"/>
                  <a:pt x="6868" y="254"/>
                  <a:pt x="6857" y="254"/>
                </a:cubicBezTo>
                <a:cubicBezTo>
                  <a:pt x="6847" y="254"/>
                  <a:pt x="6835" y="263"/>
                  <a:pt x="6823" y="286"/>
                </a:cubicBezTo>
                <a:cubicBezTo>
                  <a:pt x="6811" y="302"/>
                  <a:pt x="6797" y="307"/>
                  <a:pt x="6783" y="307"/>
                </a:cubicBezTo>
                <a:cubicBezTo>
                  <a:pt x="6753" y="307"/>
                  <a:pt x="6721" y="285"/>
                  <a:pt x="6696" y="285"/>
                </a:cubicBezTo>
                <a:cubicBezTo>
                  <a:pt x="6685" y="285"/>
                  <a:pt x="6676" y="288"/>
                  <a:pt x="6668" y="298"/>
                </a:cubicBezTo>
                <a:cubicBezTo>
                  <a:pt x="6613" y="298"/>
                  <a:pt x="6562" y="272"/>
                  <a:pt x="6510" y="272"/>
                </a:cubicBezTo>
                <a:cubicBezTo>
                  <a:pt x="6484" y="272"/>
                  <a:pt x="6458" y="279"/>
                  <a:pt x="6430" y="298"/>
                </a:cubicBezTo>
                <a:lnTo>
                  <a:pt x="5906" y="298"/>
                </a:lnTo>
                <a:cubicBezTo>
                  <a:pt x="5893" y="280"/>
                  <a:pt x="5879" y="274"/>
                  <a:pt x="5866" y="274"/>
                </a:cubicBezTo>
                <a:cubicBezTo>
                  <a:pt x="5844" y="274"/>
                  <a:pt x="5821" y="291"/>
                  <a:pt x="5799" y="298"/>
                </a:cubicBezTo>
                <a:cubicBezTo>
                  <a:pt x="5787" y="298"/>
                  <a:pt x="5787" y="286"/>
                  <a:pt x="5775" y="286"/>
                </a:cubicBezTo>
                <a:cubicBezTo>
                  <a:pt x="5679" y="266"/>
                  <a:pt x="5583" y="245"/>
                  <a:pt x="5487" y="245"/>
                </a:cubicBezTo>
                <a:cubicBezTo>
                  <a:pt x="5416" y="245"/>
                  <a:pt x="5346" y="256"/>
                  <a:pt x="5275" y="286"/>
                </a:cubicBezTo>
                <a:cubicBezTo>
                  <a:pt x="5267" y="252"/>
                  <a:pt x="5258" y="230"/>
                  <a:pt x="5249" y="230"/>
                </a:cubicBezTo>
                <a:cubicBezTo>
                  <a:pt x="5246" y="230"/>
                  <a:pt x="5243" y="232"/>
                  <a:pt x="5240" y="239"/>
                </a:cubicBezTo>
                <a:cubicBezTo>
                  <a:pt x="5216" y="298"/>
                  <a:pt x="5189" y="316"/>
                  <a:pt x="5162" y="316"/>
                </a:cubicBezTo>
                <a:cubicBezTo>
                  <a:pt x="5135" y="316"/>
                  <a:pt x="5109" y="298"/>
                  <a:pt x="5085" y="286"/>
                </a:cubicBezTo>
                <a:lnTo>
                  <a:pt x="5025" y="286"/>
                </a:lnTo>
                <a:cubicBezTo>
                  <a:pt x="4966" y="227"/>
                  <a:pt x="4903" y="197"/>
                  <a:pt x="4841" y="197"/>
                </a:cubicBezTo>
                <a:cubicBezTo>
                  <a:pt x="4778" y="197"/>
                  <a:pt x="4716" y="227"/>
                  <a:pt x="4656" y="286"/>
                </a:cubicBezTo>
                <a:cubicBezTo>
                  <a:pt x="4622" y="212"/>
                  <a:pt x="4585" y="179"/>
                  <a:pt x="4548" y="179"/>
                </a:cubicBezTo>
                <a:cubicBezTo>
                  <a:pt x="4508" y="179"/>
                  <a:pt x="4467" y="218"/>
                  <a:pt x="4430" y="286"/>
                </a:cubicBezTo>
                <a:cubicBezTo>
                  <a:pt x="4430" y="298"/>
                  <a:pt x="4418" y="298"/>
                  <a:pt x="4418" y="298"/>
                </a:cubicBezTo>
                <a:cubicBezTo>
                  <a:pt x="4323" y="275"/>
                  <a:pt x="4228" y="310"/>
                  <a:pt x="4132" y="215"/>
                </a:cubicBezTo>
                <a:cubicBezTo>
                  <a:pt x="4130" y="211"/>
                  <a:pt x="4128" y="209"/>
                  <a:pt x="4126" y="209"/>
                </a:cubicBezTo>
                <a:cubicBezTo>
                  <a:pt x="4116" y="209"/>
                  <a:pt x="4104" y="250"/>
                  <a:pt x="4085" y="298"/>
                </a:cubicBezTo>
                <a:cubicBezTo>
                  <a:pt x="4073" y="370"/>
                  <a:pt x="4061" y="429"/>
                  <a:pt x="4025" y="465"/>
                </a:cubicBezTo>
                <a:cubicBezTo>
                  <a:pt x="4001" y="453"/>
                  <a:pt x="3954" y="477"/>
                  <a:pt x="3942" y="394"/>
                </a:cubicBezTo>
                <a:cubicBezTo>
                  <a:pt x="3909" y="270"/>
                  <a:pt x="3875" y="224"/>
                  <a:pt x="3840" y="224"/>
                </a:cubicBezTo>
                <a:cubicBezTo>
                  <a:pt x="3797" y="224"/>
                  <a:pt x="3755" y="292"/>
                  <a:pt x="3716" y="370"/>
                </a:cubicBezTo>
                <a:lnTo>
                  <a:pt x="3727" y="394"/>
                </a:lnTo>
                <a:cubicBezTo>
                  <a:pt x="3727" y="406"/>
                  <a:pt x="3727" y="406"/>
                  <a:pt x="3716" y="417"/>
                </a:cubicBezTo>
                <a:cubicBezTo>
                  <a:pt x="3716" y="406"/>
                  <a:pt x="3716" y="394"/>
                  <a:pt x="3704" y="394"/>
                </a:cubicBezTo>
                <a:cubicBezTo>
                  <a:pt x="3694" y="374"/>
                  <a:pt x="3667" y="329"/>
                  <a:pt x="3659" y="329"/>
                </a:cubicBezTo>
                <a:cubicBezTo>
                  <a:pt x="3657" y="329"/>
                  <a:pt x="3656" y="330"/>
                  <a:pt x="3656" y="334"/>
                </a:cubicBezTo>
                <a:cubicBezTo>
                  <a:pt x="3602" y="382"/>
                  <a:pt x="3546" y="388"/>
                  <a:pt x="3491" y="388"/>
                </a:cubicBezTo>
                <a:cubicBezTo>
                  <a:pt x="3472" y="388"/>
                  <a:pt x="3454" y="387"/>
                  <a:pt x="3436" y="387"/>
                </a:cubicBezTo>
                <a:cubicBezTo>
                  <a:pt x="3401" y="387"/>
                  <a:pt x="3366" y="390"/>
                  <a:pt x="3335" y="406"/>
                </a:cubicBezTo>
                <a:lnTo>
                  <a:pt x="3311" y="394"/>
                </a:lnTo>
                <a:cubicBezTo>
                  <a:pt x="3233" y="344"/>
                  <a:pt x="3150" y="303"/>
                  <a:pt x="3066" y="303"/>
                </a:cubicBezTo>
                <a:cubicBezTo>
                  <a:pt x="3009" y="303"/>
                  <a:pt x="2952" y="322"/>
                  <a:pt x="2894" y="370"/>
                </a:cubicBezTo>
                <a:cubicBezTo>
                  <a:pt x="2878" y="393"/>
                  <a:pt x="2852" y="432"/>
                  <a:pt x="2829" y="432"/>
                </a:cubicBezTo>
                <a:cubicBezTo>
                  <a:pt x="2818" y="432"/>
                  <a:pt x="2807" y="422"/>
                  <a:pt x="2799" y="394"/>
                </a:cubicBezTo>
                <a:cubicBezTo>
                  <a:pt x="2775" y="336"/>
                  <a:pt x="2753" y="316"/>
                  <a:pt x="2732" y="316"/>
                </a:cubicBezTo>
                <a:cubicBezTo>
                  <a:pt x="2699" y="316"/>
                  <a:pt x="2668" y="363"/>
                  <a:pt x="2632" y="406"/>
                </a:cubicBezTo>
                <a:cubicBezTo>
                  <a:pt x="2632" y="324"/>
                  <a:pt x="2623" y="243"/>
                  <a:pt x="2599" y="243"/>
                </a:cubicBezTo>
                <a:cubicBezTo>
                  <a:pt x="2594" y="243"/>
                  <a:pt x="2590" y="246"/>
                  <a:pt x="2584" y="251"/>
                </a:cubicBezTo>
                <a:cubicBezTo>
                  <a:pt x="2565" y="279"/>
                  <a:pt x="2546" y="288"/>
                  <a:pt x="2528" y="288"/>
                </a:cubicBezTo>
                <a:cubicBezTo>
                  <a:pt x="2492" y="288"/>
                  <a:pt x="2457" y="251"/>
                  <a:pt x="2418" y="251"/>
                </a:cubicBezTo>
                <a:cubicBezTo>
                  <a:pt x="2413" y="251"/>
                  <a:pt x="2408" y="251"/>
                  <a:pt x="2403" y="251"/>
                </a:cubicBezTo>
                <a:cubicBezTo>
                  <a:pt x="2368" y="251"/>
                  <a:pt x="2318" y="260"/>
                  <a:pt x="2287" y="406"/>
                </a:cubicBezTo>
                <a:cubicBezTo>
                  <a:pt x="2277" y="462"/>
                  <a:pt x="2253" y="496"/>
                  <a:pt x="2231" y="496"/>
                </a:cubicBezTo>
                <a:cubicBezTo>
                  <a:pt x="2226" y="496"/>
                  <a:pt x="2220" y="494"/>
                  <a:pt x="2215" y="489"/>
                </a:cubicBezTo>
                <a:cubicBezTo>
                  <a:pt x="2187" y="433"/>
                  <a:pt x="2196" y="297"/>
                  <a:pt x="2161" y="297"/>
                </a:cubicBezTo>
                <a:cubicBezTo>
                  <a:pt x="2151" y="297"/>
                  <a:pt x="2138" y="308"/>
                  <a:pt x="2120" y="334"/>
                </a:cubicBezTo>
                <a:cubicBezTo>
                  <a:pt x="2072" y="318"/>
                  <a:pt x="2023" y="269"/>
                  <a:pt x="1967" y="269"/>
                </a:cubicBezTo>
                <a:cubicBezTo>
                  <a:pt x="1941" y="269"/>
                  <a:pt x="1913" y="280"/>
                  <a:pt x="1882" y="310"/>
                </a:cubicBezTo>
                <a:cubicBezTo>
                  <a:pt x="1870" y="346"/>
                  <a:pt x="1870" y="370"/>
                  <a:pt x="1858" y="406"/>
                </a:cubicBezTo>
                <a:cubicBezTo>
                  <a:pt x="1850" y="404"/>
                  <a:pt x="1843" y="403"/>
                  <a:pt x="1835" y="403"/>
                </a:cubicBezTo>
                <a:cubicBezTo>
                  <a:pt x="1795" y="403"/>
                  <a:pt x="1757" y="429"/>
                  <a:pt x="1727" y="489"/>
                </a:cubicBezTo>
                <a:cubicBezTo>
                  <a:pt x="1727" y="310"/>
                  <a:pt x="1680" y="346"/>
                  <a:pt x="1632" y="334"/>
                </a:cubicBezTo>
                <a:cubicBezTo>
                  <a:pt x="1591" y="259"/>
                  <a:pt x="1548" y="228"/>
                  <a:pt x="1504" y="228"/>
                </a:cubicBezTo>
                <a:cubicBezTo>
                  <a:pt x="1458" y="228"/>
                  <a:pt x="1413" y="262"/>
                  <a:pt x="1370" y="310"/>
                </a:cubicBezTo>
                <a:lnTo>
                  <a:pt x="1346" y="310"/>
                </a:lnTo>
                <a:cubicBezTo>
                  <a:pt x="1340" y="292"/>
                  <a:pt x="1334" y="284"/>
                  <a:pt x="1330" y="284"/>
                </a:cubicBezTo>
                <a:cubicBezTo>
                  <a:pt x="1325" y="284"/>
                  <a:pt x="1322" y="292"/>
                  <a:pt x="1322" y="310"/>
                </a:cubicBezTo>
                <a:cubicBezTo>
                  <a:pt x="1253" y="310"/>
                  <a:pt x="1190" y="361"/>
                  <a:pt x="1124" y="361"/>
                </a:cubicBezTo>
                <a:cubicBezTo>
                  <a:pt x="1100" y="361"/>
                  <a:pt x="1075" y="354"/>
                  <a:pt x="1049" y="334"/>
                </a:cubicBezTo>
                <a:cubicBezTo>
                  <a:pt x="1041" y="327"/>
                  <a:pt x="1033" y="323"/>
                  <a:pt x="1025" y="323"/>
                </a:cubicBezTo>
                <a:cubicBezTo>
                  <a:pt x="994" y="323"/>
                  <a:pt x="963" y="376"/>
                  <a:pt x="953" y="489"/>
                </a:cubicBezTo>
                <a:cubicBezTo>
                  <a:pt x="938" y="551"/>
                  <a:pt x="924" y="570"/>
                  <a:pt x="910" y="570"/>
                </a:cubicBezTo>
                <a:cubicBezTo>
                  <a:pt x="892" y="570"/>
                  <a:pt x="873" y="538"/>
                  <a:pt x="846" y="525"/>
                </a:cubicBezTo>
                <a:cubicBezTo>
                  <a:pt x="785" y="474"/>
                  <a:pt x="733" y="398"/>
                  <a:pt x="661" y="398"/>
                </a:cubicBezTo>
                <a:cubicBezTo>
                  <a:pt x="648" y="398"/>
                  <a:pt x="634" y="400"/>
                  <a:pt x="620" y="406"/>
                </a:cubicBezTo>
                <a:cubicBezTo>
                  <a:pt x="614" y="404"/>
                  <a:pt x="608" y="403"/>
                  <a:pt x="603" y="403"/>
                </a:cubicBezTo>
                <a:cubicBezTo>
                  <a:pt x="566" y="403"/>
                  <a:pt x="543" y="440"/>
                  <a:pt x="501" y="513"/>
                </a:cubicBezTo>
                <a:cubicBezTo>
                  <a:pt x="449" y="498"/>
                  <a:pt x="389" y="470"/>
                  <a:pt x="328" y="470"/>
                </a:cubicBezTo>
                <a:cubicBezTo>
                  <a:pt x="290" y="470"/>
                  <a:pt x="252" y="481"/>
                  <a:pt x="215" y="513"/>
                </a:cubicBezTo>
                <a:cubicBezTo>
                  <a:pt x="207" y="504"/>
                  <a:pt x="200" y="501"/>
                  <a:pt x="195" y="501"/>
                </a:cubicBezTo>
                <a:cubicBezTo>
                  <a:pt x="161" y="501"/>
                  <a:pt x="176" y="637"/>
                  <a:pt x="156" y="667"/>
                </a:cubicBezTo>
                <a:cubicBezTo>
                  <a:pt x="96" y="846"/>
                  <a:pt x="96" y="1108"/>
                  <a:pt x="84" y="1322"/>
                </a:cubicBezTo>
                <a:cubicBezTo>
                  <a:pt x="84" y="1418"/>
                  <a:pt x="96" y="1429"/>
                  <a:pt x="132" y="1441"/>
                </a:cubicBezTo>
                <a:lnTo>
                  <a:pt x="132" y="1965"/>
                </a:lnTo>
                <a:cubicBezTo>
                  <a:pt x="96" y="2061"/>
                  <a:pt x="96" y="2191"/>
                  <a:pt x="72" y="2299"/>
                </a:cubicBezTo>
                <a:cubicBezTo>
                  <a:pt x="1" y="2537"/>
                  <a:pt x="13" y="2811"/>
                  <a:pt x="37" y="3096"/>
                </a:cubicBezTo>
                <a:lnTo>
                  <a:pt x="60" y="3084"/>
                </a:lnTo>
                <a:lnTo>
                  <a:pt x="60" y="3096"/>
                </a:lnTo>
                <a:lnTo>
                  <a:pt x="37" y="3096"/>
                </a:lnTo>
                <a:cubicBezTo>
                  <a:pt x="37" y="3132"/>
                  <a:pt x="37" y="3156"/>
                  <a:pt x="60" y="3168"/>
                </a:cubicBezTo>
                <a:cubicBezTo>
                  <a:pt x="60" y="3287"/>
                  <a:pt x="37" y="3442"/>
                  <a:pt x="72" y="3549"/>
                </a:cubicBezTo>
                <a:cubicBezTo>
                  <a:pt x="84" y="3644"/>
                  <a:pt x="60" y="3799"/>
                  <a:pt x="96" y="3870"/>
                </a:cubicBezTo>
                <a:cubicBezTo>
                  <a:pt x="120" y="4347"/>
                  <a:pt x="156" y="4811"/>
                  <a:pt x="215" y="5239"/>
                </a:cubicBezTo>
                <a:cubicBezTo>
                  <a:pt x="239" y="5478"/>
                  <a:pt x="239" y="5704"/>
                  <a:pt x="215" y="5942"/>
                </a:cubicBezTo>
                <a:cubicBezTo>
                  <a:pt x="191" y="6025"/>
                  <a:pt x="191" y="6121"/>
                  <a:pt x="215" y="6204"/>
                </a:cubicBezTo>
                <a:cubicBezTo>
                  <a:pt x="203" y="6490"/>
                  <a:pt x="203" y="6763"/>
                  <a:pt x="251" y="6978"/>
                </a:cubicBezTo>
                <a:cubicBezTo>
                  <a:pt x="203" y="7156"/>
                  <a:pt x="203" y="7383"/>
                  <a:pt x="191" y="7597"/>
                </a:cubicBezTo>
                <a:cubicBezTo>
                  <a:pt x="191" y="7680"/>
                  <a:pt x="203" y="7692"/>
                  <a:pt x="239" y="7716"/>
                </a:cubicBezTo>
                <a:lnTo>
                  <a:pt x="239" y="8228"/>
                </a:lnTo>
                <a:cubicBezTo>
                  <a:pt x="203" y="8323"/>
                  <a:pt x="203" y="8454"/>
                  <a:pt x="179" y="8561"/>
                </a:cubicBezTo>
                <a:cubicBezTo>
                  <a:pt x="96" y="8799"/>
                  <a:pt x="120" y="9085"/>
                  <a:pt x="144" y="9359"/>
                </a:cubicBezTo>
                <a:lnTo>
                  <a:pt x="167" y="9347"/>
                </a:lnTo>
                <a:lnTo>
                  <a:pt x="167" y="9359"/>
                </a:lnTo>
                <a:lnTo>
                  <a:pt x="144" y="9359"/>
                </a:lnTo>
                <a:cubicBezTo>
                  <a:pt x="144" y="9395"/>
                  <a:pt x="144" y="9419"/>
                  <a:pt x="167" y="9442"/>
                </a:cubicBezTo>
                <a:cubicBezTo>
                  <a:pt x="167" y="9561"/>
                  <a:pt x="144" y="9704"/>
                  <a:pt x="179" y="9811"/>
                </a:cubicBezTo>
                <a:cubicBezTo>
                  <a:pt x="191" y="9919"/>
                  <a:pt x="167" y="10061"/>
                  <a:pt x="203" y="10133"/>
                </a:cubicBezTo>
                <a:cubicBezTo>
                  <a:pt x="227" y="10609"/>
                  <a:pt x="263" y="11074"/>
                  <a:pt x="322" y="11502"/>
                </a:cubicBezTo>
                <a:cubicBezTo>
                  <a:pt x="346" y="11728"/>
                  <a:pt x="346" y="11966"/>
                  <a:pt x="322" y="12193"/>
                </a:cubicBezTo>
                <a:cubicBezTo>
                  <a:pt x="287" y="12371"/>
                  <a:pt x="287" y="12609"/>
                  <a:pt x="263" y="12812"/>
                </a:cubicBezTo>
                <a:cubicBezTo>
                  <a:pt x="263" y="12907"/>
                  <a:pt x="287" y="12919"/>
                  <a:pt x="310" y="12931"/>
                </a:cubicBezTo>
                <a:lnTo>
                  <a:pt x="310" y="13455"/>
                </a:lnTo>
                <a:cubicBezTo>
                  <a:pt x="287" y="13550"/>
                  <a:pt x="287" y="13681"/>
                  <a:pt x="251" y="13788"/>
                </a:cubicBezTo>
                <a:cubicBezTo>
                  <a:pt x="179" y="14026"/>
                  <a:pt x="191" y="14300"/>
                  <a:pt x="227" y="14586"/>
                </a:cubicBezTo>
                <a:lnTo>
                  <a:pt x="239" y="14574"/>
                </a:lnTo>
                <a:lnTo>
                  <a:pt x="239" y="14586"/>
                </a:lnTo>
                <a:lnTo>
                  <a:pt x="227" y="14586"/>
                </a:lnTo>
                <a:cubicBezTo>
                  <a:pt x="227" y="14622"/>
                  <a:pt x="227" y="14645"/>
                  <a:pt x="239" y="14657"/>
                </a:cubicBezTo>
                <a:cubicBezTo>
                  <a:pt x="239" y="14776"/>
                  <a:pt x="227" y="14931"/>
                  <a:pt x="251" y="15038"/>
                </a:cubicBezTo>
                <a:cubicBezTo>
                  <a:pt x="263" y="15134"/>
                  <a:pt x="239" y="15288"/>
                  <a:pt x="287" y="15360"/>
                </a:cubicBezTo>
                <a:cubicBezTo>
                  <a:pt x="298" y="15836"/>
                  <a:pt x="346" y="16300"/>
                  <a:pt x="406" y="16729"/>
                </a:cubicBezTo>
                <a:cubicBezTo>
                  <a:pt x="418" y="16967"/>
                  <a:pt x="418" y="17193"/>
                  <a:pt x="406" y="17431"/>
                </a:cubicBezTo>
                <a:cubicBezTo>
                  <a:pt x="370" y="17515"/>
                  <a:pt x="370" y="17610"/>
                  <a:pt x="406" y="17693"/>
                </a:cubicBezTo>
                <a:cubicBezTo>
                  <a:pt x="382" y="18015"/>
                  <a:pt x="382" y="18313"/>
                  <a:pt x="465" y="18563"/>
                </a:cubicBezTo>
                <a:cubicBezTo>
                  <a:pt x="465" y="18622"/>
                  <a:pt x="477" y="18646"/>
                  <a:pt x="489" y="18646"/>
                </a:cubicBezTo>
                <a:cubicBezTo>
                  <a:pt x="529" y="18879"/>
                  <a:pt x="591" y="18917"/>
                  <a:pt x="660" y="18917"/>
                </a:cubicBezTo>
                <a:cubicBezTo>
                  <a:pt x="693" y="18917"/>
                  <a:pt x="728" y="18908"/>
                  <a:pt x="763" y="18908"/>
                </a:cubicBezTo>
                <a:cubicBezTo>
                  <a:pt x="775" y="18944"/>
                  <a:pt x="790" y="18952"/>
                  <a:pt x="804" y="18952"/>
                </a:cubicBezTo>
                <a:cubicBezTo>
                  <a:pt x="819" y="18952"/>
                  <a:pt x="834" y="18944"/>
                  <a:pt x="846" y="18944"/>
                </a:cubicBezTo>
                <a:cubicBezTo>
                  <a:pt x="1180" y="18920"/>
                  <a:pt x="1513" y="18872"/>
                  <a:pt x="1846" y="18741"/>
                </a:cubicBezTo>
                <a:cubicBezTo>
                  <a:pt x="1876" y="18801"/>
                  <a:pt x="1906" y="18816"/>
                  <a:pt x="1936" y="18816"/>
                </a:cubicBezTo>
                <a:cubicBezTo>
                  <a:pt x="1965" y="18816"/>
                  <a:pt x="1995" y="18801"/>
                  <a:pt x="2025" y="18801"/>
                </a:cubicBezTo>
                <a:cubicBezTo>
                  <a:pt x="2346" y="18813"/>
                  <a:pt x="2668" y="18813"/>
                  <a:pt x="2989" y="18824"/>
                </a:cubicBezTo>
                <a:cubicBezTo>
                  <a:pt x="3005" y="18830"/>
                  <a:pt x="3021" y="18832"/>
                  <a:pt x="3037" y="18832"/>
                </a:cubicBezTo>
                <a:cubicBezTo>
                  <a:pt x="3104" y="18832"/>
                  <a:pt x="3170" y="18794"/>
                  <a:pt x="3233" y="18794"/>
                </a:cubicBezTo>
                <a:cubicBezTo>
                  <a:pt x="3255" y="18794"/>
                  <a:pt x="3277" y="18799"/>
                  <a:pt x="3299" y="18813"/>
                </a:cubicBezTo>
                <a:cubicBezTo>
                  <a:pt x="3454" y="18884"/>
                  <a:pt x="3596" y="18908"/>
                  <a:pt x="3763" y="18920"/>
                </a:cubicBezTo>
                <a:cubicBezTo>
                  <a:pt x="3790" y="18952"/>
                  <a:pt x="3817" y="18965"/>
                  <a:pt x="3844" y="18965"/>
                </a:cubicBezTo>
                <a:cubicBezTo>
                  <a:pt x="3876" y="18965"/>
                  <a:pt x="3909" y="18946"/>
                  <a:pt x="3942" y="18920"/>
                </a:cubicBezTo>
                <a:cubicBezTo>
                  <a:pt x="3950" y="18913"/>
                  <a:pt x="3958" y="18910"/>
                  <a:pt x="3967" y="18910"/>
                </a:cubicBezTo>
                <a:cubicBezTo>
                  <a:pt x="4003" y="18910"/>
                  <a:pt x="4041" y="18963"/>
                  <a:pt x="4082" y="18963"/>
                </a:cubicBezTo>
                <a:cubicBezTo>
                  <a:pt x="4098" y="18963"/>
                  <a:pt x="4115" y="18955"/>
                  <a:pt x="4132" y="18932"/>
                </a:cubicBezTo>
                <a:cubicBezTo>
                  <a:pt x="4132" y="18932"/>
                  <a:pt x="4132" y="18920"/>
                  <a:pt x="4156" y="18908"/>
                </a:cubicBezTo>
                <a:cubicBezTo>
                  <a:pt x="4189" y="18923"/>
                  <a:pt x="4222" y="18928"/>
                  <a:pt x="4254" y="18928"/>
                </a:cubicBezTo>
                <a:cubicBezTo>
                  <a:pt x="4331" y="18928"/>
                  <a:pt x="4407" y="18900"/>
                  <a:pt x="4483" y="18900"/>
                </a:cubicBezTo>
                <a:cubicBezTo>
                  <a:pt x="4505" y="18900"/>
                  <a:pt x="4527" y="18902"/>
                  <a:pt x="4549" y="18908"/>
                </a:cubicBezTo>
                <a:lnTo>
                  <a:pt x="4835" y="18908"/>
                </a:lnTo>
                <a:cubicBezTo>
                  <a:pt x="4857" y="18947"/>
                  <a:pt x="4874" y="18968"/>
                  <a:pt x="4891" y="18968"/>
                </a:cubicBezTo>
                <a:cubicBezTo>
                  <a:pt x="4910" y="18968"/>
                  <a:pt x="4928" y="18941"/>
                  <a:pt x="4954" y="18884"/>
                </a:cubicBezTo>
                <a:lnTo>
                  <a:pt x="4990" y="18884"/>
                </a:lnTo>
                <a:cubicBezTo>
                  <a:pt x="5022" y="18967"/>
                  <a:pt x="5057" y="18989"/>
                  <a:pt x="5094" y="18989"/>
                </a:cubicBezTo>
                <a:cubicBezTo>
                  <a:pt x="5126" y="18989"/>
                  <a:pt x="5159" y="18973"/>
                  <a:pt x="5192" y="18967"/>
                </a:cubicBezTo>
                <a:cubicBezTo>
                  <a:pt x="5204" y="18967"/>
                  <a:pt x="5204" y="18979"/>
                  <a:pt x="5228" y="18979"/>
                </a:cubicBezTo>
                <a:cubicBezTo>
                  <a:pt x="5283" y="18948"/>
                  <a:pt x="5344" y="18932"/>
                  <a:pt x="5403" y="18932"/>
                </a:cubicBezTo>
                <a:cubicBezTo>
                  <a:pt x="5433" y="18932"/>
                  <a:pt x="5462" y="18936"/>
                  <a:pt x="5490" y="18944"/>
                </a:cubicBezTo>
                <a:cubicBezTo>
                  <a:pt x="5513" y="18953"/>
                  <a:pt x="5534" y="18960"/>
                  <a:pt x="5555" y="18960"/>
                </a:cubicBezTo>
                <a:cubicBezTo>
                  <a:pt x="5588" y="18960"/>
                  <a:pt x="5620" y="18942"/>
                  <a:pt x="5656" y="18884"/>
                </a:cubicBezTo>
                <a:lnTo>
                  <a:pt x="5668" y="18884"/>
                </a:lnTo>
                <a:lnTo>
                  <a:pt x="5680" y="18872"/>
                </a:lnTo>
                <a:cubicBezTo>
                  <a:pt x="5764" y="18928"/>
                  <a:pt x="5846" y="18953"/>
                  <a:pt x="5928" y="18953"/>
                </a:cubicBezTo>
                <a:cubicBezTo>
                  <a:pt x="6019" y="18953"/>
                  <a:pt x="6110" y="18922"/>
                  <a:pt x="6204" y="18872"/>
                </a:cubicBezTo>
                <a:cubicBezTo>
                  <a:pt x="6258" y="18906"/>
                  <a:pt x="6312" y="18936"/>
                  <a:pt x="6366" y="18936"/>
                </a:cubicBezTo>
                <a:cubicBezTo>
                  <a:pt x="6407" y="18936"/>
                  <a:pt x="6448" y="18918"/>
                  <a:pt x="6490" y="18872"/>
                </a:cubicBezTo>
                <a:cubicBezTo>
                  <a:pt x="6496" y="18905"/>
                  <a:pt x="6510" y="18931"/>
                  <a:pt x="6523" y="18931"/>
                </a:cubicBezTo>
                <a:cubicBezTo>
                  <a:pt x="6534" y="18931"/>
                  <a:pt x="6544" y="18914"/>
                  <a:pt x="6549" y="18872"/>
                </a:cubicBezTo>
                <a:lnTo>
                  <a:pt x="6561" y="18872"/>
                </a:lnTo>
                <a:cubicBezTo>
                  <a:pt x="6573" y="18884"/>
                  <a:pt x="6573" y="18884"/>
                  <a:pt x="6597" y="18884"/>
                </a:cubicBezTo>
                <a:cubicBezTo>
                  <a:pt x="6630" y="18904"/>
                  <a:pt x="6664" y="18928"/>
                  <a:pt x="6697" y="18928"/>
                </a:cubicBezTo>
                <a:cubicBezTo>
                  <a:pt x="6723" y="18928"/>
                  <a:pt x="6749" y="18914"/>
                  <a:pt x="6775" y="18872"/>
                </a:cubicBezTo>
                <a:cubicBezTo>
                  <a:pt x="6812" y="18893"/>
                  <a:pt x="6851" y="18902"/>
                  <a:pt x="6889" y="18902"/>
                </a:cubicBezTo>
                <a:cubicBezTo>
                  <a:pt x="6938" y="18902"/>
                  <a:pt x="6985" y="18887"/>
                  <a:pt x="7025" y="18860"/>
                </a:cubicBezTo>
                <a:cubicBezTo>
                  <a:pt x="7184" y="18860"/>
                  <a:pt x="7343" y="18881"/>
                  <a:pt x="7502" y="18881"/>
                </a:cubicBezTo>
                <a:cubicBezTo>
                  <a:pt x="7581" y="18881"/>
                  <a:pt x="7660" y="18876"/>
                  <a:pt x="7740" y="18860"/>
                </a:cubicBezTo>
                <a:cubicBezTo>
                  <a:pt x="7811" y="18915"/>
                  <a:pt x="7882" y="18933"/>
                  <a:pt x="7952" y="18933"/>
                </a:cubicBezTo>
                <a:cubicBezTo>
                  <a:pt x="8100" y="18933"/>
                  <a:pt x="8246" y="18851"/>
                  <a:pt x="8395" y="18851"/>
                </a:cubicBezTo>
                <a:cubicBezTo>
                  <a:pt x="8423" y="18851"/>
                  <a:pt x="8450" y="18854"/>
                  <a:pt x="8478" y="18860"/>
                </a:cubicBezTo>
                <a:cubicBezTo>
                  <a:pt x="8536" y="18940"/>
                  <a:pt x="8585" y="18962"/>
                  <a:pt x="8636" y="18962"/>
                </a:cubicBezTo>
                <a:cubicBezTo>
                  <a:pt x="8669" y="18962"/>
                  <a:pt x="8703" y="18953"/>
                  <a:pt x="8740" y="18944"/>
                </a:cubicBezTo>
                <a:cubicBezTo>
                  <a:pt x="8752" y="18933"/>
                  <a:pt x="8764" y="18929"/>
                  <a:pt x="8776" y="18929"/>
                </a:cubicBezTo>
                <a:cubicBezTo>
                  <a:pt x="8818" y="18929"/>
                  <a:pt x="8860" y="18975"/>
                  <a:pt x="8901" y="18975"/>
                </a:cubicBezTo>
                <a:cubicBezTo>
                  <a:pt x="8919" y="18975"/>
                  <a:pt x="8937" y="18967"/>
                  <a:pt x="8954" y="18944"/>
                </a:cubicBezTo>
                <a:cubicBezTo>
                  <a:pt x="9073" y="18944"/>
                  <a:pt x="9192" y="18954"/>
                  <a:pt x="9311" y="18954"/>
                </a:cubicBezTo>
                <a:cubicBezTo>
                  <a:pt x="9371" y="18954"/>
                  <a:pt x="9431" y="18951"/>
                  <a:pt x="9490" y="18944"/>
                </a:cubicBezTo>
                <a:cubicBezTo>
                  <a:pt x="9493" y="18943"/>
                  <a:pt x="9497" y="18943"/>
                  <a:pt x="9500" y="18943"/>
                </a:cubicBezTo>
                <a:cubicBezTo>
                  <a:pt x="9564" y="18943"/>
                  <a:pt x="9623" y="19018"/>
                  <a:pt x="9685" y="19018"/>
                </a:cubicBezTo>
                <a:cubicBezTo>
                  <a:pt x="9711" y="19018"/>
                  <a:pt x="9737" y="19005"/>
                  <a:pt x="9764" y="18967"/>
                </a:cubicBezTo>
                <a:cubicBezTo>
                  <a:pt x="9901" y="19036"/>
                  <a:pt x="10038" y="19053"/>
                  <a:pt x="10175" y="19053"/>
                </a:cubicBezTo>
                <a:cubicBezTo>
                  <a:pt x="10276" y="19053"/>
                  <a:pt x="10377" y="19044"/>
                  <a:pt x="10478" y="19039"/>
                </a:cubicBezTo>
                <a:cubicBezTo>
                  <a:pt x="10535" y="19058"/>
                  <a:pt x="10594" y="19069"/>
                  <a:pt x="10653" y="19069"/>
                </a:cubicBezTo>
                <a:cubicBezTo>
                  <a:pt x="10741" y="19069"/>
                  <a:pt x="10828" y="19044"/>
                  <a:pt x="10907" y="18979"/>
                </a:cubicBezTo>
                <a:cubicBezTo>
                  <a:pt x="10955" y="19039"/>
                  <a:pt x="11002" y="19039"/>
                  <a:pt x="11038" y="19039"/>
                </a:cubicBezTo>
                <a:cubicBezTo>
                  <a:pt x="11121" y="19020"/>
                  <a:pt x="11197" y="19007"/>
                  <a:pt x="11273" y="19007"/>
                </a:cubicBezTo>
                <a:cubicBezTo>
                  <a:pt x="11340" y="19007"/>
                  <a:pt x="11406" y="19017"/>
                  <a:pt x="11478" y="19039"/>
                </a:cubicBezTo>
                <a:cubicBezTo>
                  <a:pt x="11483" y="19059"/>
                  <a:pt x="11488" y="19066"/>
                  <a:pt x="11495" y="19066"/>
                </a:cubicBezTo>
                <a:cubicBezTo>
                  <a:pt x="11505" y="19066"/>
                  <a:pt x="11517" y="19053"/>
                  <a:pt x="11538" y="19039"/>
                </a:cubicBezTo>
                <a:cubicBezTo>
                  <a:pt x="11574" y="19039"/>
                  <a:pt x="11609" y="19051"/>
                  <a:pt x="11657" y="19051"/>
                </a:cubicBezTo>
                <a:cubicBezTo>
                  <a:pt x="11717" y="19104"/>
                  <a:pt x="11779" y="19113"/>
                  <a:pt x="11842" y="19113"/>
                </a:cubicBezTo>
                <a:cubicBezTo>
                  <a:pt x="11873" y="19113"/>
                  <a:pt x="11904" y="19111"/>
                  <a:pt x="11935" y="19111"/>
                </a:cubicBezTo>
                <a:cubicBezTo>
                  <a:pt x="11966" y="19111"/>
                  <a:pt x="11996" y="19113"/>
                  <a:pt x="12026" y="19122"/>
                </a:cubicBezTo>
                <a:cubicBezTo>
                  <a:pt x="12136" y="19122"/>
                  <a:pt x="12246" y="19086"/>
                  <a:pt x="12356" y="19086"/>
                </a:cubicBezTo>
                <a:cubicBezTo>
                  <a:pt x="12424" y="19086"/>
                  <a:pt x="12493" y="19100"/>
                  <a:pt x="12562" y="19146"/>
                </a:cubicBezTo>
                <a:cubicBezTo>
                  <a:pt x="12612" y="19202"/>
                  <a:pt x="12660" y="19224"/>
                  <a:pt x="12707" y="19224"/>
                </a:cubicBezTo>
                <a:cubicBezTo>
                  <a:pt x="12761" y="19224"/>
                  <a:pt x="12815" y="19196"/>
                  <a:pt x="12871" y="19158"/>
                </a:cubicBezTo>
                <a:cubicBezTo>
                  <a:pt x="12892" y="19199"/>
                  <a:pt x="12914" y="19214"/>
                  <a:pt x="12936" y="19214"/>
                </a:cubicBezTo>
                <a:cubicBezTo>
                  <a:pt x="12986" y="19214"/>
                  <a:pt x="13037" y="19144"/>
                  <a:pt x="13084" y="19144"/>
                </a:cubicBezTo>
                <a:cubicBezTo>
                  <a:pt x="13088" y="19144"/>
                  <a:pt x="13093" y="19144"/>
                  <a:pt x="13098" y="19146"/>
                </a:cubicBezTo>
                <a:cubicBezTo>
                  <a:pt x="13169" y="19217"/>
                  <a:pt x="13241" y="19205"/>
                  <a:pt x="13336" y="19217"/>
                </a:cubicBezTo>
                <a:cubicBezTo>
                  <a:pt x="13350" y="19219"/>
                  <a:pt x="13364" y="19220"/>
                  <a:pt x="13377" y="19220"/>
                </a:cubicBezTo>
                <a:cubicBezTo>
                  <a:pt x="13521" y="19220"/>
                  <a:pt x="13658" y="19121"/>
                  <a:pt x="13802" y="19121"/>
                </a:cubicBezTo>
                <a:cubicBezTo>
                  <a:pt x="13809" y="19121"/>
                  <a:pt x="13817" y="19122"/>
                  <a:pt x="13824" y="19122"/>
                </a:cubicBezTo>
                <a:cubicBezTo>
                  <a:pt x="13836" y="19122"/>
                  <a:pt x="13860" y="19146"/>
                  <a:pt x="13872" y="19146"/>
                </a:cubicBezTo>
                <a:cubicBezTo>
                  <a:pt x="13919" y="19217"/>
                  <a:pt x="13979" y="19217"/>
                  <a:pt x="14014" y="19229"/>
                </a:cubicBezTo>
                <a:cubicBezTo>
                  <a:pt x="14039" y="19235"/>
                  <a:pt x="14063" y="19237"/>
                  <a:pt x="14087" y="19237"/>
                </a:cubicBezTo>
                <a:cubicBezTo>
                  <a:pt x="14239" y="19237"/>
                  <a:pt x="14384" y="19138"/>
                  <a:pt x="14529" y="19138"/>
                </a:cubicBezTo>
                <a:cubicBezTo>
                  <a:pt x="14552" y="19138"/>
                  <a:pt x="14575" y="19140"/>
                  <a:pt x="14598" y="19146"/>
                </a:cubicBezTo>
                <a:lnTo>
                  <a:pt x="14610" y="19158"/>
                </a:lnTo>
                <a:lnTo>
                  <a:pt x="14634" y="19146"/>
                </a:lnTo>
                <a:cubicBezTo>
                  <a:pt x="14639" y="19149"/>
                  <a:pt x="14644" y="19151"/>
                  <a:pt x="14649" y="19151"/>
                </a:cubicBezTo>
                <a:cubicBezTo>
                  <a:pt x="14695" y="19151"/>
                  <a:pt x="14729" y="19034"/>
                  <a:pt x="14790" y="19034"/>
                </a:cubicBezTo>
                <a:cubicBezTo>
                  <a:pt x="14797" y="19034"/>
                  <a:pt x="14805" y="19036"/>
                  <a:pt x="14812" y="19039"/>
                </a:cubicBezTo>
                <a:cubicBezTo>
                  <a:pt x="14828" y="19088"/>
                  <a:pt x="14856" y="19120"/>
                  <a:pt x="14887" y="19120"/>
                </a:cubicBezTo>
                <a:cubicBezTo>
                  <a:pt x="14901" y="19120"/>
                  <a:pt x="14916" y="19113"/>
                  <a:pt x="14931" y="19098"/>
                </a:cubicBezTo>
                <a:cubicBezTo>
                  <a:pt x="14967" y="19051"/>
                  <a:pt x="15006" y="19036"/>
                  <a:pt x="15046" y="19036"/>
                </a:cubicBezTo>
                <a:cubicBezTo>
                  <a:pt x="15086" y="19036"/>
                  <a:pt x="15128" y="19051"/>
                  <a:pt x="15169" y="19063"/>
                </a:cubicBezTo>
                <a:cubicBezTo>
                  <a:pt x="15178" y="19069"/>
                  <a:pt x="15188" y="19071"/>
                  <a:pt x="15198" y="19071"/>
                </a:cubicBezTo>
                <a:cubicBezTo>
                  <a:pt x="15229" y="19071"/>
                  <a:pt x="15265" y="19051"/>
                  <a:pt x="15300" y="19051"/>
                </a:cubicBezTo>
                <a:cubicBezTo>
                  <a:pt x="15320" y="19061"/>
                  <a:pt x="15340" y="19065"/>
                  <a:pt x="15359" y="19065"/>
                </a:cubicBezTo>
                <a:cubicBezTo>
                  <a:pt x="15410" y="19065"/>
                  <a:pt x="15460" y="19034"/>
                  <a:pt x="15503" y="18991"/>
                </a:cubicBezTo>
                <a:cubicBezTo>
                  <a:pt x="15562" y="18932"/>
                  <a:pt x="15646" y="18932"/>
                  <a:pt x="15669" y="18705"/>
                </a:cubicBezTo>
                <a:cubicBezTo>
                  <a:pt x="15836" y="18324"/>
                  <a:pt x="15860" y="17801"/>
                  <a:pt x="15836" y="17217"/>
                </a:cubicBezTo>
                <a:cubicBezTo>
                  <a:pt x="15836" y="17098"/>
                  <a:pt x="15860" y="16979"/>
                  <a:pt x="15836" y="16860"/>
                </a:cubicBezTo>
                <a:lnTo>
                  <a:pt x="15836" y="16789"/>
                </a:lnTo>
                <a:cubicBezTo>
                  <a:pt x="15884" y="16646"/>
                  <a:pt x="15860" y="16443"/>
                  <a:pt x="15860" y="16288"/>
                </a:cubicBezTo>
                <a:cubicBezTo>
                  <a:pt x="15908" y="16146"/>
                  <a:pt x="15884" y="15991"/>
                  <a:pt x="15896" y="15836"/>
                </a:cubicBezTo>
                <a:cubicBezTo>
                  <a:pt x="16018" y="15736"/>
                  <a:pt x="16005" y="15263"/>
                  <a:pt x="16081" y="15055"/>
                </a:cubicBezTo>
                <a:lnTo>
                  <a:pt x="16081" y="15055"/>
                </a:lnTo>
                <a:cubicBezTo>
                  <a:pt x="16077" y="15038"/>
                  <a:pt x="16074" y="15006"/>
                  <a:pt x="16074" y="14979"/>
                </a:cubicBezTo>
                <a:cubicBezTo>
                  <a:pt x="16062" y="14884"/>
                  <a:pt x="16039" y="14836"/>
                  <a:pt x="16015" y="14800"/>
                </a:cubicBezTo>
                <a:cubicBezTo>
                  <a:pt x="15979" y="14645"/>
                  <a:pt x="15955" y="14503"/>
                  <a:pt x="15955" y="14336"/>
                </a:cubicBezTo>
                <a:cubicBezTo>
                  <a:pt x="15943" y="13991"/>
                  <a:pt x="15943" y="13657"/>
                  <a:pt x="15919" y="13324"/>
                </a:cubicBezTo>
                <a:cubicBezTo>
                  <a:pt x="15979" y="13014"/>
                  <a:pt x="15919" y="12693"/>
                  <a:pt x="15919" y="12383"/>
                </a:cubicBezTo>
                <a:cubicBezTo>
                  <a:pt x="15884" y="12193"/>
                  <a:pt x="15836" y="12014"/>
                  <a:pt x="15765" y="11907"/>
                </a:cubicBezTo>
                <a:cubicBezTo>
                  <a:pt x="15765" y="11847"/>
                  <a:pt x="15765" y="11776"/>
                  <a:pt x="15741" y="11716"/>
                </a:cubicBezTo>
                <a:lnTo>
                  <a:pt x="15741" y="11645"/>
                </a:lnTo>
                <a:cubicBezTo>
                  <a:pt x="15788" y="11490"/>
                  <a:pt x="15777" y="11300"/>
                  <a:pt x="15777" y="11133"/>
                </a:cubicBezTo>
                <a:cubicBezTo>
                  <a:pt x="15824" y="11002"/>
                  <a:pt x="15788" y="10835"/>
                  <a:pt x="15800" y="10693"/>
                </a:cubicBezTo>
                <a:cubicBezTo>
                  <a:pt x="15931" y="10585"/>
                  <a:pt x="15908" y="10050"/>
                  <a:pt x="16015" y="9871"/>
                </a:cubicBezTo>
                <a:cubicBezTo>
                  <a:pt x="16015" y="9871"/>
                  <a:pt x="15991" y="9764"/>
                  <a:pt x="15991" y="9716"/>
                </a:cubicBezTo>
                <a:cubicBezTo>
                  <a:pt x="15979" y="9633"/>
                  <a:pt x="15967" y="9585"/>
                  <a:pt x="15931" y="9538"/>
                </a:cubicBezTo>
                <a:cubicBezTo>
                  <a:pt x="15908" y="9395"/>
                  <a:pt x="15884" y="9240"/>
                  <a:pt x="15884" y="9085"/>
                </a:cubicBezTo>
                <a:cubicBezTo>
                  <a:pt x="15860" y="8740"/>
                  <a:pt x="15860" y="8407"/>
                  <a:pt x="15848" y="8073"/>
                </a:cubicBezTo>
                <a:cubicBezTo>
                  <a:pt x="15908" y="7752"/>
                  <a:pt x="15848" y="7442"/>
                  <a:pt x="15848" y="7133"/>
                </a:cubicBezTo>
                <a:cubicBezTo>
                  <a:pt x="15788" y="6894"/>
                  <a:pt x="15729" y="6656"/>
                  <a:pt x="15622" y="6597"/>
                </a:cubicBezTo>
                <a:lnTo>
                  <a:pt x="15622" y="6585"/>
                </a:lnTo>
                <a:cubicBezTo>
                  <a:pt x="15658" y="6323"/>
                  <a:pt x="15658" y="6061"/>
                  <a:pt x="15646" y="5763"/>
                </a:cubicBezTo>
                <a:cubicBezTo>
                  <a:pt x="15646" y="5644"/>
                  <a:pt x="15669" y="5525"/>
                  <a:pt x="15646" y="5406"/>
                </a:cubicBezTo>
                <a:lnTo>
                  <a:pt x="15646" y="5335"/>
                </a:lnTo>
                <a:cubicBezTo>
                  <a:pt x="15681" y="5180"/>
                  <a:pt x="15669" y="4989"/>
                  <a:pt x="15669" y="4823"/>
                </a:cubicBezTo>
                <a:cubicBezTo>
                  <a:pt x="15717" y="4692"/>
                  <a:pt x="15681" y="4525"/>
                  <a:pt x="15705" y="4382"/>
                </a:cubicBezTo>
                <a:cubicBezTo>
                  <a:pt x="15836" y="4275"/>
                  <a:pt x="15800" y="3739"/>
                  <a:pt x="15908" y="3561"/>
                </a:cubicBezTo>
                <a:cubicBezTo>
                  <a:pt x="15908" y="3561"/>
                  <a:pt x="15896" y="3454"/>
                  <a:pt x="15896" y="3406"/>
                </a:cubicBezTo>
                <a:cubicBezTo>
                  <a:pt x="15872" y="3323"/>
                  <a:pt x="15860" y="3275"/>
                  <a:pt x="15836" y="3227"/>
                </a:cubicBezTo>
                <a:cubicBezTo>
                  <a:pt x="15800" y="3084"/>
                  <a:pt x="15777" y="2930"/>
                  <a:pt x="15777" y="2775"/>
                </a:cubicBezTo>
                <a:cubicBezTo>
                  <a:pt x="15765" y="2430"/>
                  <a:pt x="15765" y="2096"/>
                  <a:pt x="15741" y="1763"/>
                </a:cubicBezTo>
                <a:cubicBezTo>
                  <a:pt x="15800" y="1441"/>
                  <a:pt x="15741" y="1132"/>
                  <a:pt x="15741" y="822"/>
                </a:cubicBezTo>
                <a:cubicBezTo>
                  <a:pt x="15681" y="584"/>
                  <a:pt x="15622" y="346"/>
                  <a:pt x="15527" y="286"/>
                </a:cubicBezTo>
                <a:cubicBezTo>
                  <a:pt x="15498" y="240"/>
                  <a:pt x="15478" y="208"/>
                  <a:pt x="15453" y="208"/>
                </a:cubicBezTo>
                <a:cubicBezTo>
                  <a:pt x="15446" y="208"/>
                  <a:pt x="15439" y="210"/>
                  <a:pt x="15431" y="215"/>
                </a:cubicBezTo>
                <a:cubicBezTo>
                  <a:pt x="15381" y="165"/>
                  <a:pt x="15331" y="114"/>
                  <a:pt x="15280" y="114"/>
                </a:cubicBezTo>
                <a:cubicBezTo>
                  <a:pt x="15271" y="114"/>
                  <a:pt x="15262" y="116"/>
                  <a:pt x="15253" y="120"/>
                </a:cubicBezTo>
                <a:cubicBezTo>
                  <a:pt x="15241" y="120"/>
                  <a:pt x="15241" y="108"/>
                  <a:pt x="15229" y="108"/>
                </a:cubicBezTo>
                <a:cubicBezTo>
                  <a:pt x="15217" y="48"/>
                  <a:pt x="15205" y="33"/>
                  <a:pt x="15192" y="33"/>
                </a:cubicBezTo>
                <a:cubicBezTo>
                  <a:pt x="15178" y="33"/>
                  <a:pt x="15163" y="48"/>
                  <a:pt x="15146" y="48"/>
                </a:cubicBezTo>
                <a:cubicBezTo>
                  <a:pt x="15090" y="48"/>
                  <a:pt x="15055" y="194"/>
                  <a:pt x="15012" y="194"/>
                </a:cubicBezTo>
                <a:cubicBezTo>
                  <a:pt x="15009" y="194"/>
                  <a:pt x="15006" y="193"/>
                  <a:pt x="15003" y="191"/>
                </a:cubicBezTo>
                <a:cubicBezTo>
                  <a:pt x="14972" y="92"/>
                  <a:pt x="14931" y="74"/>
                  <a:pt x="14891" y="74"/>
                </a:cubicBezTo>
                <a:cubicBezTo>
                  <a:pt x="14867" y="74"/>
                  <a:pt x="14843" y="80"/>
                  <a:pt x="14821" y="80"/>
                </a:cubicBezTo>
                <a:cubicBezTo>
                  <a:pt x="14809" y="80"/>
                  <a:pt x="14798" y="78"/>
                  <a:pt x="14788" y="72"/>
                </a:cubicBezTo>
                <a:cubicBezTo>
                  <a:pt x="14725" y="43"/>
                  <a:pt x="14659" y="23"/>
                  <a:pt x="14592" y="23"/>
                </a:cubicBezTo>
                <a:cubicBezTo>
                  <a:pt x="14519" y="23"/>
                  <a:pt x="14445" y="46"/>
                  <a:pt x="14372" y="108"/>
                </a:cubicBezTo>
                <a:cubicBezTo>
                  <a:pt x="14353" y="89"/>
                  <a:pt x="14333" y="76"/>
                  <a:pt x="14312" y="76"/>
                </a:cubicBezTo>
                <a:cubicBezTo>
                  <a:pt x="14294" y="76"/>
                  <a:pt x="14275" y="86"/>
                  <a:pt x="14253" y="108"/>
                </a:cubicBezTo>
                <a:lnTo>
                  <a:pt x="14229" y="108"/>
                </a:lnTo>
                <a:cubicBezTo>
                  <a:pt x="14217" y="107"/>
                  <a:pt x="14205" y="106"/>
                  <a:pt x="14193" y="106"/>
                </a:cubicBezTo>
                <a:cubicBezTo>
                  <a:pt x="14147" y="106"/>
                  <a:pt x="14101" y="114"/>
                  <a:pt x="14056" y="114"/>
                </a:cubicBezTo>
                <a:cubicBezTo>
                  <a:pt x="14000" y="114"/>
                  <a:pt x="13943" y="102"/>
                  <a:pt x="13883" y="48"/>
                </a:cubicBezTo>
                <a:cubicBezTo>
                  <a:pt x="13848" y="19"/>
                  <a:pt x="13803" y="1"/>
                  <a:pt x="137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222" name="Google Shape;222;p36"/>
          <p:cNvSpPr/>
          <p:nvPr/>
        </p:nvSpPr>
        <p:spPr>
          <a:xfrm>
            <a:off x="7096079" y="1462939"/>
            <a:ext cx="901383" cy="687855"/>
          </a:xfrm>
          <a:custGeom>
            <a:avLst/>
            <a:gdLst/>
            <a:ahLst/>
            <a:cxnLst/>
            <a:rect l="l" t="t" r="r" b="b"/>
            <a:pathLst>
              <a:path w="16099" h="19238" extrusionOk="0">
                <a:moveTo>
                  <a:pt x="1468" y="587"/>
                </a:moveTo>
                <a:cubicBezTo>
                  <a:pt x="1471" y="587"/>
                  <a:pt x="1477" y="590"/>
                  <a:pt x="1477" y="596"/>
                </a:cubicBezTo>
                <a:cubicBezTo>
                  <a:pt x="1465" y="590"/>
                  <a:pt x="1465" y="587"/>
                  <a:pt x="1468" y="587"/>
                </a:cubicBezTo>
                <a:close/>
                <a:moveTo>
                  <a:pt x="15603" y="7480"/>
                </a:moveTo>
                <a:cubicBezTo>
                  <a:pt x="15601" y="7484"/>
                  <a:pt x="15600" y="7487"/>
                  <a:pt x="15599" y="7490"/>
                </a:cubicBezTo>
                <a:lnTo>
                  <a:pt x="15599" y="7490"/>
                </a:lnTo>
                <a:cubicBezTo>
                  <a:pt x="15601" y="7489"/>
                  <a:pt x="15604" y="7487"/>
                  <a:pt x="15603" y="7480"/>
                </a:cubicBezTo>
                <a:close/>
                <a:moveTo>
                  <a:pt x="15598" y="7466"/>
                </a:moveTo>
                <a:cubicBezTo>
                  <a:pt x="15601" y="7472"/>
                  <a:pt x="15602" y="7476"/>
                  <a:pt x="15603" y="7480"/>
                </a:cubicBezTo>
                <a:lnTo>
                  <a:pt x="15603" y="7480"/>
                </a:lnTo>
                <a:cubicBezTo>
                  <a:pt x="15605" y="7476"/>
                  <a:pt x="15607" y="7472"/>
                  <a:pt x="15610" y="7466"/>
                </a:cubicBezTo>
                <a:lnTo>
                  <a:pt x="15610" y="7466"/>
                </a:lnTo>
                <a:cubicBezTo>
                  <a:pt x="15610" y="7490"/>
                  <a:pt x="15598" y="7490"/>
                  <a:pt x="15598" y="7502"/>
                </a:cubicBezTo>
                <a:cubicBezTo>
                  <a:pt x="15598" y="7496"/>
                  <a:pt x="15598" y="7493"/>
                  <a:pt x="15599" y="7490"/>
                </a:cubicBezTo>
                <a:lnTo>
                  <a:pt x="15599" y="7490"/>
                </a:lnTo>
                <a:cubicBezTo>
                  <a:pt x="15598" y="7490"/>
                  <a:pt x="15598" y="7490"/>
                  <a:pt x="15598" y="7490"/>
                </a:cubicBezTo>
                <a:lnTo>
                  <a:pt x="15598" y="7466"/>
                </a:lnTo>
                <a:close/>
                <a:moveTo>
                  <a:pt x="15750" y="13934"/>
                </a:moveTo>
                <a:cubicBezTo>
                  <a:pt x="15753" y="13934"/>
                  <a:pt x="15753" y="13937"/>
                  <a:pt x="15741" y="13943"/>
                </a:cubicBezTo>
                <a:cubicBezTo>
                  <a:pt x="15741" y="13937"/>
                  <a:pt x="15747" y="13934"/>
                  <a:pt x="15750" y="13934"/>
                </a:cubicBezTo>
                <a:close/>
                <a:moveTo>
                  <a:pt x="301" y="15057"/>
                </a:moveTo>
                <a:cubicBezTo>
                  <a:pt x="304" y="15057"/>
                  <a:pt x="306" y="15062"/>
                  <a:pt x="298" y="15062"/>
                </a:cubicBezTo>
                <a:cubicBezTo>
                  <a:pt x="298" y="15058"/>
                  <a:pt x="300" y="15057"/>
                  <a:pt x="301" y="15057"/>
                </a:cubicBezTo>
                <a:close/>
                <a:moveTo>
                  <a:pt x="16098" y="15014"/>
                </a:moveTo>
                <a:lnTo>
                  <a:pt x="16098" y="15014"/>
                </a:lnTo>
                <a:cubicBezTo>
                  <a:pt x="16092" y="15026"/>
                  <a:pt x="16086" y="15040"/>
                  <a:pt x="16081" y="15055"/>
                </a:cubicBezTo>
                <a:lnTo>
                  <a:pt x="16081" y="15055"/>
                </a:lnTo>
                <a:cubicBezTo>
                  <a:pt x="16082" y="15062"/>
                  <a:pt x="16084" y="15066"/>
                  <a:pt x="16086" y="15066"/>
                </a:cubicBezTo>
                <a:cubicBezTo>
                  <a:pt x="16090" y="15066"/>
                  <a:pt x="16094" y="15052"/>
                  <a:pt x="16098" y="15014"/>
                </a:cubicBezTo>
                <a:close/>
                <a:moveTo>
                  <a:pt x="4942" y="18694"/>
                </a:moveTo>
                <a:cubicBezTo>
                  <a:pt x="4942" y="18705"/>
                  <a:pt x="4942" y="18717"/>
                  <a:pt x="4930" y="18717"/>
                </a:cubicBezTo>
                <a:cubicBezTo>
                  <a:pt x="4930" y="18705"/>
                  <a:pt x="4930" y="18705"/>
                  <a:pt x="4942" y="18694"/>
                </a:cubicBezTo>
                <a:close/>
                <a:moveTo>
                  <a:pt x="12574" y="19098"/>
                </a:moveTo>
                <a:lnTo>
                  <a:pt x="12574" y="19110"/>
                </a:lnTo>
                <a:cubicBezTo>
                  <a:pt x="12574" y="19122"/>
                  <a:pt x="12562" y="19122"/>
                  <a:pt x="12562" y="19146"/>
                </a:cubicBezTo>
                <a:lnTo>
                  <a:pt x="12562" y="19146"/>
                </a:lnTo>
                <a:cubicBezTo>
                  <a:pt x="12562" y="19122"/>
                  <a:pt x="12574" y="19110"/>
                  <a:pt x="12574" y="19098"/>
                </a:cubicBezTo>
                <a:close/>
                <a:moveTo>
                  <a:pt x="13760" y="1"/>
                </a:moveTo>
                <a:cubicBezTo>
                  <a:pt x="13717" y="1"/>
                  <a:pt x="13675" y="19"/>
                  <a:pt x="13645" y="60"/>
                </a:cubicBezTo>
                <a:cubicBezTo>
                  <a:pt x="13623" y="83"/>
                  <a:pt x="13602" y="88"/>
                  <a:pt x="13583" y="88"/>
                </a:cubicBezTo>
                <a:cubicBezTo>
                  <a:pt x="13565" y="88"/>
                  <a:pt x="13549" y="84"/>
                  <a:pt x="13534" y="84"/>
                </a:cubicBezTo>
                <a:cubicBezTo>
                  <a:pt x="13523" y="84"/>
                  <a:pt x="13512" y="86"/>
                  <a:pt x="13502" y="96"/>
                </a:cubicBezTo>
                <a:cubicBezTo>
                  <a:pt x="13473" y="108"/>
                  <a:pt x="13446" y="111"/>
                  <a:pt x="13419" y="111"/>
                </a:cubicBezTo>
                <a:cubicBezTo>
                  <a:pt x="13392" y="111"/>
                  <a:pt x="13366" y="108"/>
                  <a:pt x="13336" y="108"/>
                </a:cubicBezTo>
                <a:cubicBezTo>
                  <a:pt x="13256" y="100"/>
                  <a:pt x="13171" y="33"/>
                  <a:pt x="13084" y="33"/>
                </a:cubicBezTo>
                <a:cubicBezTo>
                  <a:pt x="13041" y="33"/>
                  <a:pt x="12998" y="49"/>
                  <a:pt x="12955" y="96"/>
                </a:cubicBezTo>
                <a:cubicBezTo>
                  <a:pt x="12881" y="73"/>
                  <a:pt x="12803" y="48"/>
                  <a:pt x="12722" y="48"/>
                </a:cubicBezTo>
                <a:cubicBezTo>
                  <a:pt x="12633" y="48"/>
                  <a:pt x="12542" y="79"/>
                  <a:pt x="12455" y="179"/>
                </a:cubicBezTo>
                <a:cubicBezTo>
                  <a:pt x="12391" y="126"/>
                  <a:pt x="12323" y="104"/>
                  <a:pt x="12253" y="104"/>
                </a:cubicBezTo>
                <a:cubicBezTo>
                  <a:pt x="12166" y="104"/>
                  <a:pt x="12076" y="138"/>
                  <a:pt x="11990" y="191"/>
                </a:cubicBezTo>
                <a:cubicBezTo>
                  <a:pt x="11919" y="179"/>
                  <a:pt x="11845" y="173"/>
                  <a:pt x="11767" y="173"/>
                </a:cubicBezTo>
                <a:cubicBezTo>
                  <a:pt x="11690" y="173"/>
                  <a:pt x="11609" y="179"/>
                  <a:pt x="11526" y="191"/>
                </a:cubicBezTo>
                <a:lnTo>
                  <a:pt x="11443" y="191"/>
                </a:lnTo>
                <a:cubicBezTo>
                  <a:pt x="11422" y="167"/>
                  <a:pt x="11402" y="158"/>
                  <a:pt x="11382" y="158"/>
                </a:cubicBezTo>
                <a:cubicBezTo>
                  <a:pt x="11342" y="158"/>
                  <a:pt x="11303" y="192"/>
                  <a:pt x="11264" y="215"/>
                </a:cubicBezTo>
                <a:cubicBezTo>
                  <a:pt x="11243" y="187"/>
                  <a:pt x="11222" y="176"/>
                  <a:pt x="11201" y="176"/>
                </a:cubicBezTo>
                <a:cubicBezTo>
                  <a:pt x="11187" y="176"/>
                  <a:pt x="11172" y="181"/>
                  <a:pt x="11157" y="191"/>
                </a:cubicBezTo>
                <a:cubicBezTo>
                  <a:pt x="11143" y="151"/>
                  <a:pt x="11130" y="137"/>
                  <a:pt x="11117" y="137"/>
                </a:cubicBezTo>
                <a:cubicBezTo>
                  <a:pt x="11106" y="137"/>
                  <a:pt x="11096" y="145"/>
                  <a:pt x="11086" y="156"/>
                </a:cubicBezTo>
                <a:cubicBezTo>
                  <a:pt x="10956" y="174"/>
                  <a:pt x="10827" y="249"/>
                  <a:pt x="10704" y="249"/>
                </a:cubicBezTo>
                <a:cubicBezTo>
                  <a:pt x="10668" y="249"/>
                  <a:pt x="10632" y="243"/>
                  <a:pt x="10597" y="227"/>
                </a:cubicBezTo>
                <a:cubicBezTo>
                  <a:pt x="10550" y="203"/>
                  <a:pt x="10505" y="185"/>
                  <a:pt x="10460" y="185"/>
                </a:cubicBezTo>
                <a:cubicBezTo>
                  <a:pt x="10416" y="185"/>
                  <a:pt x="10371" y="203"/>
                  <a:pt x="10324" y="251"/>
                </a:cubicBezTo>
                <a:cubicBezTo>
                  <a:pt x="10157" y="275"/>
                  <a:pt x="9978" y="275"/>
                  <a:pt x="9823" y="298"/>
                </a:cubicBezTo>
                <a:cubicBezTo>
                  <a:pt x="9820" y="299"/>
                  <a:pt x="9816" y="299"/>
                  <a:pt x="9812" y="299"/>
                </a:cubicBezTo>
                <a:cubicBezTo>
                  <a:pt x="9761" y="299"/>
                  <a:pt x="9718" y="248"/>
                  <a:pt x="9675" y="248"/>
                </a:cubicBezTo>
                <a:cubicBezTo>
                  <a:pt x="9653" y="248"/>
                  <a:pt x="9632" y="261"/>
                  <a:pt x="9609" y="298"/>
                </a:cubicBezTo>
                <a:cubicBezTo>
                  <a:pt x="9583" y="266"/>
                  <a:pt x="9560" y="247"/>
                  <a:pt x="9535" y="247"/>
                </a:cubicBezTo>
                <a:cubicBezTo>
                  <a:pt x="9515" y="247"/>
                  <a:pt x="9493" y="260"/>
                  <a:pt x="9466" y="286"/>
                </a:cubicBezTo>
                <a:cubicBezTo>
                  <a:pt x="9436" y="257"/>
                  <a:pt x="9407" y="242"/>
                  <a:pt x="9377" y="242"/>
                </a:cubicBezTo>
                <a:cubicBezTo>
                  <a:pt x="9347" y="242"/>
                  <a:pt x="9317" y="257"/>
                  <a:pt x="9288" y="286"/>
                </a:cubicBezTo>
                <a:cubicBezTo>
                  <a:pt x="9169" y="298"/>
                  <a:pt x="9061" y="286"/>
                  <a:pt x="8942" y="310"/>
                </a:cubicBezTo>
                <a:cubicBezTo>
                  <a:pt x="8923" y="318"/>
                  <a:pt x="8901" y="321"/>
                  <a:pt x="8880" y="321"/>
                </a:cubicBezTo>
                <a:cubicBezTo>
                  <a:pt x="8837" y="321"/>
                  <a:pt x="8792" y="310"/>
                  <a:pt x="8752" y="310"/>
                </a:cubicBezTo>
                <a:cubicBezTo>
                  <a:pt x="8644" y="310"/>
                  <a:pt x="8529" y="269"/>
                  <a:pt x="8422" y="269"/>
                </a:cubicBezTo>
                <a:cubicBezTo>
                  <a:pt x="8375" y="269"/>
                  <a:pt x="8330" y="277"/>
                  <a:pt x="8288" y="298"/>
                </a:cubicBezTo>
                <a:cubicBezTo>
                  <a:pt x="8180" y="286"/>
                  <a:pt x="8061" y="275"/>
                  <a:pt x="7954" y="275"/>
                </a:cubicBezTo>
                <a:cubicBezTo>
                  <a:pt x="7891" y="270"/>
                  <a:pt x="7828" y="269"/>
                  <a:pt x="7765" y="269"/>
                </a:cubicBezTo>
                <a:cubicBezTo>
                  <a:pt x="7558" y="269"/>
                  <a:pt x="7350" y="286"/>
                  <a:pt x="7143" y="286"/>
                </a:cubicBezTo>
                <a:cubicBezTo>
                  <a:pt x="7056" y="286"/>
                  <a:pt x="6969" y="283"/>
                  <a:pt x="6883" y="275"/>
                </a:cubicBezTo>
                <a:cubicBezTo>
                  <a:pt x="6877" y="263"/>
                  <a:pt x="6868" y="254"/>
                  <a:pt x="6857" y="254"/>
                </a:cubicBezTo>
                <a:cubicBezTo>
                  <a:pt x="6847" y="254"/>
                  <a:pt x="6835" y="263"/>
                  <a:pt x="6823" y="286"/>
                </a:cubicBezTo>
                <a:cubicBezTo>
                  <a:pt x="6811" y="302"/>
                  <a:pt x="6797" y="307"/>
                  <a:pt x="6783" y="307"/>
                </a:cubicBezTo>
                <a:cubicBezTo>
                  <a:pt x="6753" y="307"/>
                  <a:pt x="6721" y="285"/>
                  <a:pt x="6696" y="285"/>
                </a:cubicBezTo>
                <a:cubicBezTo>
                  <a:pt x="6685" y="285"/>
                  <a:pt x="6676" y="288"/>
                  <a:pt x="6668" y="298"/>
                </a:cubicBezTo>
                <a:cubicBezTo>
                  <a:pt x="6613" y="298"/>
                  <a:pt x="6562" y="272"/>
                  <a:pt x="6510" y="272"/>
                </a:cubicBezTo>
                <a:cubicBezTo>
                  <a:pt x="6484" y="272"/>
                  <a:pt x="6458" y="279"/>
                  <a:pt x="6430" y="298"/>
                </a:cubicBezTo>
                <a:lnTo>
                  <a:pt x="5906" y="298"/>
                </a:lnTo>
                <a:cubicBezTo>
                  <a:pt x="5893" y="280"/>
                  <a:pt x="5879" y="274"/>
                  <a:pt x="5866" y="274"/>
                </a:cubicBezTo>
                <a:cubicBezTo>
                  <a:pt x="5844" y="274"/>
                  <a:pt x="5821" y="291"/>
                  <a:pt x="5799" y="298"/>
                </a:cubicBezTo>
                <a:cubicBezTo>
                  <a:pt x="5787" y="298"/>
                  <a:pt x="5787" y="286"/>
                  <a:pt x="5775" y="286"/>
                </a:cubicBezTo>
                <a:cubicBezTo>
                  <a:pt x="5679" y="266"/>
                  <a:pt x="5583" y="245"/>
                  <a:pt x="5487" y="245"/>
                </a:cubicBezTo>
                <a:cubicBezTo>
                  <a:pt x="5416" y="245"/>
                  <a:pt x="5346" y="256"/>
                  <a:pt x="5275" y="286"/>
                </a:cubicBezTo>
                <a:cubicBezTo>
                  <a:pt x="5267" y="252"/>
                  <a:pt x="5258" y="230"/>
                  <a:pt x="5249" y="230"/>
                </a:cubicBezTo>
                <a:cubicBezTo>
                  <a:pt x="5246" y="230"/>
                  <a:pt x="5243" y="232"/>
                  <a:pt x="5240" y="239"/>
                </a:cubicBezTo>
                <a:cubicBezTo>
                  <a:pt x="5216" y="298"/>
                  <a:pt x="5189" y="316"/>
                  <a:pt x="5162" y="316"/>
                </a:cubicBezTo>
                <a:cubicBezTo>
                  <a:pt x="5135" y="316"/>
                  <a:pt x="5109" y="298"/>
                  <a:pt x="5085" y="286"/>
                </a:cubicBezTo>
                <a:lnTo>
                  <a:pt x="5025" y="286"/>
                </a:lnTo>
                <a:cubicBezTo>
                  <a:pt x="4966" y="227"/>
                  <a:pt x="4903" y="197"/>
                  <a:pt x="4841" y="197"/>
                </a:cubicBezTo>
                <a:cubicBezTo>
                  <a:pt x="4778" y="197"/>
                  <a:pt x="4716" y="227"/>
                  <a:pt x="4656" y="286"/>
                </a:cubicBezTo>
                <a:cubicBezTo>
                  <a:pt x="4622" y="212"/>
                  <a:pt x="4585" y="179"/>
                  <a:pt x="4548" y="179"/>
                </a:cubicBezTo>
                <a:cubicBezTo>
                  <a:pt x="4508" y="179"/>
                  <a:pt x="4467" y="218"/>
                  <a:pt x="4430" y="286"/>
                </a:cubicBezTo>
                <a:cubicBezTo>
                  <a:pt x="4430" y="298"/>
                  <a:pt x="4418" y="298"/>
                  <a:pt x="4418" y="298"/>
                </a:cubicBezTo>
                <a:cubicBezTo>
                  <a:pt x="4323" y="275"/>
                  <a:pt x="4228" y="310"/>
                  <a:pt x="4132" y="215"/>
                </a:cubicBezTo>
                <a:cubicBezTo>
                  <a:pt x="4130" y="211"/>
                  <a:pt x="4128" y="209"/>
                  <a:pt x="4126" y="209"/>
                </a:cubicBezTo>
                <a:cubicBezTo>
                  <a:pt x="4116" y="209"/>
                  <a:pt x="4104" y="250"/>
                  <a:pt x="4085" y="298"/>
                </a:cubicBezTo>
                <a:cubicBezTo>
                  <a:pt x="4073" y="370"/>
                  <a:pt x="4061" y="429"/>
                  <a:pt x="4025" y="465"/>
                </a:cubicBezTo>
                <a:cubicBezTo>
                  <a:pt x="4001" y="453"/>
                  <a:pt x="3954" y="477"/>
                  <a:pt x="3942" y="394"/>
                </a:cubicBezTo>
                <a:cubicBezTo>
                  <a:pt x="3909" y="270"/>
                  <a:pt x="3875" y="224"/>
                  <a:pt x="3840" y="224"/>
                </a:cubicBezTo>
                <a:cubicBezTo>
                  <a:pt x="3797" y="224"/>
                  <a:pt x="3755" y="292"/>
                  <a:pt x="3716" y="370"/>
                </a:cubicBezTo>
                <a:lnTo>
                  <a:pt x="3727" y="394"/>
                </a:lnTo>
                <a:cubicBezTo>
                  <a:pt x="3727" y="406"/>
                  <a:pt x="3727" y="406"/>
                  <a:pt x="3716" y="417"/>
                </a:cubicBezTo>
                <a:cubicBezTo>
                  <a:pt x="3716" y="406"/>
                  <a:pt x="3716" y="394"/>
                  <a:pt x="3704" y="394"/>
                </a:cubicBezTo>
                <a:cubicBezTo>
                  <a:pt x="3694" y="374"/>
                  <a:pt x="3667" y="329"/>
                  <a:pt x="3659" y="329"/>
                </a:cubicBezTo>
                <a:cubicBezTo>
                  <a:pt x="3657" y="329"/>
                  <a:pt x="3656" y="330"/>
                  <a:pt x="3656" y="334"/>
                </a:cubicBezTo>
                <a:cubicBezTo>
                  <a:pt x="3602" y="382"/>
                  <a:pt x="3546" y="388"/>
                  <a:pt x="3491" y="388"/>
                </a:cubicBezTo>
                <a:cubicBezTo>
                  <a:pt x="3472" y="388"/>
                  <a:pt x="3454" y="387"/>
                  <a:pt x="3436" y="387"/>
                </a:cubicBezTo>
                <a:cubicBezTo>
                  <a:pt x="3401" y="387"/>
                  <a:pt x="3366" y="390"/>
                  <a:pt x="3335" y="406"/>
                </a:cubicBezTo>
                <a:lnTo>
                  <a:pt x="3311" y="394"/>
                </a:lnTo>
                <a:cubicBezTo>
                  <a:pt x="3233" y="344"/>
                  <a:pt x="3150" y="303"/>
                  <a:pt x="3066" y="303"/>
                </a:cubicBezTo>
                <a:cubicBezTo>
                  <a:pt x="3009" y="303"/>
                  <a:pt x="2952" y="322"/>
                  <a:pt x="2894" y="370"/>
                </a:cubicBezTo>
                <a:cubicBezTo>
                  <a:pt x="2878" y="393"/>
                  <a:pt x="2852" y="432"/>
                  <a:pt x="2829" y="432"/>
                </a:cubicBezTo>
                <a:cubicBezTo>
                  <a:pt x="2818" y="432"/>
                  <a:pt x="2807" y="422"/>
                  <a:pt x="2799" y="394"/>
                </a:cubicBezTo>
                <a:cubicBezTo>
                  <a:pt x="2775" y="336"/>
                  <a:pt x="2753" y="316"/>
                  <a:pt x="2732" y="316"/>
                </a:cubicBezTo>
                <a:cubicBezTo>
                  <a:pt x="2699" y="316"/>
                  <a:pt x="2668" y="363"/>
                  <a:pt x="2632" y="406"/>
                </a:cubicBezTo>
                <a:cubicBezTo>
                  <a:pt x="2632" y="324"/>
                  <a:pt x="2623" y="243"/>
                  <a:pt x="2599" y="243"/>
                </a:cubicBezTo>
                <a:cubicBezTo>
                  <a:pt x="2594" y="243"/>
                  <a:pt x="2590" y="246"/>
                  <a:pt x="2584" y="251"/>
                </a:cubicBezTo>
                <a:cubicBezTo>
                  <a:pt x="2565" y="279"/>
                  <a:pt x="2546" y="288"/>
                  <a:pt x="2528" y="288"/>
                </a:cubicBezTo>
                <a:cubicBezTo>
                  <a:pt x="2492" y="288"/>
                  <a:pt x="2457" y="251"/>
                  <a:pt x="2418" y="251"/>
                </a:cubicBezTo>
                <a:cubicBezTo>
                  <a:pt x="2413" y="251"/>
                  <a:pt x="2408" y="251"/>
                  <a:pt x="2403" y="251"/>
                </a:cubicBezTo>
                <a:cubicBezTo>
                  <a:pt x="2368" y="251"/>
                  <a:pt x="2318" y="260"/>
                  <a:pt x="2287" y="406"/>
                </a:cubicBezTo>
                <a:cubicBezTo>
                  <a:pt x="2277" y="462"/>
                  <a:pt x="2253" y="496"/>
                  <a:pt x="2231" y="496"/>
                </a:cubicBezTo>
                <a:cubicBezTo>
                  <a:pt x="2226" y="496"/>
                  <a:pt x="2220" y="494"/>
                  <a:pt x="2215" y="489"/>
                </a:cubicBezTo>
                <a:cubicBezTo>
                  <a:pt x="2187" y="433"/>
                  <a:pt x="2196" y="297"/>
                  <a:pt x="2161" y="297"/>
                </a:cubicBezTo>
                <a:cubicBezTo>
                  <a:pt x="2151" y="297"/>
                  <a:pt x="2138" y="308"/>
                  <a:pt x="2120" y="334"/>
                </a:cubicBezTo>
                <a:cubicBezTo>
                  <a:pt x="2072" y="318"/>
                  <a:pt x="2023" y="269"/>
                  <a:pt x="1967" y="269"/>
                </a:cubicBezTo>
                <a:cubicBezTo>
                  <a:pt x="1941" y="269"/>
                  <a:pt x="1913" y="280"/>
                  <a:pt x="1882" y="310"/>
                </a:cubicBezTo>
                <a:cubicBezTo>
                  <a:pt x="1870" y="346"/>
                  <a:pt x="1870" y="370"/>
                  <a:pt x="1858" y="406"/>
                </a:cubicBezTo>
                <a:cubicBezTo>
                  <a:pt x="1850" y="404"/>
                  <a:pt x="1843" y="403"/>
                  <a:pt x="1835" y="403"/>
                </a:cubicBezTo>
                <a:cubicBezTo>
                  <a:pt x="1795" y="403"/>
                  <a:pt x="1757" y="429"/>
                  <a:pt x="1727" y="489"/>
                </a:cubicBezTo>
                <a:cubicBezTo>
                  <a:pt x="1727" y="310"/>
                  <a:pt x="1680" y="346"/>
                  <a:pt x="1632" y="334"/>
                </a:cubicBezTo>
                <a:cubicBezTo>
                  <a:pt x="1591" y="259"/>
                  <a:pt x="1548" y="228"/>
                  <a:pt x="1504" y="228"/>
                </a:cubicBezTo>
                <a:cubicBezTo>
                  <a:pt x="1458" y="228"/>
                  <a:pt x="1413" y="262"/>
                  <a:pt x="1370" y="310"/>
                </a:cubicBezTo>
                <a:lnTo>
                  <a:pt x="1346" y="310"/>
                </a:lnTo>
                <a:cubicBezTo>
                  <a:pt x="1340" y="292"/>
                  <a:pt x="1334" y="284"/>
                  <a:pt x="1330" y="284"/>
                </a:cubicBezTo>
                <a:cubicBezTo>
                  <a:pt x="1325" y="284"/>
                  <a:pt x="1322" y="292"/>
                  <a:pt x="1322" y="310"/>
                </a:cubicBezTo>
                <a:cubicBezTo>
                  <a:pt x="1253" y="310"/>
                  <a:pt x="1190" y="361"/>
                  <a:pt x="1124" y="361"/>
                </a:cubicBezTo>
                <a:cubicBezTo>
                  <a:pt x="1100" y="361"/>
                  <a:pt x="1075" y="354"/>
                  <a:pt x="1049" y="334"/>
                </a:cubicBezTo>
                <a:cubicBezTo>
                  <a:pt x="1041" y="327"/>
                  <a:pt x="1033" y="323"/>
                  <a:pt x="1025" y="323"/>
                </a:cubicBezTo>
                <a:cubicBezTo>
                  <a:pt x="994" y="323"/>
                  <a:pt x="963" y="376"/>
                  <a:pt x="953" y="489"/>
                </a:cubicBezTo>
                <a:cubicBezTo>
                  <a:pt x="938" y="551"/>
                  <a:pt x="924" y="570"/>
                  <a:pt x="910" y="570"/>
                </a:cubicBezTo>
                <a:cubicBezTo>
                  <a:pt x="892" y="570"/>
                  <a:pt x="873" y="538"/>
                  <a:pt x="846" y="525"/>
                </a:cubicBezTo>
                <a:cubicBezTo>
                  <a:pt x="785" y="474"/>
                  <a:pt x="733" y="398"/>
                  <a:pt x="661" y="398"/>
                </a:cubicBezTo>
                <a:cubicBezTo>
                  <a:pt x="648" y="398"/>
                  <a:pt x="634" y="400"/>
                  <a:pt x="620" y="406"/>
                </a:cubicBezTo>
                <a:cubicBezTo>
                  <a:pt x="614" y="404"/>
                  <a:pt x="608" y="403"/>
                  <a:pt x="603" y="403"/>
                </a:cubicBezTo>
                <a:cubicBezTo>
                  <a:pt x="566" y="403"/>
                  <a:pt x="543" y="440"/>
                  <a:pt x="501" y="513"/>
                </a:cubicBezTo>
                <a:cubicBezTo>
                  <a:pt x="449" y="498"/>
                  <a:pt x="389" y="470"/>
                  <a:pt x="328" y="470"/>
                </a:cubicBezTo>
                <a:cubicBezTo>
                  <a:pt x="290" y="470"/>
                  <a:pt x="252" y="481"/>
                  <a:pt x="215" y="513"/>
                </a:cubicBezTo>
                <a:cubicBezTo>
                  <a:pt x="207" y="504"/>
                  <a:pt x="200" y="501"/>
                  <a:pt x="195" y="501"/>
                </a:cubicBezTo>
                <a:cubicBezTo>
                  <a:pt x="161" y="501"/>
                  <a:pt x="176" y="637"/>
                  <a:pt x="156" y="667"/>
                </a:cubicBezTo>
                <a:cubicBezTo>
                  <a:pt x="96" y="846"/>
                  <a:pt x="96" y="1108"/>
                  <a:pt x="84" y="1322"/>
                </a:cubicBezTo>
                <a:cubicBezTo>
                  <a:pt x="84" y="1418"/>
                  <a:pt x="96" y="1429"/>
                  <a:pt x="132" y="1441"/>
                </a:cubicBezTo>
                <a:lnTo>
                  <a:pt x="132" y="1965"/>
                </a:lnTo>
                <a:cubicBezTo>
                  <a:pt x="96" y="2061"/>
                  <a:pt x="96" y="2191"/>
                  <a:pt x="72" y="2299"/>
                </a:cubicBezTo>
                <a:cubicBezTo>
                  <a:pt x="1" y="2537"/>
                  <a:pt x="13" y="2811"/>
                  <a:pt x="37" y="3096"/>
                </a:cubicBezTo>
                <a:lnTo>
                  <a:pt x="60" y="3084"/>
                </a:lnTo>
                <a:lnTo>
                  <a:pt x="60" y="3096"/>
                </a:lnTo>
                <a:lnTo>
                  <a:pt x="37" y="3096"/>
                </a:lnTo>
                <a:cubicBezTo>
                  <a:pt x="37" y="3132"/>
                  <a:pt x="37" y="3156"/>
                  <a:pt x="60" y="3168"/>
                </a:cubicBezTo>
                <a:cubicBezTo>
                  <a:pt x="60" y="3287"/>
                  <a:pt x="37" y="3442"/>
                  <a:pt x="72" y="3549"/>
                </a:cubicBezTo>
                <a:cubicBezTo>
                  <a:pt x="84" y="3644"/>
                  <a:pt x="60" y="3799"/>
                  <a:pt x="96" y="3870"/>
                </a:cubicBezTo>
                <a:cubicBezTo>
                  <a:pt x="120" y="4347"/>
                  <a:pt x="156" y="4811"/>
                  <a:pt x="215" y="5239"/>
                </a:cubicBezTo>
                <a:cubicBezTo>
                  <a:pt x="239" y="5478"/>
                  <a:pt x="239" y="5704"/>
                  <a:pt x="215" y="5942"/>
                </a:cubicBezTo>
                <a:cubicBezTo>
                  <a:pt x="191" y="6025"/>
                  <a:pt x="191" y="6121"/>
                  <a:pt x="215" y="6204"/>
                </a:cubicBezTo>
                <a:cubicBezTo>
                  <a:pt x="203" y="6490"/>
                  <a:pt x="203" y="6763"/>
                  <a:pt x="251" y="6978"/>
                </a:cubicBezTo>
                <a:cubicBezTo>
                  <a:pt x="203" y="7156"/>
                  <a:pt x="203" y="7383"/>
                  <a:pt x="191" y="7597"/>
                </a:cubicBezTo>
                <a:cubicBezTo>
                  <a:pt x="191" y="7680"/>
                  <a:pt x="203" y="7692"/>
                  <a:pt x="239" y="7716"/>
                </a:cubicBezTo>
                <a:lnTo>
                  <a:pt x="239" y="8228"/>
                </a:lnTo>
                <a:cubicBezTo>
                  <a:pt x="203" y="8323"/>
                  <a:pt x="203" y="8454"/>
                  <a:pt x="179" y="8561"/>
                </a:cubicBezTo>
                <a:cubicBezTo>
                  <a:pt x="96" y="8799"/>
                  <a:pt x="120" y="9085"/>
                  <a:pt x="144" y="9359"/>
                </a:cubicBezTo>
                <a:lnTo>
                  <a:pt x="167" y="9347"/>
                </a:lnTo>
                <a:lnTo>
                  <a:pt x="167" y="9359"/>
                </a:lnTo>
                <a:lnTo>
                  <a:pt x="144" y="9359"/>
                </a:lnTo>
                <a:cubicBezTo>
                  <a:pt x="144" y="9395"/>
                  <a:pt x="144" y="9419"/>
                  <a:pt x="167" y="9442"/>
                </a:cubicBezTo>
                <a:cubicBezTo>
                  <a:pt x="167" y="9561"/>
                  <a:pt x="144" y="9704"/>
                  <a:pt x="179" y="9811"/>
                </a:cubicBezTo>
                <a:cubicBezTo>
                  <a:pt x="191" y="9919"/>
                  <a:pt x="167" y="10061"/>
                  <a:pt x="203" y="10133"/>
                </a:cubicBezTo>
                <a:cubicBezTo>
                  <a:pt x="227" y="10609"/>
                  <a:pt x="263" y="11074"/>
                  <a:pt x="322" y="11502"/>
                </a:cubicBezTo>
                <a:cubicBezTo>
                  <a:pt x="346" y="11728"/>
                  <a:pt x="346" y="11966"/>
                  <a:pt x="322" y="12193"/>
                </a:cubicBezTo>
                <a:cubicBezTo>
                  <a:pt x="287" y="12371"/>
                  <a:pt x="287" y="12609"/>
                  <a:pt x="263" y="12812"/>
                </a:cubicBezTo>
                <a:cubicBezTo>
                  <a:pt x="263" y="12907"/>
                  <a:pt x="287" y="12919"/>
                  <a:pt x="310" y="12931"/>
                </a:cubicBezTo>
                <a:lnTo>
                  <a:pt x="310" y="13455"/>
                </a:lnTo>
                <a:cubicBezTo>
                  <a:pt x="287" y="13550"/>
                  <a:pt x="287" y="13681"/>
                  <a:pt x="251" y="13788"/>
                </a:cubicBezTo>
                <a:cubicBezTo>
                  <a:pt x="179" y="14026"/>
                  <a:pt x="191" y="14300"/>
                  <a:pt x="227" y="14586"/>
                </a:cubicBezTo>
                <a:lnTo>
                  <a:pt x="239" y="14574"/>
                </a:lnTo>
                <a:lnTo>
                  <a:pt x="239" y="14586"/>
                </a:lnTo>
                <a:lnTo>
                  <a:pt x="227" y="14586"/>
                </a:lnTo>
                <a:cubicBezTo>
                  <a:pt x="227" y="14622"/>
                  <a:pt x="227" y="14645"/>
                  <a:pt x="239" y="14657"/>
                </a:cubicBezTo>
                <a:cubicBezTo>
                  <a:pt x="239" y="14776"/>
                  <a:pt x="227" y="14931"/>
                  <a:pt x="251" y="15038"/>
                </a:cubicBezTo>
                <a:cubicBezTo>
                  <a:pt x="263" y="15134"/>
                  <a:pt x="239" y="15288"/>
                  <a:pt x="287" y="15360"/>
                </a:cubicBezTo>
                <a:cubicBezTo>
                  <a:pt x="298" y="15836"/>
                  <a:pt x="346" y="16300"/>
                  <a:pt x="406" y="16729"/>
                </a:cubicBezTo>
                <a:cubicBezTo>
                  <a:pt x="418" y="16967"/>
                  <a:pt x="418" y="17193"/>
                  <a:pt x="406" y="17431"/>
                </a:cubicBezTo>
                <a:cubicBezTo>
                  <a:pt x="370" y="17515"/>
                  <a:pt x="370" y="17610"/>
                  <a:pt x="406" y="17693"/>
                </a:cubicBezTo>
                <a:cubicBezTo>
                  <a:pt x="382" y="18015"/>
                  <a:pt x="382" y="18313"/>
                  <a:pt x="465" y="18563"/>
                </a:cubicBezTo>
                <a:cubicBezTo>
                  <a:pt x="465" y="18622"/>
                  <a:pt x="477" y="18646"/>
                  <a:pt x="489" y="18646"/>
                </a:cubicBezTo>
                <a:cubicBezTo>
                  <a:pt x="529" y="18879"/>
                  <a:pt x="591" y="18917"/>
                  <a:pt x="660" y="18917"/>
                </a:cubicBezTo>
                <a:cubicBezTo>
                  <a:pt x="693" y="18917"/>
                  <a:pt x="728" y="18908"/>
                  <a:pt x="763" y="18908"/>
                </a:cubicBezTo>
                <a:cubicBezTo>
                  <a:pt x="775" y="18944"/>
                  <a:pt x="790" y="18952"/>
                  <a:pt x="804" y="18952"/>
                </a:cubicBezTo>
                <a:cubicBezTo>
                  <a:pt x="819" y="18952"/>
                  <a:pt x="834" y="18944"/>
                  <a:pt x="846" y="18944"/>
                </a:cubicBezTo>
                <a:cubicBezTo>
                  <a:pt x="1180" y="18920"/>
                  <a:pt x="1513" y="18872"/>
                  <a:pt x="1846" y="18741"/>
                </a:cubicBezTo>
                <a:cubicBezTo>
                  <a:pt x="1876" y="18801"/>
                  <a:pt x="1906" y="18816"/>
                  <a:pt x="1936" y="18816"/>
                </a:cubicBezTo>
                <a:cubicBezTo>
                  <a:pt x="1965" y="18816"/>
                  <a:pt x="1995" y="18801"/>
                  <a:pt x="2025" y="18801"/>
                </a:cubicBezTo>
                <a:cubicBezTo>
                  <a:pt x="2346" y="18813"/>
                  <a:pt x="2668" y="18813"/>
                  <a:pt x="2989" y="18824"/>
                </a:cubicBezTo>
                <a:cubicBezTo>
                  <a:pt x="3005" y="18830"/>
                  <a:pt x="3021" y="18832"/>
                  <a:pt x="3037" y="18832"/>
                </a:cubicBezTo>
                <a:cubicBezTo>
                  <a:pt x="3104" y="18832"/>
                  <a:pt x="3170" y="18794"/>
                  <a:pt x="3233" y="18794"/>
                </a:cubicBezTo>
                <a:cubicBezTo>
                  <a:pt x="3255" y="18794"/>
                  <a:pt x="3277" y="18799"/>
                  <a:pt x="3299" y="18813"/>
                </a:cubicBezTo>
                <a:cubicBezTo>
                  <a:pt x="3454" y="18884"/>
                  <a:pt x="3596" y="18908"/>
                  <a:pt x="3763" y="18920"/>
                </a:cubicBezTo>
                <a:cubicBezTo>
                  <a:pt x="3790" y="18952"/>
                  <a:pt x="3817" y="18965"/>
                  <a:pt x="3844" y="18965"/>
                </a:cubicBezTo>
                <a:cubicBezTo>
                  <a:pt x="3876" y="18965"/>
                  <a:pt x="3909" y="18946"/>
                  <a:pt x="3942" y="18920"/>
                </a:cubicBezTo>
                <a:cubicBezTo>
                  <a:pt x="3950" y="18913"/>
                  <a:pt x="3958" y="18910"/>
                  <a:pt x="3967" y="18910"/>
                </a:cubicBezTo>
                <a:cubicBezTo>
                  <a:pt x="4003" y="18910"/>
                  <a:pt x="4041" y="18963"/>
                  <a:pt x="4082" y="18963"/>
                </a:cubicBezTo>
                <a:cubicBezTo>
                  <a:pt x="4098" y="18963"/>
                  <a:pt x="4115" y="18955"/>
                  <a:pt x="4132" y="18932"/>
                </a:cubicBezTo>
                <a:cubicBezTo>
                  <a:pt x="4132" y="18932"/>
                  <a:pt x="4132" y="18920"/>
                  <a:pt x="4156" y="18908"/>
                </a:cubicBezTo>
                <a:cubicBezTo>
                  <a:pt x="4189" y="18923"/>
                  <a:pt x="4222" y="18928"/>
                  <a:pt x="4254" y="18928"/>
                </a:cubicBezTo>
                <a:cubicBezTo>
                  <a:pt x="4331" y="18928"/>
                  <a:pt x="4407" y="18900"/>
                  <a:pt x="4483" y="18900"/>
                </a:cubicBezTo>
                <a:cubicBezTo>
                  <a:pt x="4505" y="18900"/>
                  <a:pt x="4527" y="18902"/>
                  <a:pt x="4549" y="18908"/>
                </a:cubicBezTo>
                <a:lnTo>
                  <a:pt x="4835" y="18908"/>
                </a:lnTo>
                <a:cubicBezTo>
                  <a:pt x="4857" y="18947"/>
                  <a:pt x="4874" y="18968"/>
                  <a:pt x="4891" y="18968"/>
                </a:cubicBezTo>
                <a:cubicBezTo>
                  <a:pt x="4910" y="18968"/>
                  <a:pt x="4928" y="18941"/>
                  <a:pt x="4954" y="18884"/>
                </a:cubicBezTo>
                <a:lnTo>
                  <a:pt x="4990" y="18884"/>
                </a:lnTo>
                <a:cubicBezTo>
                  <a:pt x="5022" y="18967"/>
                  <a:pt x="5057" y="18989"/>
                  <a:pt x="5094" y="18989"/>
                </a:cubicBezTo>
                <a:cubicBezTo>
                  <a:pt x="5126" y="18989"/>
                  <a:pt x="5159" y="18973"/>
                  <a:pt x="5192" y="18967"/>
                </a:cubicBezTo>
                <a:cubicBezTo>
                  <a:pt x="5204" y="18967"/>
                  <a:pt x="5204" y="18979"/>
                  <a:pt x="5228" y="18979"/>
                </a:cubicBezTo>
                <a:cubicBezTo>
                  <a:pt x="5283" y="18948"/>
                  <a:pt x="5344" y="18932"/>
                  <a:pt x="5403" y="18932"/>
                </a:cubicBezTo>
                <a:cubicBezTo>
                  <a:pt x="5433" y="18932"/>
                  <a:pt x="5462" y="18936"/>
                  <a:pt x="5490" y="18944"/>
                </a:cubicBezTo>
                <a:cubicBezTo>
                  <a:pt x="5513" y="18953"/>
                  <a:pt x="5534" y="18960"/>
                  <a:pt x="5555" y="18960"/>
                </a:cubicBezTo>
                <a:cubicBezTo>
                  <a:pt x="5588" y="18960"/>
                  <a:pt x="5620" y="18942"/>
                  <a:pt x="5656" y="18884"/>
                </a:cubicBezTo>
                <a:lnTo>
                  <a:pt x="5668" y="18884"/>
                </a:lnTo>
                <a:lnTo>
                  <a:pt x="5680" y="18872"/>
                </a:lnTo>
                <a:cubicBezTo>
                  <a:pt x="5764" y="18928"/>
                  <a:pt x="5846" y="18953"/>
                  <a:pt x="5928" y="18953"/>
                </a:cubicBezTo>
                <a:cubicBezTo>
                  <a:pt x="6019" y="18953"/>
                  <a:pt x="6110" y="18922"/>
                  <a:pt x="6204" y="18872"/>
                </a:cubicBezTo>
                <a:cubicBezTo>
                  <a:pt x="6258" y="18906"/>
                  <a:pt x="6312" y="18936"/>
                  <a:pt x="6366" y="18936"/>
                </a:cubicBezTo>
                <a:cubicBezTo>
                  <a:pt x="6407" y="18936"/>
                  <a:pt x="6448" y="18918"/>
                  <a:pt x="6490" y="18872"/>
                </a:cubicBezTo>
                <a:cubicBezTo>
                  <a:pt x="6496" y="18905"/>
                  <a:pt x="6510" y="18931"/>
                  <a:pt x="6523" y="18931"/>
                </a:cubicBezTo>
                <a:cubicBezTo>
                  <a:pt x="6534" y="18931"/>
                  <a:pt x="6544" y="18914"/>
                  <a:pt x="6549" y="18872"/>
                </a:cubicBezTo>
                <a:lnTo>
                  <a:pt x="6561" y="18872"/>
                </a:lnTo>
                <a:cubicBezTo>
                  <a:pt x="6573" y="18884"/>
                  <a:pt x="6573" y="18884"/>
                  <a:pt x="6597" y="18884"/>
                </a:cubicBezTo>
                <a:cubicBezTo>
                  <a:pt x="6630" y="18904"/>
                  <a:pt x="6664" y="18928"/>
                  <a:pt x="6697" y="18928"/>
                </a:cubicBezTo>
                <a:cubicBezTo>
                  <a:pt x="6723" y="18928"/>
                  <a:pt x="6749" y="18914"/>
                  <a:pt x="6775" y="18872"/>
                </a:cubicBezTo>
                <a:cubicBezTo>
                  <a:pt x="6812" y="18893"/>
                  <a:pt x="6851" y="18902"/>
                  <a:pt x="6889" y="18902"/>
                </a:cubicBezTo>
                <a:cubicBezTo>
                  <a:pt x="6938" y="18902"/>
                  <a:pt x="6985" y="18887"/>
                  <a:pt x="7025" y="18860"/>
                </a:cubicBezTo>
                <a:cubicBezTo>
                  <a:pt x="7184" y="18860"/>
                  <a:pt x="7343" y="18881"/>
                  <a:pt x="7502" y="18881"/>
                </a:cubicBezTo>
                <a:cubicBezTo>
                  <a:pt x="7581" y="18881"/>
                  <a:pt x="7660" y="18876"/>
                  <a:pt x="7740" y="18860"/>
                </a:cubicBezTo>
                <a:cubicBezTo>
                  <a:pt x="7811" y="18915"/>
                  <a:pt x="7882" y="18933"/>
                  <a:pt x="7952" y="18933"/>
                </a:cubicBezTo>
                <a:cubicBezTo>
                  <a:pt x="8100" y="18933"/>
                  <a:pt x="8246" y="18851"/>
                  <a:pt x="8395" y="18851"/>
                </a:cubicBezTo>
                <a:cubicBezTo>
                  <a:pt x="8423" y="18851"/>
                  <a:pt x="8450" y="18854"/>
                  <a:pt x="8478" y="18860"/>
                </a:cubicBezTo>
                <a:cubicBezTo>
                  <a:pt x="8536" y="18940"/>
                  <a:pt x="8585" y="18962"/>
                  <a:pt x="8636" y="18962"/>
                </a:cubicBezTo>
                <a:cubicBezTo>
                  <a:pt x="8669" y="18962"/>
                  <a:pt x="8703" y="18953"/>
                  <a:pt x="8740" y="18944"/>
                </a:cubicBezTo>
                <a:cubicBezTo>
                  <a:pt x="8752" y="18933"/>
                  <a:pt x="8764" y="18929"/>
                  <a:pt x="8776" y="18929"/>
                </a:cubicBezTo>
                <a:cubicBezTo>
                  <a:pt x="8818" y="18929"/>
                  <a:pt x="8860" y="18975"/>
                  <a:pt x="8901" y="18975"/>
                </a:cubicBezTo>
                <a:cubicBezTo>
                  <a:pt x="8919" y="18975"/>
                  <a:pt x="8937" y="18967"/>
                  <a:pt x="8954" y="18944"/>
                </a:cubicBezTo>
                <a:cubicBezTo>
                  <a:pt x="9073" y="18944"/>
                  <a:pt x="9192" y="18954"/>
                  <a:pt x="9311" y="18954"/>
                </a:cubicBezTo>
                <a:cubicBezTo>
                  <a:pt x="9371" y="18954"/>
                  <a:pt x="9431" y="18951"/>
                  <a:pt x="9490" y="18944"/>
                </a:cubicBezTo>
                <a:cubicBezTo>
                  <a:pt x="9493" y="18943"/>
                  <a:pt x="9497" y="18943"/>
                  <a:pt x="9500" y="18943"/>
                </a:cubicBezTo>
                <a:cubicBezTo>
                  <a:pt x="9564" y="18943"/>
                  <a:pt x="9623" y="19018"/>
                  <a:pt x="9685" y="19018"/>
                </a:cubicBezTo>
                <a:cubicBezTo>
                  <a:pt x="9711" y="19018"/>
                  <a:pt x="9737" y="19005"/>
                  <a:pt x="9764" y="18967"/>
                </a:cubicBezTo>
                <a:cubicBezTo>
                  <a:pt x="9901" y="19036"/>
                  <a:pt x="10038" y="19053"/>
                  <a:pt x="10175" y="19053"/>
                </a:cubicBezTo>
                <a:cubicBezTo>
                  <a:pt x="10276" y="19053"/>
                  <a:pt x="10377" y="19044"/>
                  <a:pt x="10478" y="19039"/>
                </a:cubicBezTo>
                <a:cubicBezTo>
                  <a:pt x="10535" y="19058"/>
                  <a:pt x="10594" y="19069"/>
                  <a:pt x="10653" y="19069"/>
                </a:cubicBezTo>
                <a:cubicBezTo>
                  <a:pt x="10741" y="19069"/>
                  <a:pt x="10828" y="19044"/>
                  <a:pt x="10907" y="18979"/>
                </a:cubicBezTo>
                <a:cubicBezTo>
                  <a:pt x="10955" y="19039"/>
                  <a:pt x="11002" y="19039"/>
                  <a:pt x="11038" y="19039"/>
                </a:cubicBezTo>
                <a:cubicBezTo>
                  <a:pt x="11121" y="19020"/>
                  <a:pt x="11197" y="19007"/>
                  <a:pt x="11273" y="19007"/>
                </a:cubicBezTo>
                <a:cubicBezTo>
                  <a:pt x="11340" y="19007"/>
                  <a:pt x="11406" y="19017"/>
                  <a:pt x="11478" y="19039"/>
                </a:cubicBezTo>
                <a:cubicBezTo>
                  <a:pt x="11483" y="19059"/>
                  <a:pt x="11488" y="19066"/>
                  <a:pt x="11495" y="19066"/>
                </a:cubicBezTo>
                <a:cubicBezTo>
                  <a:pt x="11505" y="19066"/>
                  <a:pt x="11517" y="19053"/>
                  <a:pt x="11538" y="19039"/>
                </a:cubicBezTo>
                <a:cubicBezTo>
                  <a:pt x="11574" y="19039"/>
                  <a:pt x="11609" y="19051"/>
                  <a:pt x="11657" y="19051"/>
                </a:cubicBezTo>
                <a:cubicBezTo>
                  <a:pt x="11717" y="19104"/>
                  <a:pt x="11779" y="19113"/>
                  <a:pt x="11842" y="19113"/>
                </a:cubicBezTo>
                <a:cubicBezTo>
                  <a:pt x="11873" y="19113"/>
                  <a:pt x="11904" y="19111"/>
                  <a:pt x="11935" y="19111"/>
                </a:cubicBezTo>
                <a:cubicBezTo>
                  <a:pt x="11966" y="19111"/>
                  <a:pt x="11996" y="19113"/>
                  <a:pt x="12026" y="19122"/>
                </a:cubicBezTo>
                <a:cubicBezTo>
                  <a:pt x="12136" y="19122"/>
                  <a:pt x="12246" y="19086"/>
                  <a:pt x="12356" y="19086"/>
                </a:cubicBezTo>
                <a:cubicBezTo>
                  <a:pt x="12424" y="19086"/>
                  <a:pt x="12493" y="19100"/>
                  <a:pt x="12562" y="19146"/>
                </a:cubicBezTo>
                <a:cubicBezTo>
                  <a:pt x="12612" y="19202"/>
                  <a:pt x="12660" y="19224"/>
                  <a:pt x="12707" y="19224"/>
                </a:cubicBezTo>
                <a:cubicBezTo>
                  <a:pt x="12761" y="19224"/>
                  <a:pt x="12815" y="19196"/>
                  <a:pt x="12871" y="19158"/>
                </a:cubicBezTo>
                <a:cubicBezTo>
                  <a:pt x="12892" y="19199"/>
                  <a:pt x="12914" y="19214"/>
                  <a:pt x="12936" y="19214"/>
                </a:cubicBezTo>
                <a:cubicBezTo>
                  <a:pt x="12986" y="19214"/>
                  <a:pt x="13037" y="19144"/>
                  <a:pt x="13084" y="19144"/>
                </a:cubicBezTo>
                <a:cubicBezTo>
                  <a:pt x="13088" y="19144"/>
                  <a:pt x="13093" y="19144"/>
                  <a:pt x="13098" y="19146"/>
                </a:cubicBezTo>
                <a:cubicBezTo>
                  <a:pt x="13169" y="19217"/>
                  <a:pt x="13241" y="19205"/>
                  <a:pt x="13336" y="19217"/>
                </a:cubicBezTo>
                <a:cubicBezTo>
                  <a:pt x="13350" y="19219"/>
                  <a:pt x="13364" y="19220"/>
                  <a:pt x="13377" y="19220"/>
                </a:cubicBezTo>
                <a:cubicBezTo>
                  <a:pt x="13521" y="19220"/>
                  <a:pt x="13658" y="19121"/>
                  <a:pt x="13802" y="19121"/>
                </a:cubicBezTo>
                <a:cubicBezTo>
                  <a:pt x="13809" y="19121"/>
                  <a:pt x="13817" y="19122"/>
                  <a:pt x="13824" y="19122"/>
                </a:cubicBezTo>
                <a:cubicBezTo>
                  <a:pt x="13836" y="19122"/>
                  <a:pt x="13860" y="19146"/>
                  <a:pt x="13872" y="19146"/>
                </a:cubicBezTo>
                <a:cubicBezTo>
                  <a:pt x="13919" y="19217"/>
                  <a:pt x="13979" y="19217"/>
                  <a:pt x="14014" y="19229"/>
                </a:cubicBezTo>
                <a:cubicBezTo>
                  <a:pt x="14039" y="19235"/>
                  <a:pt x="14063" y="19237"/>
                  <a:pt x="14087" y="19237"/>
                </a:cubicBezTo>
                <a:cubicBezTo>
                  <a:pt x="14239" y="19237"/>
                  <a:pt x="14384" y="19138"/>
                  <a:pt x="14529" y="19138"/>
                </a:cubicBezTo>
                <a:cubicBezTo>
                  <a:pt x="14552" y="19138"/>
                  <a:pt x="14575" y="19140"/>
                  <a:pt x="14598" y="19146"/>
                </a:cubicBezTo>
                <a:lnTo>
                  <a:pt x="14610" y="19158"/>
                </a:lnTo>
                <a:lnTo>
                  <a:pt x="14634" y="19146"/>
                </a:lnTo>
                <a:cubicBezTo>
                  <a:pt x="14639" y="19149"/>
                  <a:pt x="14644" y="19151"/>
                  <a:pt x="14649" y="19151"/>
                </a:cubicBezTo>
                <a:cubicBezTo>
                  <a:pt x="14695" y="19151"/>
                  <a:pt x="14729" y="19034"/>
                  <a:pt x="14790" y="19034"/>
                </a:cubicBezTo>
                <a:cubicBezTo>
                  <a:pt x="14797" y="19034"/>
                  <a:pt x="14805" y="19036"/>
                  <a:pt x="14812" y="19039"/>
                </a:cubicBezTo>
                <a:cubicBezTo>
                  <a:pt x="14828" y="19088"/>
                  <a:pt x="14856" y="19120"/>
                  <a:pt x="14887" y="19120"/>
                </a:cubicBezTo>
                <a:cubicBezTo>
                  <a:pt x="14901" y="19120"/>
                  <a:pt x="14916" y="19113"/>
                  <a:pt x="14931" y="19098"/>
                </a:cubicBezTo>
                <a:cubicBezTo>
                  <a:pt x="14967" y="19051"/>
                  <a:pt x="15006" y="19036"/>
                  <a:pt x="15046" y="19036"/>
                </a:cubicBezTo>
                <a:cubicBezTo>
                  <a:pt x="15086" y="19036"/>
                  <a:pt x="15128" y="19051"/>
                  <a:pt x="15169" y="19063"/>
                </a:cubicBezTo>
                <a:cubicBezTo>
                  <a:pt x="15178" y="19069"/>
                  <a:pt x="15188" y="19071"/>
                  <a:pt x="15198" y="19071"/>
                </a:cubicBezTo>
                <a:cubicBezTo>
                  <a:pt x="15229" y="19071"/>
                  <a:pt x="15265" y="19051"/>
                  <a:pt x="15300" y="19051"/>
                </a:cubicBezTo>
                <a:cubicBezTo>
                  <a:pt x="15320" y="19061"/>
                  <a:pt x="15340" y="19065"/>
                  <a:pt x="15359" y="19065"/>
                </a:cubicBezTo>
                <a:cubicBezTo>
                  <a:pt x="15410" y="19065"/>
                  <a:pt x="15460" y="19034"/>
                  <a:pt x="15503" y="18991"/>
                </a:cubicBezTo>
                <a:cubicBezTo>
                  <a:pt x="15562" y="18932"/>
                  <a:pt x="15646" y="18932"/>
                  <a:pt x="15669" y="18705"/>
                </a:cubicBezTo>
                <a:cubicBezTo>
                  <a:pt x="15836" y="18324"/>
                  <a:pt x="15860" y="17801"/>
                  <a:pt x="15836" y="17217"/>
                </a:cubicBezTo>
                <a:cubicBezTo>
                  <a:pt x="15836" y="17098"/>
                  <a:pt x="15860" y="16979"/>
                  <a:pt x="15836" y="16860"/>
                </a:cubicBezTo>
                <a:lnTo>
                  <a:pt x="15836" y="16789"/>
                </a:lnTo>
                <a:cubicBezTo>
                  <a:pt x="15884" y="16646"/>
                  <a:pt x="15860" y="16443"/>
                  <a:pt x="15860" y="16288"/>
                </a:cubicBezTo>
                <a:cubicBezTo>
                  <a:pt x="15908" y="16146"/>
                  <a:pt x="15884" y="15991"/>
                  <a:pt x="15896" y="15836"/>
                </a:cubicBezTo>
                <a:cubicBezTo>
                  <a:pt x="16018" y="15736"/>
                  <a:pt x="16005" y="15263"/>
                  <a:pt x="16081" y="15055"/>
                </a:cubicBezTo>
                <a:lnTo>
                  <a:pt x="16081" y="15055"/>
                </a:lnTo>
                <a:cubicBezTo>
                  <a:pt x="16077" y="15038"/>
                  <a:pt x="16074" y="15006"/>
                  <a:pt x="16074" y="14979"/>
                </a:cubicBezTo>
                <a:cubicBezTo>
                  <a:pt x="16062" y="14884"/>
                  <a:pt x="16039" y="14836"/>
                  <a:pt x="16015" y="14800"/>
                </a:cubicBezTo>
                <a:cubicBezTo>
                  <a:pt x="15979" y="14645"/>
                  <a:pt x="15955" y="14503"/>
                  <a:pt x="15955" y="14336"/>
                </a:cubicBezTo>
                <a:cubicBezTo>
                  <a:pt x="15943" y="13991"/>
                  <a:pt x="15943" y="13657"/>
                  <a:pt x="15919" y="13324"/>
                </a:cubicBezTo>
                <a:cubicBezTo>
                  <a:pt x="15979" y="13014"/>
                  <a:pt x="15919" y="12693"/>
                  <a:pt x="15919" y="12383"/>
                </a:cubicBezTo>
                <a:cubicBezTo>
                  <a:pt x="15884" y="12193"/>
                  <a:pt x="15836" y="12014"/>
                  <a:pt x="15765" y="11907"/>
                </a:cubicBezTo>
                <a:cubicBezTo>
                  <a:pt x="15765" y="11847"/>
                  <a:pt x="15765" y="11776"/>
                  <a:pt x="15741" y="11716"/>
                </a:cubicBezTo>
                <a:lnTo>
                  <a:pt x="15741" y="11645"/>
                </a:lnTo>
                <a:cubicBezTo>
                  <a:pt x="15788" y="11490"/>
                  <a:pt x="15777" y="11300"/>
                  <a:pt x="15777" y="11133"/>
                </a:cubicBezTo>
                <a:cubicBezTo>
                  <a:pt x="15824" y="11002"/>
                  <a:pt x="15788" y="10835"/>
                  <a:pt x="15800" y="10693"/>
                </a:cubicBezTo>
                <a:cubicBezTo>
                  <a:pt x="15931" y="10585"/>
                  <a:pt x="15908" y="10050"/>
                  <a:pt x="16015" y="9871"/>
                </a:cubicBezTo>
                <a:cubicBezTo>
                  <a:pt x="16015" y="9871"/>
                  <a:pt x="15991" y="9764"/>
                  <a:pt x="15991" y="9716"/>
                </a:cubicBezTo>
                <a:cubicBezTo>
                  <a:pt x="15979" y="9633"/>
                  <a:pt x="15967" y="9585"/>
                  <a:pt x="15931" y="9538"/>
                </a:cubicBezTo>
                <a:cubicBezTo>
                  <a:pt x="15908" y="9395"/>
                  <a:pt x="15884" y="9240"/>
                  <a:pt x="15884" y="9085"/>
                </a:cubicBezTo>
                <a:cubicBezTo>
                  <a:pt x="15860" y="8740"/>
                  <a:pt x="15860" y="8407"/>
                  <a:pt x="15848" y="8073"/>
                </a:cubicBezTo>
                <a:cubicBezTo>
                  <a:pt x="15908" y="7752"/>
                  <a:pt x="15848" y="7442"/>
                  <a:pt x="15848" y="7133"/>
                </a:cubicBezTo>
                <a:cubicBezTo>
                  <a:pt x="15788" y="6894"/>
                  <a:pt x="15729" y="6656"/>
                  <a:pt x="15622" y="6597"/>
                </a:cubicBezTo>
                <a:lnTo>
                  <a:pt x="15622" y="6585"/>
                </a:lnTo>
                <a:cubicBezTo>
                  <a:pt x="15658" y="6323"/>
                  <a:pt x="15658" y="6061"/>
                  <a:pt x="15646" y="5763"/>
                </a:cubicBezTo>
                <a:cubicBezTo>
                  <a:pt x="15646" y="5644"/>
                  <a:pt x="15669" y="5525"/>
                  <a:pt x="15646" y="5406"/>
                </a:cubicBezTo>
                <a:lnTo>
                  <a:pt x="15646" y="5335"/>
                </a:lnTo>
                <a:cubicBezTo>
                  <a:pt x="15681" y="5180"/>
                  <a:pt x="15669" y="4989"/>
                  <a:pt x="15669" y="4823"/>
                </a:cubicBezTo>
                <a:cubicBezTo>
                  <a:pt x="15717" y="4692"/>
                  <a:pt x="15681" y="4525"/>
                  <a:pt x="15705" y="4382"/>
                </a:cubicBezTo>
                <a:cubicBezTo>
                  <a:pt x="15836" y="4275"/>
                  <a:pt x="15800" y="3739"/>
                  <a:pt x="15908" y="3561"/>
                </a:cubicBezTo>
                <a:cubicBezTo>
                  <a:pt x="15908" y="3561"/>
                  <a:pt x="15896" y="3454"/>
                  <a:pt x="15896" y="3406"/>
                </a:cubicBezTo>
                <a:cubicBezTo>
                  <a:pt x="15872" y="3323"/>
                  <a:pt x="15860" y="3275"/>
                  <a:pt x="15836" y="3227"/>
                </a:cubicBezTo>
                <a:cubicBezTo>
                  <a:pt x="15800" y="3084"/>
                  <a:pt x="15777" y="2930"/>
                  <a:pt x="15777" y="2775"/>
                </a:cubicBezTo>
                <a:cubicBezTo>
                  <a:pt x="15765" y="2430"/>
                  <a:pt x="15765" y="2096"/>
                  <a:pt x="15741" y="1763"/>
                </a:cubicBezTo>
                <a:cubicBezTo>
                  <a:pt x="15800" y="1441"/>
                  <a:pt x="15741" y="1132"/>
                  <a:pt x="15741" y="822"/>
                </a:cubicBezTo>
                <a:cubicBezTo>
                  <a:pt x="15681" y="584"/>
                  <a:pt x="15622" y="346"/>
                  <a:pt x="15527" y="286"/>
                </a:cubicBezTo>
                <a:cubicBezTo>
                  <a:pt x="15498" y="240"/>
                  <a:pt x="15478" y="208"/>
                  <a:pt x="15453" y="208"/>
                </a:cubicBezTo>
                <a:cubicBezTo>
                  <a:pt x="15446" y="208"/>
                  <a:pt x="15439" y="210"/>
                  <a:pt x="15431" y="215"/>
                </a:cubicBezTo>
                <a:cubicBezTo>
                  <a:pt x="15381" y="165"/>
                  <a:pt x="15331" y="114"/>
                  <a:pt x="15280" y="114"/>
                </a:cubicBezTo>
                <a:cubicBezTo>
                  <a:pt x="15271" y="114"/>
                  <a:pt x="15262" y="116"/>
                  <a:pt x="15253" y="120"/>
                </a:cubicBezTo>
                <a:cubicBezTo>
                  <a:pt x="15241" y="120"/>
                  <a:pt x="15241" y="108"/>
                  <a:pt x="15229" y="108"/>
                </a:cubicBezTo>
                <a:cubicBezTo>
                  <a:pt x="15217" y="48"/>
                  <a:pt x="15205" y="33"/>
                  <a:pt x="15192" y="33"/>
                </a:cubicBezTo>
                <a:cubicBezTo>
                  <a:pt x="15178" y="33"/>
                  <a:pt x="15163" y="48"/>
                  <a:pt x="15146" y="48"/>
                </a:cubicBezTo>
                <a:cubicBezTo>
                  <a:pt x="15090" y="48"/>
                  <a:pt x="15055" y="194"/>
                  <a:pt x="15012" y="194"/>
                </a:cubicBezTo>
                <a:cubicBezTo>
                  <a:pt x="15009" y="194"/>
                  <a:pt x="15006" y="193"/>
                  <a:pt x="15003" y="191"/>
                </a:cubicBezTo>
                <a:cubicBezTo>
                  <a:pt x="14972" y="92"/>
                  <a:pt x="14931" y="74"/>
                  <a:pt x="14891" y="74"/>
                </a:cubicBezTo>
                <a:cubicBezTo>
                  <a:pt x="14867" y="74"/>
                  <a:pt x="14843" y="80"/>
                  <a:pt x="14821" y="80"/>
                </a:cubicBezTo>
                <a:cubicBezTo>
                  <a:pt x="14809" y="80"/>
                  <a:pt x="14798" y="78"/>
                  <a:pt x="14788" y="72"/>
                </a:cubicBezTo>
                <a:cubicBezTo>
                  <a:pt x="14725" y="43"/>
                  <a:pt x="14659" y="23"/>
                  <a:pt x="14592" y="23"/>
                </a:cubicBezTo>
                <a:cubicBezTo>
                  <a:pt x="14519" y="23"/>
                  <a:pt x="14445" y="46"/>
                  <a:pt x="14372" y="108"/>
                </a:cubicBezTo>
                <a:cubicBezTo>
                  <a:pt x="14353" y="89"/>
                  <a:pt x="14333" y="76"/>
                  <a:pt x="14312" y="76"/>
                </a:cubicBezTo>
                <a:cubicBezTo>
                  <a:pt x="14294" y="76"/>
                  <a:pt x="14275" y="86"/>
                  <a:pt x="14253" y="108"/>
                </a:cubicBezTo>
                <a:lnTo>
                  <a:pt x="14229" y="108"/>
                </a:lnTo>
                <a:cubicBezTo>
                  <a:pt x="14217" y="107"/>
                  <a:pt x="14205" y="106"/>
                  <a:pt x="14193" y="106"/>
                </a:cubicBezTo>
                <a:cubicBezTo>
                  <a:pt x="14147" y="106"/>
                  <a:pt x="14101" y="114"/>
                  <a:pt x="14056" y="114"/>
                </a:cubicBezTo>
                <a:cubicBezTo>
                  <a:pt x="14000" y="114"/>
                  <a:pt x="13943" y="102"/>
                  <a:pt x="13883" y="48"/>
                </a:cubicBezTo>
                <a:cubicBezTo>
                  <a:pt x="13848" y="19"/>
                  <a:pt x="13803" y="1"/>
                  <a:pt x="137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224" name="Google Shape;224;p36"/>
          <p:cNvSpPr/>
          <p:nvPr/>
        </p:nvSpPr>
        <p:spPr>
          <a:xfrm>
            <a:off x="1329600" y="1462938"/>
            <a:ext cx="901383" cy="687855"/>
          </a:xfrm>
          <a:custGeom>
            <a:avLst/>
            <a:gdLst/>
            <a:ahLst/>
            <a:cxnLst/>
            <a:rect l="l" t="t" r="r" b="b"/>
            <a:pathLst>
              <a:path w="16099" h="19238" extrusionOk="0">
                <a:moveTo>
                  <a:pt x="1468" y="587"/>
                </a:moveTo>
                <a:cubicBezTo>
                  <a:pt x="1471" y="587"/>
                  <a:pt x="1477" y="590"/>
                  <a:pt x="1477" y="596"/>
                </a:cubicBezTo>
                <a:cubicBezTo>
                  <a:pt x="1465" y="590"/>
                  <a:pt x="1465" y="587"/>
                  <a:pt x="1468" y="587"/>
                </a:cubicBezTo>
                <a:close/>
                <a:moveTo>
                  <a:pt x="15603" y="7480"/>
                </a:moveTo>
                <a:cubicBezTo>
                  <a:pt x="15601" y="7484"/>
                  <a:pt x="15600" y="7487"/>
                  <a:pt x="15599" y="7490"/>
                </a:cubicBezTo>
                <a:lnTo>
                  <a:pt x="15599" y="7490"/>
                </a:lnTo>
                <a:cubicBezTo>
                  <a:pt x="15601" y="7489"/>
                  <a:pt x="15604" y="7487"/>
                  <a:pt x="15603" y="7480"/>
                </a:cubicBezTo>
                <a:close/>
                <a:moveTo>
                  <a:pt x="15598" y="7466"/>
                </a:moveTo>
                <a:cubicBezTo>
                  <a:pt x="15601" y="7472"/>
                  <a:pt x="15602" y="7476"/>
                  <a:pt x="15603" y="7480"/>
                </a:cubicBezTo>
                <a:lnTo>
                  <a:pt x="15603" y="7480"/>
                </a:lnTo>
                <a:cubicBezTo>
                  <a:pt x="15605" y="7476"/>
                  <a:pt x="15607" y="7472"/>
                  <a:pt x="15610" y="7466"/>
                </a:cubicBezTo>
                <a:lnTo>
                  <a:pt x="15610" y="7466"/>
                </a:lnTo>
                <a:cubicBezTo>
                  <a:pt x="15610" y="7490"/>
                  <a:pt x="15598" y="7490"/>
                  <a:pt x="15598" y="7502"/>
                </a:cubicBezTo>
                <a:cubicBezTo>
                  <a:pt x="15598" y="7496"/>
                  <a:pt x="15598" y="7493"/>
                  <a:pt x="15599" y="7490"/>
                </a:cubicBezTo>
                <a:lnTo>
                  <a:pt x="15599" y="7490"/>
                </a:lnTo>
                <a:cubicBezTo>
                  <a:pt x="15598" y="7490"/>
                  <a:pt x="15598" y="7490"/>
                  <a:pt x="15598" y="7490"/>
                </a:cubicBezTo>
                <a:lnTo>
                  <a:pt x="15598" y="7466"/>
                </a:lnTo>
                <a:close/>
                <a:moveTo>
                  <a:pt x="15750" y="13934"/>
                </a:moveTo>
                <a:cubicBezTo>
                  <a:pt x="15753" y="13934"/>
                  <a:pt x="15753" y="13937"/>
                  <a:pt x="15741" y="13943"/>
                </a:cubicBezTo>
                <a:cubicBezTo>
                  <a:pt x="15741" y="13937"/>
                  <a:pt x="15747" y="13934"/>
                  <a:pt x="15750" y="13934"/>
                </a:cubicBezTo>
                <a:close/>
                <a:moveTo>
                  <a:pt x="301" y="15057"/>
                </a:moveTo>
                <a:cubicBezTo>
                  <a:pt x="304" y="15057"/>
                  <a:pt x="306" y="15062"/>
                  <a:pt x="298" y="15062"/>
                </a:cubicBezTo>
                <a:cubicBezTo>
                  <a:pt x="298" y="15058"/>
                  <a:pt x="300" y="15057"/>
                  <a:pt x="301" y="15057"/>
                </a:cubicBezTo>
                <a:close/>
                <a:moveTo>
                  <a:pt x="16098" y="15014"/>
                </a:moveTo>
                <a:lnTo>
                  <a:pt x="16098" y="15014"/>
                </a:lnTo>
                <a:cubicBezTo>
                  <a:pt x="16092" y="15026"/>
                  <a:pt x="16086" y="15040"/>
                  <a:pt x="16081" y="15055"/>
                </a:cubicBezTo>
                <a:lnTo>
                  <a:pt x="16081" y="15055"/>
                </a:lnTo>
                <a:cubicBezTo>
                  <a:pt x="16082" y="15062"/>
                  <a:pt x="16084" y="15066"/>
                  <a:pt x="16086" y="15066"/>
                </a:cubicBezTo>
                <a:cubicBezTo>
                  <a:pt x="16090" y="15066"/>
                  <a:pt x="16094" y="15052"/>
                  <a:pt x="16098" y="15014"/>
                </a:cubicBezTo>
                <a:close/>
                <a:moveTo>
                  <a:pt x="4942" y="18694"/>
                </a:moveTo>
                <a:cubicBezTo>
                  <a:pt x="4942" y="18705"/>
                  <a:pt x="4942" y="18717"/>
                  <a:pt x="4930" y="18717"/>
                </a:cubicBezTo>
                <a:cubicBezTo>
                  <a:pt x="4930" y="18705"/>
                  <a:pt x="4930" y="18705"/>
                  <a:pt x="4942" y="18694"/>
                </a:cubicBezTo>
                <a:close/>
                <a:moveTo>
                  <a:pt x="12574" y="19098"/>
                </a:moveTo>
                <a:lnTo>
                  <a:pt x="12574" y="19110"/>
                </a:lnTo>
                <a:cubicBezTo>
                  <a:pt x="12574" y="19122"/>
                  <a:pt x="12562" y="19122"/>
                  <a:pt x="12562" y="19146"/>
                </a:cubicBezTo>
                <a:lnTo>
                  <a:pt x="12562" y="19146"/>
                </a:lnTo>
                <a:cubicBezTo>
                  <a:pt x="12562" y="19122"/>
                  <a:pt x="12574" y="19110"/>
                  <a:pt x="12574" y="19098"/>
                </a:cubicBezTo>
                <a:close/>
                <a:moveTo>
                  <a:pt x="13760" y="1"/>
                </a:moveTo>
                <a:cubicBezTo>
                  <a:pt x="13717" y="1"/>
                  <a:pt x="13675" y="19"/>
                  <a:pt x="13645" y="60"/>
                </a:cubicBezTo>
                <a:cubicBezTo>
                  <a:pt x="13623" y="83"/>
                  <a:pt x="13602" y="88"/>
                  <a:pt x="13583" y="88"/>
                </a:cubicBezTo>
                <a:cubicBezTo>
                  <a:pt x="13565" y="88"/>
                  <a:pt x="13549" y="84"/>
                  <a:pt x="13534" y="84"/>
                </a:cubicBezTo>
                <a:cubicBezTo>
                  <a:pt x="13523" y="84"/>
                  <a:pt x="13512" y="86"/>
                  <a:pt x="13502" y="96"/>
                </a:cubicBezTo>
                <a:cubicBezTo>
                  <a:pt x="13473" y="108"/>
                  <a:pt x="13446" y="111"/>
                  <a:pt x="13419" y="111"/>
                </a:cubicBezTo>
                <a:cubicBezTo>
                  <a:pt x="13392" y="111"/>
                  <a:pt x="13366" y="108"/>
                  <a:pt x="13336" y="108"/>
                </a:cubicBezTo>
                <a:cubicBezTo>
                  <a:pt x="13256" y="100"/>
                  <a:pt x="13171" y="33"/>
                  <a:pt x="13084" y="33"/>
                </a:cubicBezTo>
                <a:cubicBezTo>
                  <a:pt x="13041" y="33"/>
                  <a:pt x="12998" y="49"/>
                  <a:pt x="12955" y="96"/>
                </a:cubicBezTo>
                <a:cubicBezTo>
                  <a:pt x="12881" y="73"/>
                  <a:pt x="12803" y="48"/>
                  <a:pt x="12722" y="48"/>
                </a:cubicBezTo>
                <a:cubicBezTo>
                  <a:pt x="12633" y="48"/>
                  <a:pt x="12542" y="79"/>
                  <a:pt x="12455" y="179"/>
                </a:cubicBezTo>
                <a:cubicBezTo>
                  <a:pt x="12391" y="126"/>
                  <a:pt x="12323" y="104"/>
                  <a:pt x="12253" y="104"/>
                </a:cubicBezTo>
                <a:cubicBezTo>
                  <a:pt x="12166" y="104"/>
                  <a:pt x="12076" y="138"/>
                  <a:pt x="11990" y="191"/>
                </a:cubicBezTo>
                <a:cubicBezTo>
                  <a:pt x="11919" y="179"/>
                  <a:pt x="11845" y="173"/>
                  <a:pt x="11767" y="173"/>
                </a:cubicBezTo>
                <a:cubicBezTo>
                  <a:pt x="11690" y="173"/>
                  <a:pt x="11609" y="179"/>
                  <a:pt x="11526" y="191"/>
                </a:cubicBezTo>
                <a:lnTo>
                  <a:pt x="11443" y="191"/>
                </a:lnTo>
                <a:cubicBezTo>
                  <a:pt x="11422" y="167"/>
                  <a:pt x="11402" y="158"/>
                  <a:pt x="11382" y="158"/>
                </a:cubicBezTo>
                <a:cubicBezTo>
                  <a:pt x="11342" y="158"/>
                  <a:pt x="11303" y="192"/>
                  <a:pt x="11264" y="215"/>
                </a:cubicBezTo>
                <a:cubicBezTo>
                  <a:pt x="11243" y="187"/>
                  <a:pt x="11222" y="176"/>
                  <a:pt x="11201" y="176"/>
                </a:cubicBezTo>
                <a:cubicBezTo>
                  <a:pt x="11187" y="176"/>
                  <a:pt x="11172" y="181"/>
                  <a:pt x="11157" y="191"/>
                </a:cubicBezTo>
                <a:cubicBezTo>
                  <a:pt x="11143" y="151"/>
                  <a:pt x="11130" y="137"/>
                  <a:pt x="11117" y="137"/>
                </a:cubicBezTo>
                <a:cubicBezTo>
                  <a:pt x="11106" y="137"/>
                  <a:pt x="11096" y="145"/>
                  <a:pt x="11086" y="156"/>
                </a:cubicBezTo>
                <a:cubicBezTo>
                  <a:pt x="10956" y="174"/>
                  <a:pt x="10827" y="249"/>
                  <a:pt x="10704" y="249"/>
                </a:cubicBezTo>
                <a:cubicBezTo>
                  <a:pt x="10668" y="249"/>
                  <a:pt x="10632" y="243"/>
                  <a:pt x="10597" y="227"/>
                </a:cubicBezTo>
                <a:cubicBezTo>
                  <a:pt x="10550" y="203"/>
                  <a:pt x="10505" y="185"/>
                  <a:pt x="10460" y="185"/>
                </a:cubicBezTo>
                <a:cubicBezTo>
                  <a:pt x="10416" y="185"/>
                  <a:pt x="10371" y="203"/>
                  <a:pt x="10324" y="251"/>
                </a:cubicBezTo>
                <a:cubicBezTo>
                  <a:pt x="10157" y="275"/>
                  <a:pt x="9978" y="275"/>
                  <a:pt x="9823" y="298"/>
                </a:cubicBezTo>
                <a:cubicBezTo>
                  <a:pt x="9820" y="299"/>
                  <a:pt x="9816" y="299"/>
                  <a:pt x="9812" y="299"/>
                </a:cubicBezTo>
                <a:cubicBezTo>
                  <a:pt x="9761" y="299"/>
                  <a:pt x="9718" y="248"/>
                  <a:pt x="9675" y="248"/>
                </a:cubicBezTo>
                <a:cubicBezTo>
                  <a:pt x="9653" y="248"/>
                  <a:pt x="9632" y="261"/>
                  <a:pt x="9609" y="298"/>
                </a:cubicBezTo>
                <a:cubicBezTo>
                  <a:pt x="9583" y="266"/>
                  <a:pt x="9560" y="247"/>
                  <a:pt x="9535" y="247"/>
                </a:cubicBezTo>
                <a:cubicBezTo>
                  <a:pt x="9515" y="247"/>
                  <a:pt x="9493" y="260"/>
                  <a:pt x="9466" y="286"/>
                </a:cubicBezTo>
                <a:cubicBezTo>
                  <a:pt x="9436" y="257"/>
                  <a:pt x="9407" y="242"/>
                  <a:pt x="9377" y="242"/>
                </a:cubicBezTo>
                <a:cubicBezTo>
                  <a:pt x="9347" y="242"/>
                  <a:pt x="9317" y="257"/>
                  <a:pt x="9288" y="286"/>
                </a:cubicBezTo>
                <a:cubicBezTo>
                  <a:pt x="9169" y="298"/>
                  <a:pt x="9061" y="286"/>
                  <a:pt x="8942" y="310"/>
                </a:cubicBezTo>
                <a:cubicBezTo>
                  <a:pt x="8923" y="318"/>
                  <a:pt x="8901" y="321"/>
                  <a:pt x="8880" y="321"/>
                </a:cubicBezTo>
                <a:cubicBezTo>
                  <a:pt x="8837" y="321"/>
                  <a:pt x="8792" y="310"/>
                  <a:pt x="8752" y="310"/>
                </a:cubicBezTo>
                <a:cubicBezTo>
                  <a:pt x="8644" y="310"/>
                  <a:pt x="8529" y="269"/>
                  <a:pt x="8422" y="269"/>
                </a:cubicBezTo>
                <a:cubicBezTo>
                  <a:pt x="8375" y="269"/>
                  <a:pt x="8330" y="277"/>
                  <a:pt x="8288" y="298"/>
                </a:cubicBezTo>
                <a:cubicBezTo>
                  <a:pt x="8180" y="286"/>
                  <a:pt x="8061" y="275"/>
                  <a:pt x="7954" y="275"/>
                </a:cubicBezTo>
                <a:cubicBezTo>
                  <a:pt x="7891" y="270"/>
                  <a:pt x="7828" y="269"/>
                  <a:pt x="7765" y="269"/>
                </a:cubicBezTo>
                <a:cubicBezTo>
                  <a:pt x="7558" y="269"/>
                  <a:pt x="7350" y="286"/>
                  <a:pt x="7143" y="286"/>
                </a:cubicBezTo>
                <a:cubicBezTo>
                  <a:pt x="7056" y="286"/>
                  <a:pt x="6969" y="283"/>
                  <a:pt x="6883" y="275"/>
                </a:cubicBezTo>
                <a:cubicBezTo>
                  <a:pt x="6877" y="263"/>
                  <a:pt x="6868" y="254"/>
                  <a:pt x="6857" y="254"/>
                </a:cubicBezTo>
                <a:cubicBezTo>
                  <a:pt x="6847" y="254"/>
                  <a:pt x="6835" y="263"/>
                  <a:pt x="6823" y="286"/>
                </a:cubicBezTo>
                <a:cubicBezTo>
                  <a:pt x="6811" y="302"/>
                  <a:pt x="6797" y="307"/>
                  <a:pt x="6783" y="307"/>
                </a:cubicBezTo>
                <a:cubicBezTo>
                  <a:pt x="6753" y="307"/>
                  <a:pt x="6721" y="285"/>
                  <a:pt x="6696" y="285"/>
                </a:cubicBezTo>
                <a:cubicBezTo>
                  <a:pt x="6685" y="285"/>
                  <a:pt x="6676" y="288"/>
                  <a:pt x="6668" y="298"/>
                </a:cubicBezTo>
                <a:cubicBezTo>
                  <a:pt x="6613" y="298"/>
                  <a:pt x="6562" y="272"/>
                  <a:pt x="6510" y="272"/>
                </a:cubicBezTo>
                <a:cubicBezTo>
                  <a:pt x="6484" y="272"/>
                  <a:pt x="6458" y="279"/>
                  <a:pt x="6430" y="298"/>
                </a:cubicBezTo>
                <a:lnTo>
                  <a:pt x="5906" y="298"/>
                </a:lnTo>
                <a:cubicBezTo>
                  <a:pt x="5893" y="280"/>
                  <a:pt x="5879" y="274"/>
                  <a:pt x="5866" y="274"/>
                </a:cubicBezTo>
                <a:cubicBezTo>
                  <a:pt x="5844" y="274"/>
                  <a:pt x="5821" y="291"/>
                  <a:pt x="5799" y="298"/>
                </a:cubicBezTo>
                <a:cubicBezTo>
                  <a:pt x="5787" y="298"/>
                  <a:pt x="5787" y="286"/>
                  <a:pt x="5775" y="286"/>
                </a:cubicBezTo>
                <a:cubicBezTo>
                  <a:pt x="5679" y="266"/>
                  <a:pt x="5583" y="245"/>
                  <a:pt x="5487" y="245"/>
                </a:cubicBezTo>
                <a:cubicBezTo>
                  <a:pt x="5416" y="245"/>
                  <a:pt x="5346" y="256"/>
                  <a:pt x="5275" y="286"/>
                </a:cubicBezTo>
                <a:cubicBezTo>
                  <a:pt x="5267" y="252"/>
                  <a:pt x="5258" y="230"/>
                  <a:pt x="5249" y="230"/>
                </a:cubicBezTo>
                <a:cubicBezTo>
                  <a:pt x="5246" y="230"/>
                  <a:pt x="5243" y="232"/>
                  <a:pt x="5240" y="239"/>
                </a:cubicBezTo>
                <a:cubicBezTo>
                  <a:pt x="5216" y="298"/>
                  <a:pt x="5189" y="316"/>
                  <a:pt x="5162" y="316"/>
                </a:cubicBezTo>
                <a:cubicBezTo>
                  <a:pt x="5135" y="316"/>
                  <a:pt x="5109" y="298"/>
                  <a:pt x="5085" y="286"/>
                </a:cubicBezTo>
                <a:lnTo>
                  <a:pt x="5025" y="286"/>
                </a:lnTo>
                <a:cubicBezTo>
                  <a:pt x="4966" y="227"/>
                  <a:pt x="4903" y="197"/>
                  <a:pt x="4841" y="197"/>
                </a:cubicBezTo>
                <a:cubicBezTo>
                  <a:pt x="4778" y="197"/>
                  <a:pt x="4716" y="227"/>
                  <a:pt x="4656" y="286"/>
                </a:cubicBezTo>
                <a:cubicBezTo>
                  <a:pt x="4622" y="212"/>
                  <a:pt x="4585" y="179"/>
                  <a:pt x="4548" y="179"/>
                </a:cubicBezTo>
                <a:cubicBezTo>
                  <a:pt x="4508" y="179"/>
                  <a:pt x="4467" y="218"/>
                  <a:pt x="4430" y="286"/>
                </a:cubicBezTo>
                <a:cubicBezTo>
                  <a:pt x="4430" y="298"/>
                  <a:pt x="4418" y="298"/>
                  <a:pt x="4418" y="298"/>
                </a:cubicBezTo>
                <a:cubicBezTo>
                  <a:pt x="4323" y="275"/>
                  <a:pt x="4228" y="310"/>
                  <a:pt x="4132" y="215"/>
                </a:cubicBezTo>
                <a:cubicBezTo>
                  <a:pt x="4130" y="211"/>
                  <a:pt x="4128" y="209"/>
                  <a:pt x="4126" y="209"/>
                </a:cubicBezTo>
                <a:cubicBezTo>
                  <a:pt x="4116" y="209"/>
                  <a:pt x="4104" y="250"/>
                  <a:pt x="4085" y="298"/>
                </a:cubicBezTo>
                <a:cubicBezTo>
                  <a:pt x="4073" y="370"/>
                  <a:pt x="4061" y="429"/>
                  <a:pt x="4025" y="465"/>
                </a:cubicBezTo>
                <a:cubicBezTo>
                  <a:pt x="4001" y="453"/>
                  <a:pt x="3954" y="477"/>
                  <a:pt x="3942" y="394"/>
                </a:cubicBezTo>
                <a:cubicBezTo>
                  <a:pt x="3909" y="270"/>
                  <a:pt x="3875" y="224"/>
                  <a:pt x="3840" y="224"/>
                </a:cubicBezTo>
                <a:cubicBezTo>
                  <a:pt x="3797" y="224"/>
                  <a:pt x="3755" y="292"/>
                  <a:pt x="3716" y="370"/>
                </a:cubicBezTo>
                <a:lnTo>
                  <a:pt x="3727" y="394"/>
                </a:lnTo>
                <a:cubicBezTo>
                  <a:pt x="3727" y="406"/>
                  <a:pt x="3727" y="406"/>
                  <a:pt x="3716" y="417"/>
                </a:cubicBezTo>
                <a:cubicBezTo>
                  <a:pt x="3716" y="406"/>
                  <a:pt x="3716" y="394"/>
                  <a:pt x="3704" y="394"/>
                </a:cubicBezTo>
                <a:cubicBezTo>
                  <a:pt x="3694" y="374"/>
                  <a:pt x="3667" y="329"/>
                  <a:pt x="3659" y="329"/>
                </a:cubicBezTo>
                <a:cubicBezTo>
                  <a:pt x="3657" y="329"/>
                  <a:pt x="3656" y="330"/>
                  <a:pt x="3656" y="334"/>
                </a:cubicBezTo>
                <a:cubicBezTo>
                  <a:pt x="3602" y="382"/>
                  <a:pt x="3546" y="388"/>
                  <a:pt x="3491" y="388"/>
                </a:cubicBezTo>
                <a:cubicBezTo>
                  <a:pt x="3472" y="388"/>
                  <a:pt x="3454" y="387"/>
                  <a:pt x="3436" y="387"/>
                </a:cubicBezTo>
                <a:cubicBezTo>
                  <a:pt x="3401" y="387"/>
                  <a:pt x="3366" y="390"/>
                  <a:pt x="3335" y="406"/>
                </a:cubicBezTo>
                <a:lnTo>
                  <a:pt x="3311" y="394"/>
                </a:lnTo>
                <a:cubicBezTo>
                  <a:pt x="3233" y="344"/>
                  <a:pt x="3150" y="303"/>
                  <a:pt x="3066" y="303"/>
                </a:cubicBezTo>
                <a:cubicBezTo>
                  <a:pt x="3009" y="303"/>
                  <a:pt x="2952" y="322"/>
                  <a:pt x="2894" y="370"/>
                </a:cubicBezTo>
                <a:cubicBezTo>
                  <a:pt x="2878" y="393"/>
                  <a:pt x="2852" y="432"/>
                  <a:pt x="2829" y="432"/>
                </a:cubicBezTo>
                <a:cubicBezTo>
                  <a:pt x="2818" y="432"/>
                  <a:pt x="2807" y="422"/>
                  <a:pt x="2799" y="394"/>
                </a:cubicBezTo>
                <a:cubicBezTo>
                  <a:pt x="2775" y="336"/>
                  <a:pt x="2753" y="316"/>
                  <a:pt x="2732" y="316"/>
                </a:cubicBezTo>
                <a:cubicBezTo>
                  <a:pt x="2699" y="316"/>
                  <a:pt x="2668" y="363"/>
                  <a:pt x="2632" y="406"/>
                </a:cubicBezTo>
                <a:cubicBezTo>
                  <a:pt x="2632" y="324"/>
                  <a:pt x="2623" y="243"/>
                  <a:pt x="2599" y="243"/>
                </a:cubicBezTo>
                <a:cubicBezTo>
                  <a:pt x="2594" y="243"/>
                  <a:pt x="2590" y="246"/>
                  <a:pt x="2584" y="251"/>
                </a:cubicBezTo>
                <a:cubicBezTo>
                  <a:pt x="2565" y="279"/>
                  <a:pt x="2546" y="288"/>
                  <a:pt x="2528" y="288"/>
                </a:cubicBezTo>
                <a:cubicBezTo>
                  <a:pt x="2492" y="288"/>
                  <a:pt x="2457" y="251"/>
                  <a:pt x="2418" y="251"/>
                </a:cubicBezTo>
                <a:cubicBezTo>
                  <a:pt x="2413" y="251"/>
                  <a:pt x="2408" y="251"/>
                  <a:pt x="2403" y="251"/>
                </a:cubicBezTo>
                <a:cubicBezTo>
                  <a:pt x="2368" y="251"/>
                  <a:pt x="2318" y="260"/>
                  <a:pt x="2287" y="406"/>
                </a:cubicBezTo>
                <a:cubicBezTo>
                  <a:pt x="2277" y="462"/>
                  <a:pt x="2253" y="496"/>
                  <a:pt x="2231" y="496"/>
                </a:cubicBezTo>
                <a:cubicBezTo>
                  <a:pt x="2226" y="496"/>
                  <a:pt x="2220" y="494"/>
                  <a:pt x="2215" y="489"/>
                </a:cubicBezTo>
                <a:cubicBezTo>
                  <a:pt x="2187" y="433"/>
                  <a:pt x="2196" y="297"/>
                  <a:pt x="2161" y="297"/>
                </a:cubicBezTo>
                <a:cubicBezTo>
                  <a:pt x="2151" y="297"/>
                  <a:pt x="2138" y="308"/>
                  <a:pt x="2120" y="334"/>
                </a:cubicBezTo>
                <a:cubicBezTo>
                  <a:pt x="2072" y="318"/>
                  <a:pt x="2023" y="269"/>
                  <a:pt x="1967" y="269"/>
                </a:cubicBezTo>
                <a:cubicBezTo>
                  <a:pt x="1941" y="269"/>
                  <a:pt x="1913" y="280"/>
                  <a:pt x="1882" y="310"/>
                </a:cubicBezTo>
                <a:cubicBezTo>
                  <a:pt x="1870" y="346"/>
                  <a:pt x="1870" y="370"/>
                  <a:pt x="1858" y="406"/>
                </a:cubicBezTo>
                <a:cubicBezTo>
                  <a:pt x="1850" y="404"/>
                  <a:pt x="1843" y="403"/>
                  <a:pt x="1835" y="403"/>
                </a:cubicBezTo>
                <a:cubicBezTo>
                  <a:pt x="1795" y="403"/>
                  <a:pt x="1757" y="429"/>
                  <a:pt x="1727" y="489"/>
                </a:cubicBezTo>
                <a:cubicBezTo>
                  <a:pt x="1727" y="310"/>
                  <a:pt x="1680" y="346"/>
                  <a:pt x="1632" y="334"/>
                </a:cubicBezTo>
                <a:cubicBezTo>
                  <a:pt x="1591" y="259"/>
                  <a:pt x="1548" y="228"/>
                  <a:pt x="1504" y="228"/>
                </a:cubicBezTo>
                <a:cubicBezTo>
                  <a:pt x="1458" y="228"/>
                  <a:pt x="1413" y="262"/>
                  <a:pt x="1370" y="310"/>
                </a:cubicBezTo>
                <a:lnTo>
                  <a:pt x="1346" y="310"/>
                </a:lnTo>
                <a:cubicBezTo>
                  <a:pt x="1340" y="292"/>
                  <a:pt x="1334" y="284"/>
                  <a:pt x="1330" y="284"/>
                </a:cubicBezTo>
                <a:cubicBezTo>
                  <a:pt x="1325" y="284"/>
                  <a:pt x="1322" y="292"/>
                  <a:pt x="1322" y="310"/>
                </a:cubicBezTo>
                <a:cubicBezTo>
                  <a:pt x="1253" y="310"/>
                  <a:pt x="1190" y="361"/>
                  <a:pt x="1124" y="361"/>
                </a:cubicBezTo>
                <a:cubicBezTo>
                  <a:pt x="1100" y="361"/>
                  <a:pt x="1075" y="354"/>
                  <a:pt x="1049" y="334"/>
                </a:cubicBezTo>
                <a:cubicBezTo>
                  <a:pt x="1041" y="327"/>
                  <a:pt x="1033" y="323"/>
                  <a:pt x="1025" y="323"/>
                </a:cubicBezTo>
                <a:cubicBezTo>
                  <a:pt x="994" y="323"/>
                  <a:pt x="963" y="376"/>
                  <a:pt x="953" y="489"/>
                </a:cubicBezTo>
                <a:cubicBezTo>
                  <a:pt x="938" y="551"/>
                  <a:pt x="924" y="570"/>
                  <a:pt x="910" y="570"/>
                </a:cubicBezTo>
                <a:cubicBezTo>
                  <a:pt x="892" y="570"/>
                  <a:pt x="873" y="538"/>
                  <a:pt x="846" y="525"/>
                </a:cubicBezTo>
                <a:cubicBezTo>
                  <a:pt x="785" y="474"/>
                  <a:pt x="733" y="398"/>
                  <a:pt x="661" y="398"/>
                </a:cubicBezTo>
                <a:cubicBezTo>
                  <a:pt x="648" y="398"/>
                  <a:pt x="634" y="400"/>
                  <a:pt x="620" y="406"/>
                </a:cubicBezTo>
                <a:cubicBezTo>
                  <a:pt x="614" y="404"/>
                  <a:pt x="608" y="403"/>
                  <a:pt x="603" y="403"/>
                </a:cubicBezTo>
                <a:cubicBezTo>
                  <a:pt x="566" y="403"/>
                  <a:pt x="543" y="440"/>
                  <a:pt x="501" y="513"/>
                </a:cubicBezTo>
                <a:cubicBezTo>
                  <a:pt x="449" y="498"/>
                  <a:pt x="389" y="470"/>
                  <a:pt x="328" y="470"/>
                </a:cubicBezTo>
                <a:cubicBezTo>
                  <a:pt x="290" y="470"/>
                  <a:pt x="252" y="481"/>
                  <a:pt x="215" y="513"/>
                </a:cubicBezTo>
                <a:cubicBezTo>
                  <a:pt x="207" y="504"/>
                  <a:pt x="200" y="501"/>
                  <a:pt x="195" y="501"/>
                </a:cubicBezTo>
                <a:cubicBezTo>
                  <a:pt x="161" y="501"/>
                  <a:pt x="176" y="637"/>
                  <a:pt x="156" y="667"/>
                </a:cubicBezTo>
                <a:cubicBezTo>
                  <a:pt x="96" y="846"/>
                  <a:pt x="96" y="1108"/>
                  <a:pt x="84" y="1322"/>
                </a:cubicBezTo>
                <a:cubicBezTo>
                  <a:pt x="84" y="1418"/>
                  <a:pt x="96" y="1429"/>
                  <a:pt x="132" y="1441"/>
                </a:cubicBezTo>
                <a:lnTo>
                  <a:pt x="132" y="1965"/>
                </a:lnTo>
                <a:cubicBezTo>
                  <a:pt x="96" y="2061"/>
                  <a:pt x="96" y="2191"/>
                  <a:pt x="72" y="2299"/>
                </a:cubicBezTo>
                <a:cubicBezTo>
                  <a:pt x="1" y="2537"/>
                  <a:pt x="13" y="2811"/>
                  <a:pt x="37" y="3096"/>
                </a:cubicBezTo>
                <a:lnTo>
                  <a:pt x="60" y="3084"/>
                </a:lnTo>
                <a:lnTo>
                  <a:pt x="60" y="3096"/>
                </a:lnTo>
                <a:lnTo>
                  <a:pt x="37" y="3096"/>
                </a:lnTo>
                <a:cubicBezTo>
                  <a:pt x="37" y="3132"/>
                  <a:pt x="37" y="3156"/>
                  <a:pt x="60" y="3168"/>
                </a:cubicBezTo>
                <a:cubicBezTo>
                  <a:pt x="60" y="3287"/>
                  <a:pt x="37" y="3442"/>
                  <a:pt x="72" y="3549"/>
                </a:cubicBezTo>
                <a:cubicBezTo>
                  <a:pt x="84" y="3644"/>
                  <a:pt x="60" y="3799"/>
                  <a:pt x="96" y="3870"/>
                </a:cubicBezTo>
                <a:cubicBezTo>
                  <a:pt x="120" y="4347"/>
                  <a:pt x="156" y="4811"/>
                  <a:pt x="215" y="5239"/>
                </a:cubicBezTo>
                <a:cubicBezTo>
                  <a:pt x="239" y="5478"/>
                  <a:pt x="239" y="5704"/>
                  <a:pt x="215" y="5942"/>
                </a:cubicBezTo>
                <a:cubicBezTo>
                  <a:pt x="191" y="6025"/>
                  <a:pt x="191" y="6121"/>
                  <a:pt x="215" y="6204"/>
                </a:cubicBezTo>
                <a:cubicBezTo>
                  <a:pt x="203" y="6490"/>
                  <a:pt x="203" y="6763"/>
                  <a:pt x="251" y="6978"/>
                </a:cubicBezTo>
                <a:cubicBezTo>
                  <a:pt x="203" y="7156"/>
                  <a:pt x="203" y="7383"/>
                  <a:pt x="191" y="7597"/>
                </a:cubicBezTo>
                <a:cubicBezTo>
                  <a:pt x="191" y="7680"/>
                  <a:pt x="203" y="7692"/>
                  <a:pt x="239" y="7716"/>
                </a:cubicBezTo>
                <a:lnTo>
                  <a:pt x="239" y="8228"/>
                </a:lnTo>
                <a:cubicBezTo>
                  <a:pt x="203" y="8323"/>
                  <a:pt x="203" y="8454"/>
                  <a:pt x="179" y="8561"/>
                </a:cubicBezTo>
                <a:cubicBezTo>
                  <a:pt x="96" y="8799"/>
                  <a:pt x="120" y="9085"/>
                  <a:pt x="144" y="9359"/>
                </a:cubicBezTo>
                <a:lnTo>
                  <a:pt x="167" y="9347"/>
                </a:lnTo>
                <a:lnTo>
                  <a:pt x="167" y="9359"/>
                </a:lnTo>
                <a:lnTo>
                  <a:pt x="144" y="9359"/>
                </a:lnTo>
                <a:cubicBezTo>
                  <a:pt x="144" y="9395"/>
                  <a:pt x="144" y="9419"/>
                  <a:pt x="167" y="9442"/>
                </a:cubicBezTo>
                <a:cubicBezTo>
                  <a:pt x="167" y="9561"/>
                  <a:pt x="144" y="9704"/>
                  <a:pt x="179" y="9811"/>
                </a:cubicBezTo>
                <a:cubicBezTo>
                  <a:pt x="191" y="9919"/>
                  <a:pt x="167" y="10061"/>
                  <a:pt x="203" y="10133"/>
                </a:cubicBezTo>
                <a:cubicBezTo>
                  <a:pt x="227" y="10609"/>
                  <a:pt x="263" y="11074"/>
                  <a:pt x="322" y="11502"/>
                </a:cubicBezTo>
                <a:cubicBezTo>
                  <a:pt x="346" y="11728"/>
                  <a:pt x="346" y="11966"/>
                  <a:pt x="322" y="12193"/>
                </a:cubicBezTo>
                <a:cubicBezTo>
                  <a:pt x="287" y="12371"/>
                  <a:pt x="287" y="12609"/>
                  <a:pt x="263" y="12812"/>
                </a:cubicBezTo>
                <a:cubicBezTo>
                  <a:pt x="263" y="12907"/>
                  <a:pt x="287" y="12919"/>
                  <a:pt x="310" y="12931"/>
                </a:cubicBezTo>
                <a:lnTo>
                  <a:pt x="310" y="13455"/>
                </a:lnTo>
                <a:cubicBezTo>
                  <a:pt x="287" y="13550"/>
                  <a:pt x="287" y="13681"/>
                  <a:pt x="251" y="13788"/>
                </a:cubicBezTo>
                <a:cubicBezTo>
                  <a:pt x="179" y="14026"/>
                  <a:pt x="191" y="14300"/>
                  <a:pt x="227" y="14586"/>
                </a:cubicBezTo>
                <a:lnTo>
                  <a:pt x="239" y="14574"/>
                </a:lnTo>
                <a:lnTo>
                  <a:pt x="239" y="14586"/>
                </a:lnTo>
                <a:lnTo>
                  <a:pt x="227" y="14586"/>
                </a:lnTo>
                <a:cubicBezTo>
                  <a:pt x="227" y="14622"/>
                  <a:pt x="227" y="14645"/>
                  <a:pt x="239" y="14657"/>
                </a:cubicBezTo>
                <a:cubicBezTo>
                  <a:pt x="239" y="14776"/>
                  <a:pt x="227" y="14931"/>
                  <a:pt x="251" y="15038"/>
                </a:cubicBezTo>
                <a:cubicBezTo>
                  <a:pt x="263" y="15134"/>
                  <a:pt x="239" y="15288"/>
                  <a:pt x="287" y="15360"/>
                </a:cubicBezTo>
                <a:cubicBezTo>
                  <a:pt x="298" y="15836"/>
                  <a:pt x="346" y="16300"/>
                  <a:pt x="406" y="16729"/>
                </a:cubicBezTo>
                <a:cubicBezTo>
                  <a:pt x="418" y="16967"/>
                  <a:pt x="418" y="17193"/>
                  <a:pt x="406" y="17431"/>
                </a:cubicBezTo>
                <a:cubicBezTo>
                  <a:pt x="370" y="17515"/>
                  <a:pt x="370" y="17610"/>
                  <a:pt x="406" y="17693"/>
                </a:cubicBezTo>
                <a:cubicBezTo>
                  <a:pt x="382" y="18015"/>
                  <a:pt x="382" y="18313"/>
                  <a:pt x="465" y="18563"/>
                </a:cubicBezTo>
                <a:cubicBezTo>
                  <a:pt x="465" y="18622"/>
                  <a:pt x="477" y="18646"/>
                  <a:pt x="489" y="18646"/>
                </a:cubicBezTo>
                <a:cubicBezTo>
                  <a:pt x="529" y="18879"/>
                  <a:pt x="591" y="18917"/>
                  <a:pt x="660" y="18917"/>
                </a:cubicBezTo>
                <a:cubicBezTo>
                  <a:pt x="693" y="18917"/>
                  <a:pt x="728" y="18908"/>
                  <a:pt x="763" y="18908"/>
                </a:cubicBezTo>
                <a:cubicBezTo>
                  <a:pt x="775" y="18944"/>
                  <a:pt x="790" y="18952"/>
                  <a:pt x="804" y="18952"/>
                </a:cubicBezTo>
                <a:cubicBezTo>
                  <a:pt x="819" y="18952"/>
                  <a:pt x="834" y="18944"/>
                  <a:pt x="846" y="18944"/>
                </a:cubicBezTo>
                <a:cubicBezTo>
                  <a:pt x="1180" y="18920"/>
                  <a:pt x="1513" y="18872"/>
                  <a:pt x="1846" y="18741"/>
                </a:cubicBezTo>
                <a:cubicBezTo>
                  <a:pt x="1876" y="18801"/>
                  <a:pt x="1906" y="18816"/>
                  <a:pt x="1936" y="18816"/>
                </a:cubicBezTo>
                <a:cubicBezTo>
                  <a:pt x="1965" y="18816"/>
                  <a:pt x="1995" y="18801"/>
                  <a:pt x="2025" y="18801"/>
                </a:cubicBezTo>
                <a:cubicBezTo>
                  <a:pt x="2346" y="18813"/>
                  <a:pt x="2668" y="18813"/>
                  <a:pt x="2989" y="18824"/>
                </a:cubicBezTo>
                <a:cubicBezTo>
                  <a:pt x="3005" y="18830"/>
                  <a:pt x="3021" y="18832"/>
                  <a:pt x="3037" y="18832"/>
                </a:cubicBezTo>
                <a:cubicBezTo>
                  <a:pt x="3104" y="18832"/>
                  <a:pt x="3170" y="18794"/>
                  <a:pt x="3233" y="18794"/>
                </a:cubicBezTo>
                <a:cubicBezTo>
                  <a:pt x="3255" y="18794"/>
                  <a:pt x="3277" y="18799"/>
                  <a:pt x="3299" y="18813"/>
                </a:cubicBezTo>
                <a:cubicBezTo>
                  <a:pt x="3454" y="18884"/>
                  <a:pt x="3596" y="18908"/>
                  <a:pt x="3763" y="18920"/>
                </a:cubicBezTo>
                <a:cubicBezTo>
                  <a:pt x="3790" y="18952"/>
                  <a:pt x="3817" y="18965"/>
                  <a:pt x="3844" y="18965"/>
                </a:cubicBezTo>
                <a:cubicBezTo>
                  <a:pt x="3876" y="18965"/>
                  <a:pt x="3909" y="18946"/>
                  <a:pt x="3942" y="18920"/>
                </a:cubicBezTo>
                <a:cubicBezTo>
                  <a:pt x="3950" y="18913"/>
                  <a:pt x="3958" y="18910"/>
                  <a:pt x="3967" y="18910"/>
                </a:cubicBezTo>
                <a:cubicBezTo>
                  <a:pt x="4003" y="18910"/>
                  <a:pt x="4041" y="18963"/>
                  <a:pt x="4082" y="18963"/>
                </a:cubicBezTo>
                <a:cubicBezTo>
                  <a:pt x="4098" y="18963"/>
                  <a:pt x="4115" y="18955"/>
                  <a:pt x="4132" y="18932"/>
                </a:cubicBezTo>
                <a:cubicBezTo>
                  <a:pt x="4132" y="18932"/>
                  <a:pt x="4132" y="18920"/>
                  <a:pt x="4156" y="18908"/>
                </a:cubicBezTo>
                <a:cubicBezTo>
                  <a:pt x="4189" y="18923"/>
                  <a:pt x="4222" y="18928"/>
                  <a:pt x="4254" y="18928"/>
                </a:cubicBezTo>
                <a:cubicBezTo>
                  <a:pt x="4331" y="18928"/>
                  <a:pt x="4407" y="18900"/>
                  <a:pt x="4483" y="18900"/>
                </a:cubicBezTo>
                <a:cubicBezTo>
                  <a:pt x="4505" y="18900"/>
                  <a:pt x="4527" y="18902"/>
                  <a:pt x="4549" y="18908"/>
                </a:cubicBezTo>
                <a:lnTo>
                  <a:pt x="4835" y="18908"/>
                </a:lnTo>
                <a:cubicBezTo>
                  <a:pt x="4857" y="18947"/>
                  <a:pt x="4874" y="18968"/>
                  <a:pt x="4891" y="18968"/>
                </a:cubicBezTo>
                <a:cubicBezTo>
                  <a:pt x="4910" y="18968"/>
                  <a:pt x="4928" y="18941"/>
                  <a:pt x="4954" y="18884"/>
                </a:cubicBezTo>
                <a:lnTo>
                  <a:pt x="4990" y="18884"/>
                </a:lnTo>
                <a:cubicBezTo>
                  <a:pt x="5022" y="18967"/>
                  <a:pt x="5057" y="18989"/>
                  <a:pt x="5094" y="18989"/>
                </a:cubicBezTo>
                <a:cubicBezTo>
                  <a:pt x="5126" y="18989"/>
                  <a:pt x="5159" y="18973"/>
                  <a:pt x="5192" y="18967"/>
                </a:cubicBezTo>
                <a:cubicBezTo>
                  <a:pt x="5204" y="18967"/>
                  <a:pt x="5204" y="18979"/>
                  <a:pt x="5228" y="18979"/>
                </a:cubicBezTo>
                <a:cubicBezTo>
                  <a:pt x="5283" y="18948"/>
                  <a:pt x="5344" y="18932"/>
                  <a:pt x="5403" y="18932"/>
                </a:cubicBezTo>
                <a:cubicBezTo>
                  <a:pt x="5433" y="18932"/>
                  <a:pt x="5462" y="18936"/>
                  <a:pt x="5490" y="18944"/>
                </a:cubicBezTo>
                <a:cubicBezTo>
                  <a:pt x="5513" y="18953"/>
                  <a:pt x="5534" y="18960"/>
                  <a:pt x="5555" y="18960"/>
                </a:cubicBezTo>
                <a:cubicBezTo>
                  <a:pt x="5588" y="18960"/>
                  <a:pt x="5620" y="18942"/>
                  <a:pt x="5656" y="18884"/>
                </a:cubicBezTo>
                <a:lnTo>
                  <a:pt x="5668" y="18884"/>
                </a:lnTo>
                <a:lnTo>
                  <a:pt x="5680" y="18872"/>
                </a:lnTo>
                <a:cubicBezTo>
                  <a:pt x="5764" y="18928"/>
                  <a:pt x="5846" y="18953"/>
                  <a:pt x="5928" y="18953"/>
                </a:cubicBezTo>
                <a:cubicBezTo>
                  <a:pt x="6019" y="18953"/>
                  <a:pt x="6110" y="18922"/>
                  <a:pt x="6204" y="18872"/>
                </a:cubicBezTo>
                <a:cubicBezTo>
                  <a:pt x="6258" y="18906"/>
                  <a:pt x="6312" y="18936"/>
                  <a:pt x="6366" y="18936"/>
                </a:cubicBezTo>
                <a:cubicBezTo>
                  <a:pt x="6407" y="18936"/>
                  <a:pt x="6448" y="18918"/>
                  <a:pt x="6490" y="18872"/>
                </a:cubicBezTo>
                <a:cubicBezTo>
                  <a:pt x="6496" y="18905"/>
                  <a:pt x="6510" y="18931"/>
                  <a:pt x="6523" y="18931"/>
                </a:cubicBezTo>
                <a:cubicBezTo>
                  <a:pt x="6534" y="18931"/>
                  <a:pt x="6544" y="18914"/>
                  <a:pt x="6549" y="18872"/>
                </a:cubicBezTo>
                <a:lnTo>
                  <a:pt x="6561" y="18872"/>
                </a:lnTo>
                <a:cubicBezTo>
                  <a:pt x="6573" y="18884"/>
                  <a:pt x="6573" y="18884"/>
                  <a:pt x="6597" y="18884"/>
                </a:cubicBezTo>
                <a:cubicBezTo>
                  <a:pt x="6630" y="18904"/>
                  <a:pt x="6664" y="18928"/>
                  <a:pt x="6697" y="18928"/>
                </a:cubicBezTo>
                <a:cubicBezTo>
                  <a:pt x="6723" y="18928"/>
                  <a:pt x="6749" y="18914"/>
                  <a:pt x="6775" y="18872"/>
                </a:cubicBezTo>
                <a:cubicBezTo>
                  <a:pt x="6812" y="18893"/>
                  <a:pt x="6851" y="18902"/>
                  <a:pt x="6889" y="18902"/>
                </a:cubicBezTo>
                <a:cubicBezTo>
                  <a:pt x="6938" y="18902"/>
                  <a:pt x="6985" y="18887"/>
                  <a:pt x="7025" y="18860"/>
                </a:cubicBezTo>
                <a:cubicBezTo>
                  <a:pt x="7184" y="18860"/>
                  <a:pt x="7343" y="18881"/>
                  <a:pt x="7502" y="18881"/>
                </a:cubicBezTo>
                <a:cubicBezTo>
                  <a:pt x="7581" y="18881"/>
                  <a:pt x="7660" y="18876"/>
                  <a:pt x="7740" y="18860"/>
                </a:cubicBezTo>
                <a:cubicBezTo>
                  <a:pt x="7811" y="18915"/>
                  <a:pt x="7882" y="18933"/>
                  <a:pt x="7952" y="18933"/>
                </a:cubicBezTo>
                <a:cubicBezTo>
                  <a:pt x="8100" y="18933"/>
                  <a:pt x="8246" y="18851"/>
                  <a:pt x="8395" y="18851"/>
                </a:cubicBezTo>
                <a:cubicBezTo>
                  <a:pt x="8423" y="18851"/>
                  <a:pt x="8450" y="18854"/>
                  <a:pt x="8478" y="18860"/>
                </a:cubicBezTo>
                <a:cubicBezTo>
                  <a:pt x="8536" y="18940"/>
                  <a:pt x="8585" y="18962"/>
                  <a:pt x="8636" y="18962"/>
                </a:cubicBezTo>
                <a:cubicBezTo>
                  <a:pt x="8669" y="18962"/>
                  <a:pt x="8703" y="18953"/>
                  <a:pt x="8740" y="18944"/>
                </a:cubicBezTo>
                <a:cubicBezTo>
                  <a:pt x="8752" y="18933"/>
                  <a:pt x="8764" y="18929"/>
                  <a:pt x="8776" y="18929"/>
                </a:cubicBezTo>
                <a:cubicBezTo>
                  <a:pt x="8818" y="18929"/>
                  <a:pt x="8860" y="18975"/>
                  <a:pt x="8901" y="18975"/>
                </a:cubicBezTo>
                <a:cubicBezTo>
                  <a:pt x="8919" y="18975"/>
                  <a:pt x="8937" y="18967"/>
                  <a:pt x="8954" y="18944"/>
                </a:cubicBezTo>
                <a:cubicBezTo>
                  <a:pt x="9073" y="18944"/>
                  <a:pt x="9192" y="18954"/>
                  <a:pt x="9311" y="18954"/>
                </a:cubicBezTo>
                <a:cubicBezTo>
                  <a:pt x="9371" y="18954"/>
                  <a:pt x="9431" y="18951"/>
                  <a:pt x="9490" y="18944"/>
                </a:cubicBezTo>
                <a:cubicBezTo>
                  <a:pt x="9493" y="18943"/>
                  <a:pt x="9497" y="18943"/>
                  <a:pt x="9500" y="18943"/>
                </a:cubicBezTo>
                <a:cubicBezTo>
                  <a:pt x="9564" y="18943"/>
                  <a:pt x="9623" y="19018"/>
                  <a:pt x="9685" y="19018"/>
                </a:cubicBezTo>
                <a:cubicBezTo>
                  <a:pt x="9711" y="19018"/>
                  <a:pt x="9737" y="19005"/>
                  <a:pt x="9764" y="18967"/>
                </a:cubicBezTo>
                <a:cubicBezTo>
                  <a:pt x="9901" y="19036"/>
                  <a:pt x="10038" y="19053"/>
                  <a:pt x="10175" y="19053"/>
                </a:cubicBezTo>
                <a:cubicBezTo>
                  <a:pt x="10276" y="19053"/>
                  <a:pt x="10377" y="19044"/>
                  <a:pt x="10478" y="19039"/>
                </a:cubicBezTo>
                <a:cubicBezTo>
                  <a:pt x="10535" y="19058"/>
                  <a:pt x="10594" y="19069"/>
                  <a:pt x="10653" y="19069"/>
                </a:cubicBezTo>
                <a:cubicBezTo>
                  <a:pt x="10741" y="19069"/>
                  <a:pt x="10828" y="19044"/>
                  <a:pt x="10907" y="18979"/>
                </a:cubicBezTo>
                <a:cubicBezTo>
                  <a:pt x="10955" y="19039"/>
                  <a:pt x="11002" y="19039"/>
                  <a:pt x="11038" y="19039"/>
                </a:cubicBezTo>
                <a:cubicBezTo>
                  <a:pt x="11121" y="19020"/>
                  <a:pt x="11197" y="19007"/>
                  <a:pt x="11273" y="19007"/>
                </a:cubicBezTo>
                <a:cubicBezTo>
                  <a:pt x="11340" y="19007"/>
                  <a:pt x="11406" y="19017"/>
                  <a:pt x="11478" y="19039"/>
                </a:cubicBezTo>
                <a:cubicBezTo>
                  <a:pt x="11483" y="19059"/>
                  <a:pt x="11488" y="19066"/>
                  <a:pt x="11495" y="19066"/>
                </a:cubicBezTo>
                <a:cubicBezTo>
                  <a:pt x="11505" y="19066"/>
                  <a:pt x="11517" y="19053"/>
                  <a:pt x="11538" y="19039"/>
                </a:cubicBezTo>
                <a:cubicBezTo>
                  <a:pt x="11574" y="19039"/>
                  <a:pt x="11609" y="19051"/>
                  <a:pt x="11657" y="19051"/>
                </a:cubicBezTo>
                <a:cubicBezTo>
                  <a:pt x="11717" y="19104"/>
                  <a:pt x="11779" y="19113"/>
                  <a:pt x="11842" y="19113"/>
                </a:cubicBezTo>
                <a:cubicBezTo>
                  <a:pt x="11873" y="19113"/>
                  <a:pt x="11904" y="19111"/>
                  <a:pt x="11935" y="19111"/>
                </a:cubicBezTo>
                <a:cubicBezTo>
                  <a:pt x="11966" y="19111"/>
                  <a:pt x="11996" y="19113"/>
                  <a:pt x="12026" y="19122"/>
                </a:cubicBezTo>
                <a:cubicBezTo>
                  <a:pt x="12136" y="19122"/>
                  <a:pt x="12246" y="19086"/>
                  <a:pt x="12356" y="19086"/>
                </a:cubicBezTo>
                <a:cubicBezTo>
                  <a:pt x="12424" y="19086"/>
                  <a:pt x="12493" y="19100"/>
                  <a:pt x="12562" y="19146"/>
                </a:cubicBezTo>
                <a:cubicBezTo>
                  <a:pt x="12612" y="19202"/>
                  <a:pt x="12660" y="19224"/>
                  <a:pt x="12707" y="19224"/>
                </a:cubicBezTo>
                <a:cubicBezTo>
                  <a:pt x="12761" y="19224"/>
                  <a:pt x="12815" y="19196"/>
                  <a:pt x="12871" y="19158"/>
                </a:cubicBezTo>
                <a:cubicBezTo>
                  <a:pt x="12892" y="19199"/>
                  <a:pt x="12914" y="19214"/>
                  <a:pt x="12936" y="19214"/>
                </a:cubicBezTo>
                <a:cubicBezTo>
                  <a:pt x="12986" y="19214"/>
                  <a:pt x="13037" y="19144"/>
                  <a:pt x="13084" y="19144"/>
                </a:cubicBezTo>
                <a:cubicBezTo>
                  <a:pt x="13088" y="19144"/>
                  <a:pt x="13093" y="19144"/>
                  <a:pt x="13098" y="19146"/>
                </a:cubicBezTo>
                <a:cubicBezTo>
                  <a:pt x="13169" y="19217"/>
                  <a:pt x="13241" y="19205"/>
                  <a:pt x="13336" y="19217"/>
                </a:cubicBezTo>
                <a:cubicBezTo>
                  <a:pt x="13350" y="19219"/>
                  <a:pt x="13364" y="19220"/>
                  <a:pt x="13377" y="19220"/>
                </a:cubicBezTo>
                <a:cubicBezTo>
                  <a:pt x="13521" y="19220"/>
                  <a:pt x="13658" y="19121"/>
                  <a:pt x="13802" y="19121"/>
                </a:cubicBezTo>
                <a:cubicBezTo>
                  <a:pt x="13809" y="19121"/>
                  <a:pt x="13817" y="19122"/>
                  <a:pt x="13824" y="19122"/>
                </a:cubicBezTo>
                <a:cubicBezTo>
                  <a:pt x="13836" y="19122"/>
                  <a:pt x="13860" y="19146"/>
                  <a:pt x="13872" y="19146"/>
                </a:cubicBezTo>
                <a:cubicBezTo>
                  <a:pt x="13919" y="19217"/>
                  <a:pt x="13979" y="19217"/>
                  <a:pt x="14014" y="19229"/>
                </a:cubicBezTo>
                <a:cubicBezTo>
                  <a:pt x="14039" y="19235"/>
                  <a:pt x="14063" y="19237"/>
                  <a:pt x="14087" y="19237"/>
                </a:cubicBezTo>
                <a:cubicBezTo>
                  <a:pt x="14239" y="19237"/>
                  <a:pt x="14384" y="19138"/>
                  <a:pt x="14529" y="19138"/>
                </a:cubicBezTo>
                <a:cubicBezTo>
                  <a:pt x="14552" y="19138"/>
                  <a:pt x="14575" y="19140"/>
                  <a:pt x="14598" y="19146"/>
                </a:cubicBezTo>
                <a:lnTo>
                  <a:pt x="14610" y="19158"/>
                </a:lnTo>
                <a:lnTo>
                  <a:pt x="14634" y="19146"/>
                </a:lnTo>
                <a:cubicBezTo>
                  <a:pt x="14639" y="19149"/>
                  <a:pt x="14644" y="19151"/>
                  <a:pt x="14649" y="19151"/>
                </a:cubicBezTo>
                <a:cubicBezTo>
                  <a:pt x="14695" y="19151"/>
                  <a:pt x="14729" y="19034"/>
                  <a:pt x="14790" y="19034"/>
                </a:cubicBezTo>
                <a:cubicBezTo>
                  <a:pt x="14797" y="19034"/>
                  <a:pt x="14805" y="19036"/>
                  <a:pt x="14812" y="19039"/>
                </a:cubicBezTo>
                <a:cubicBezTo>
                  <a:pt x="14828" y="19088"/>
                  <a:pt x="14856" y="19120"/>
                  <a:pt x="14887" y="19120"/>
                </a:cubicBezTo>
                <a:cubicBezTo>
                  <a:pt x="14901" y="19120"/>
                  <a:pt x="14916" y="19113"/>
                  <a:pt x="14931" y="19098"/>
                </a:cubicBezTo>
                <a:cubicBezTo>
                  <a:pt x="14967" y="19051"/>
                  <a:pt x="15006" y="19036"/>
                  <a:pt x="15046" y="19036"/>
                </a:cubicBezTo>
                <a:cubicBezTo>
                  <a:pt x="15086" y="19036"/>
                  <a:pt x="15128" y="19051"/>
                  <a:pt x="15169" y="19063"/>
                </a:cubicBezTo>
                <a:cubicBezTo>
                  <a:pt x="15178" y="19069"/>
                  <a:pt x="15188" y="19071"/>
                  <a:pt x="15198" y="19071"/>
                </a:cubicBezTo>
                <a:cubicBezTo>
                  <a:pt x="15229" y="19071"/>
                  <a:pt x="15265" y="19051"/>
                  <a:pt x="15300" y="19051"/>
                </a:cubicBezTo>
                <a:cubicBezTo>
                  <a:pt x="15320" y="19061"/>
                  <a:pt x="15340" y="19065"/>
                  <a:pt x="15359" y="19065"/>
                </a:cubicBezTo>
                <a:cubicBezTo>
                  <a:pt x="15410" y="19065"/>
                  <a:pt x="15460" y="19034"/>
                  <a:pt x="15503" y="18991"/>
                </a:cubicBezTo>
                <a:cubicBezTo>
                  <a:pt x="15562" y="18932"/>
                  <a:pt x="15646" y="18932"/>
                  <a:pt x="15669" y="18705"/>
                </a:cubicBezTo>
                <a:cubicBezTo>
                  <a:pt x="15836" y="18324"/>
                  <a:pt x="15860" y="17801"/>
                  <a:pt x="15836" y="17217"/>
                </a:cubicBezTo>
                <a:cubicBezTo>
                  <a:pt x="15836" y="17098"/>
                  <a:pt x="15860" y="16979"/>
                  <a:pt x="15836" y="16860"/>
                </a:cubicBezTo>
                <a:lnTo>
                  <a:pt x="15836" y="16789"/>
                </a:lnTo>
                <a:cubicBezTo>
                  <a:pt x="15884" y="16646"/>
                  <a:pt x="15860" y="16443"/>
                  <a:pt x="15860" y="16288"/>
                </a:cubicBezTo>
                <a:cubicBezTo>
                  <a:pt x="15908" y="16146"/>
                  <a:pt x="15884" y="15991"/>
                  <a:pt x="15896" y="15836"/>
                </a:cubicBezTo>
                <a:cubicBezTo>
                  <a:pt x="16018" y="15736"/>
                  <a:pt x="16005" y="15263"/>
                  <a:pt x="16081" y="15055"/>
                </a:cubicBezTo>
                <a:lnTo>
                  <a:pt x="16081" y="15055"/>
                </a:lnTo>
                <a:cubicBezTo>
                  <a:pt x="16077" y="15038"/>
                  <a:pt x="16074" y="15006"/>
                  <a:pt x="16074" y="14979"/>
                </a:cubicBezTo>
                <a:cubicBezTo>
                  <a:pt x="16062" y="14884"/>
                  <a:pt x="16039" y="14836"/>
                  <a:pt x="16015" y="14800"/>
                </a:cubicBezTo>
                <a:cubicBezTo>
                  <a:pt x="15979" y="14645"/>
                  <a:pt x="15955" y="14503"/>
                  <a:pt x="15955" y="14336"/>
                </a:cubicBezTo>
                <a:cubicBezTo>
                  <a:pt x="15943" y="13991"/>
                  <a:pt x="15943" y="13657"/>
                  <a:pt x="15919" y="13324"/>
                </a:cubicBezTo>
                <a:cubicBezTo>
                  <a:pt x="15979" y="13014"/>
                  <a:pt x="15919" y="12693"/>
                  <a:pt x="15919" y="12383"/>
                </a:cubicBezTo>
                <a:cubicBezTo>
                  <a:pt x="15884" y="12193"/>
                  <a:pt x="15836" y="12014"/>
                  <a:pt x="15765" y="11907"/>
                </a:cubicBezTo>
                <a:cubicBezTo>
                  <a:pt x="15765" y="11847"/>
                  <a:pt x="15765" y="11776"/>
                  <a:pt x="15741" y="11716"/>
                </a:cubicBezTo>
                <a:lnTo>
                  <a:pt x="15741" y="11645"/>
                </a:lnTo>
                <a:cubicBezTo>
                  <a:pt x="15788" y="11490"/>
                  <a:pt x="15777" y="11300"/>
                  <a:pt x="15777" y="11133"/>
                </a:cubicBezTo>
                <a:cubicBezTo>
                  <a:pt x="15824" y="11002"/>
                  <a:pt x="15788" y="10835"/>
                  <a:pt x="15800" y="10693"/>
                </a:cubicBezTo>
                <a:cubicBezTo>
                  <a:pt x="15931" y="10585"/>
                  <a:pt x="15908" y="10050"/>
                  <a:pt x="16015" y="9871"/>
                </a:cubicBezTo>
                <a:cubicBezTo>
                  <a:pt x="16015" y="9871"/>
                  <a:pt x="15991" y="9764"/>
                  <a:pt x="15991" y="9716"/>
                </a:cubicBezTo>
                <a:cubicBezTo>
                  <a:pt x="15979" y="9633"/>
                  <a:pt x="15967" y="9585"/>
                  <a:pt x="15931" y="9538"/>
                </a:cubicBezTo>
                <a:cubicBezTo>
                  <a:pt x="15908" y="9395"/>
                  <a:pt x="15884" y="9240"/>
                  <a:pt x="15884" y="9085"/>
                </a:cubicBezTo>
                <a:cubicBezTo>
                  <a:pt x="15860" y="8740"/>
                  <a:pt x="15860" y="8407"/>
                  <a:pt x="15848" y="8073"/>
                </a:cubicBezTo>
                <a:cubicBezTo>
                  <a:pt x="15908" y="7752"/>
                  <a:pt x="15848" y="7442"/>
                  <a:pt x="15848" y="7133"/>
                </a:cubicBezTo>
                <a:cubicBezTo>
                  <a:pt x="15788" y="6894"/>
                  <a:pt x="15729" y="6656"/>
                  <a:pt x="15622" y="6597"/>
                </a:cubicBezTo>
                <a:lnTo>
                  <a:pt x="15622" y="6585"/>
                </a:lnTo>
                <a:cubicBezTo>
                  <a:pt x="15658" y="6323"/>
                  <a:pt x="15658" y="6061"/>
                  <a:pt x="15646" y="5763"/>
                </a:cubicBezTo>
                <a:cubicBezTo>
                  <a:pt x="15646" y="5644"/>
                  <a:pt x="15669" y="5525"/>
                  <a:pt x="15646" y="5406"/>
                </a:cubicBezTo>
                <a:lnTo>
                  <a:pt x="15646" y="5335"/>
                </a:lnTo>
                <a:cubicBezTo>
                  <a:pt x="15681" y="5180"/>
                  <a:pt x="15669" y="4989"/>
                  <a:pt x="15669" y="4823"/>
                </a:cubicBezTo>
                <a:cubicBezTo>
                  <a:pt x="15717" y="4692"/>
                  <a:pt x="15681" y="4525"/>
                  <a:pt x="15705" y="4382"/>
                </a:cubicBezTo>
                <a:cubicBezTo>
                  <a:pt x="15836" y="4275"/>
                  <a:pt x="15800" y="3739"/>
                  <a:pt x="15908" y="3561"/>
                </a:cubicBezTo>
                <a:cubicBezTo>
                  <a:pt x="15908" y="3561"/>
                  <a:pt x="15896" y="3454"/>
                  <a:pt x="15896" y="3406"/>
                </a:cubicBezTo>
                <a:cubicBezTo>
                  <a:pt x="15872" y="3323"/>
                  <a:pt x="15860" y="3275"/>
                  <a:pt x="15836" y="3227"/>
                </a:cubicBezTo>
                <a:cubicBezTo>
                  <a:pt x="15800" y="3084"/>
                  <a:pt x="15777" y="2930"/>
                  <a:pt x="15777" y="2775"/>
                </a:cubicBezTo>
                <a:cubicBezTo>
                  <a:pt x="15765" y="2430"/>
                  <a:pt x="15765" y="2096"/>
                  <a:pt x="15741" y="1763"/>
                </a:cubicBezTo>
                <a:cubicBezTo>
                  <a:pt x="15800" y="1441"/>
                  <a:pt x="15741" y="1132"/>
                  <a:pt x="15741" y="822"/>
                </a:cubicBezTo>
                <a:cubicBezTo>
                  <a:pt x="15681" y="584"/>
                  <a:pt x="15622" y="346"/>
                  <a:pt x="15527" y="286"/>
                </a:cubicBezTo>
                <a:cubicBezTo>
                  <a:pt x="15498" y="240"/>
                  <a:pt x="15478" y="208"/>
                  <a:pt x="15453" y="208"/>
                </a:cubicBezTo>
                <a:cubicBezTo>
                  <a:pt x="15446" y="208"/>
                  <a:pt x="15439" y="210"/>
                  <a:pt x="15431" y="215"/>
                </a:cubicBezTo>
                <a:cubicBezTo>
                  <a:pt x="15381" y="165"/>
                  <a:pt x="15331" y="114"/>
                  <a:pt x="15280" y="114"/>
                </a:cubicBezTo>
                <a:cubicBezTo>
                  <a:pt x="15271" y="114"/>
                  <a:pt x="15262" y="116"/>
                  <a:pt x="15253" y="120"/>
                </a:cubicBezTo>
                <a:cubicBezTo>
                  <a:pt x="15241" y="120"/>
                  <a:pt x="15241" y="108"/>
                  <a:pt x="15229" y="108"/>
                </a:cubicBezTo>
                <a:cubicBezTo>
                  <a:pt x="15217" y="48"/>
                  <a:pt x="15205" y="33"/>
                  <a:pt x="15192" y="33"/>
                </a:cubicBezTo>
                <a:cubicBezTo>
                  <a:pt x="15178" y="33"/>
                  <a:pt x="15163" y="48"/>
                  <a:pt x="15146" y="48"/>
                </a:cubicBezTo>
                <a:cubicBezTo>
                  <a:pt x="15090" y="48"/>
                  <a:pt x="15055" y="194"/>
                  <a:pt x="15012" y="194"/>
                </a:cubicBezTo>
                <a:cubicBezTo>
                  <a:pt x="15009" y="194"/>
                  <a:pt x="15006" y="193"/>
                  <a:pt x="15003" y="191"/>
                </a:cubicBezTo>
                <a:cubicBezTo>
                  <a:pt x="14972" y="92"/>
                  <a:pt x="14931" y="74"/>
                  <a:pt x="14891" y="74"/>
                </a:cubicBezTo>
                <a:cubicBezTo>
                  <a:pt x="14867" y="74"/>
                  <a:pt x="14843" y="80"/>
                  <a:pt x="14821" y="80"/>
                </a:cubicBezTo>
                <a:cubicBezTo>
                  <a:pt x="14809" y="80"/>
                  <a:pt x="14798" y="78"/>
                  <a:pt x="14788" y="72"/>
                </a:cubicBezTo>
                <a:cubicBezTo>
                  <a:pt x="14725" y="43"/>
                  <a:pt x="14659" y="23"/>
                  <a:pt x="14592" y="23"/>
                </a:cubicBezTo>
                <a:cubicBezTo>
                  <a:pt x="14519" y="23"/>
                  <a:pt x="14445" y="46"/>
                  <a:pt x="14372" y="108"/>
                </a:cubicBezTo>
                <a:cubicBezTo>
                  <a:pt x="14353" y="89"/>
                  <a:pt x="14333" y="76"/>
                  <a:pt x="14312" y="76"/>
                </a:cubicBezTo>
                <a:cubicBezTo>
                  <a:pt x="14294" y="76"/>
                  <a:pt x="14275" y="86"/>
                  <a:pt x="14253" y="108"/>
                </a:cubicBezTo>
                <a:lnTo>
                  <a:pt x="14229" y="108"/>
                </a:lnTo>
                <a:cubicBezTo>
                  <a:pt x="14217" y="107"/>
                  <a:pt x="14205" y="106"/>
                  <a:pt x="14193" y="106"/>
                </a:cubicBezTo>
                <a:cubicBezTo>
                  <a:pt x="14147" y="106"/>
                  <a:pt x="14101" y="114"/>
                  <a:pt x="14056" y="114"/>
                </a:cubicBezTo>
                <a:cubicBezTo>
                  <a:pt x="14000" y="114"/>
                  <a:pt x="13943" y="102"/>
                  <a:pt x="13883" y="48"/>
                </a:cubicBezTo>
                <a:cubicBezTo>
                  <a:pt x="13848" y="19"/>
                  <a:pt x="13803" y="1"/>
                  <a:pt x="137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225" name="Google Shape;225;p36"/>
          <p:cNvSpPr txBox="1">
            <a:spLocks noGrp="1"/>
          </p:cNvSpPr>
          <p:nvPr>
            <p:ph type="subTitle" idx="1"/>
          </p:nvPr>
        </p:nvSpPr>
        <p:spPr>
          <a:xfrm>
            <a:off x="872264" y="2403827"/>
            <a:ext cx="1963200" cy="164821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2000" dirty="0" smtClean="0">
                <a:latin typeface="Cambria" panose="02040503050406030204" pitchFamily="18" charset="0"/>
                <a:ea typeface="Cambria" panose="02040503050406030204" pitchFamily="18" charset="0"/>
              </a:rPr>
              <a:t>Hs nhận biết được những đặc điểm của truyện đồng thoại trong văn bản.</a:t>
            </a:r>
            <a:endParaRPr sz="2000" dirty="0">
              <a:latin typeface="Cambria" panose="02040503050406030204" pitchFamily="18" charset="0"/>
              <a:ea typeface="Cambria" panose="02040503050406030204" pitchFamily="18" charset="0"/>
            </a:endParaRPr>
          </a:p>
        </p:txBody>
      </p:sp>
      <p:sp>
        <p:nvSpPr>
          <p:cNvPr id="226" name="Google Shape;226;p36"/>
          <p:cNvSpPr txBox="1">
            <a:spLocks noGrp="1"/>
          </p:cNvSpPr>
          <p:nvPr>
            <p:ph type="subTitle" idx="5"/>
          </p:nvPr>
        </p:nvSpPr>
        <p:spPr>
          <a:xfrm>
            <a:off x="3755503" y="2403827"/>
            <a:ext cx="1963200" cy="164821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dk1"/>
              </a:buClr>
              <a:buSzPts val="1100"/>
              <a:buFont typeface="Arial"/>
              <a:buNone/>
            </a:pPr>
            <a:r>
              <a:rPr lang="en" sz="2000" dirty="0" smtClean="0">
                <a:latin typeface="Cambria" panose="02040503050406030204" pitchFamily="18" charset="0"/>
                <a:ea typeface="Cambria" panose="02040503050406030204" pitchFamily="18" charset="0"/>
              </a:rPr>
              <a:t>HS phân tích và hiểu được bài học về tình bạn giữa Hoàng tử bé và con cáo.</a:t>
            </a:r>
            <a:endParaRPr sz="2000" dirty="0">
              <a:latin typeface="Cambria" panose="02040503050406030204" pitchFamily="18" charset="0"/>
              <a:ea typeface="Cambria" panose="02040503050406030204" pitchFamily="18" charset="0"/>
            </a:endParaRPr>
          </a:p>
        </p:txBody>
      </p:sp>
      <p:sp>
        <p:nvSpPr>
          <p:cNvPr id="227" name="Google Shape;227;p36"/>
          <p:cNvSpPr txBox="1">
            <a:spLocks noGrp="1"/>
          </p:cNvSpPr>
          <p:nvPr>
            <p:ph type="subTitle" idx="8"/>
          </p:nvPr>
        </p:nvSpPr>
        <p:spPr>
          <a:xfrm>
            <a:off x="6638742" y="2356603"/>
            <a:ext cx="1963200" cy="164821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dk1"/>
              </a:buClr>
              <a:buSzPts val="1100"/>
              <a:buFont typeface="Arial"/>
              <a:buNone/>
            </a:pPr>
            <a:r>
              <a:rPr lang="en" sz="2000" dirty="0" smtClean="0">
                <a:latin typeface="Cambria" panose="02040503050406030204" pitchFamily="18" charset="0"/>
                <a:ea typeface="Cambria" panose="02040503050406030204" pitchFamily="18" charset="0"/>
              </a:rPr>
              <a:t>HS có suy ngẫm và rút ra được liên hệ với bản thân mình.</a:t>
            </a:r>
            <a:endParaRPr sz="2000" dirty="0">
              <a:latin typeface="Cambria" panose="02040503050406030204" pitchFamily="18" charset="0"/>
              <a:ea typeface="Cambria" panose="02040503050406030204" pitchFamily="18" charset="0"/>
            </a:endParaRPr>
          </a:p>
        </p:txBody>
      </p:sp>
      <p:sp>
        <p:nvSpPr>
          <p:cNvPr id="233" name="Google Shape;233;p36"/>
          <p:cNvSpPr txBox="1">
            <a:spLocks noGrp="1"/>
          </p:cNvSpPr>
          <p:nvPr>
            <p:ph type="title" idx="15"/>
          </p:nvPr>
        </p:nvSpPr>
        <p:spPr>
          <a:xfrm>
            <a:off x="720150" y="542750"/>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smtClean="0">
                <a:latin typeface="Cambria" panose="02040503050406030204" pitchFamily="18" charset="0"/>
                <a:ea typeface="Cambria" panose="02040503050406030204" pitchFamily="18" charset="0"/>
              </a:rPr>
              <a:t>MỤC TIÊU BÀI HỌC</a:t>
            </a:r>
            <a:endParaRPr sz="3600" dirty="0">
              <a:latin typeface="Cambria" panose="02040503050406030204" pitchFamily="18" charset="0"/>
              <a:ea typeface="Cambria" panose="02040503050406030204" pitchFamily="18" charset="0"/>
            </a:endParaRPr>
          </a:p>
        </p:txBody>
      </p:sp>
      <p:sp>
        <p:nvSpPr>
          <p:cNvPr id="235" name="Google Shape;235;p36"/>
          <p:cNvSpPr txBox="1">
            <a:spLocks noGrp="1"/>
          </p:cNvSpPr>
          <p:nvPr>
            <p:ph type="title" idx="2"/>
          </p:nvPr>
        </p:nvSpPr>
        <p:spPr>
          <a:xfrm>
            <a:off x="1410542" y="1510162"/>
            <a:ext cx="739500" cy="593400"/>
          </a:xfrm>
          <a:prstGeom prst="rect">
            <a:avLst/>
          </a:prstGeom>
        </p:spPr>
        <p:txBody>
          <a:bodyPr spcFirstLastPara="1" wrap="square" lIns="0" tIns="91425" rIns="91425" bIns="91425" anchor="ctr" anchorCtr="0">
            <a:noAutofit/>
          </a:bodyPr>
          <a:lstStyle/>
          <a:p>
            <a:pPr marL="0" lvl="0" indent="0" algn="ctr" rtl="0">
              <a:spcBef>
                <a:spcPts val="0"/>
              </a:spcBef>
              <a:spcAft>
                <a:spcPts val="0"/>
              </a:spcAft>
              <a:buNone/>
            </a:pPr>
            <a:r>
              <a:rPr lang="en" dirty="0" smtClean="0">
                <a:solidFill>
                  <a:schemeClr val="lt1"/>
                </a:solidFill>
                <a:latin typeface="Cambria" panose="02040503050406030204" pitchFamily="18" charset="0"/>
                <a:ea typeface="Cambria" panose="02040503050406030204" pitchFamily="18" charset="0"/>
              </a:rPr>
              <a:t>1</a:t>
            </a:r>
            <a:endParaRPr dirty="0">
              <a:solidFill>
                <a:schemeClr val="lt1"/>
              </a:solidFill>
              <a:latin typeface="Cambria" panose="02040503050406030204" pitchFamily="18" charset="0"/>
              <a:ea typeface="Cambria" panose="02040503050406030204" pitchFamily="18" charset="0"/>
            </a:endParaRPr>
          </a:p>
        </p:txBody>
      </p:sp>
      <p:sp>
        <p:nvSpPr>
          <p:cNvPr id="237" name="Google Shape;237;p36"/>
          <p:cNvSpPr txBox="1">
            <a:spLocks noGrp="1"/>
          </p:cNvSpPr>
          <p:nvPr>
            <p:ph type="title" idx="4"/>
          </p:nvPr>
        </p:nvSpPr>
        <p:spPr>
          <a:xfrm>
            <a:off x="4293781" y="1510162"/>
            <a:ext cx="739500" cy="593400"/>
          </a:xfrm>
          <a:prstGeom prst="rect">
            <a:avLst/>
          </a:prstGeom>
        </p:spPr>
        <p:txBody>
          <a:bodyPr spcFirstLastPara="1" wrap="square" lIns="0" tIns="91425" rIns="91425" bIns="91425" anchor="ctr" anchorCtr="0">
            <a:noAutofit/>
          </a:bodyPr>
          <a:lstStyle/>
          <a:p>
            <a:pPr marL="0" lvl="0" indent="0" algn="ctr" rtl="0">
              <a:spcBef>
                <a:spcPts val="0"/>
              </a:spcBef>
              <a:spcAft>
                <a:spcPts val="0"/>
              </a:spcAft>
              <a:buNone/>
            </a:pPr>
            <a:r>
              <a:rPr lang="en" dirty="0" smtClean="0">
                <a:solidFill>
                  <a:schemeClr val="lt1"/>
                </a:solidFill>
                <a:latin typeface="Cambria" panose="02040503050406030204" pitchFamily="18" charset="0"/>
                <a:ea typeface="Cambria" panose="02040503050406030204" pitchFamily="18" charset="0"/>
              </a:rPr>
              <a:t>2</a:t>
            </a:r>
            <a:endParaRPr dirty="0">
              <a:solidFill>
                <a:schemeClr val="lt1"/>
              </a:solidFill>
              <a:latin typeface="Cambria" panose="02040503050406030204" pitchFamily="18" charset="0"/>
              <a:ea typeface="Cambria" panose="02040503050406030204" pitchFamily="18" charset="0"/>
            </a:endParaRPr>
          </a:p>
        </p:txBody>
      </p:sp>
      <p:sp>
        <p:nvSpPr>
          <p:cNvPr id="239" name="Google Shape;239;p36"/>
          <p:cNvSpPr txBox="1">
            <a:spLocks noGrp="1"/>
          </p:cNvSpPr>
          <p:nvPr>
            <p:ph type="title" idx="7"/>
          </p:nvPr>
        </p:nvSpPr>
        <p:spPr>
          <a:xfrm>
            <a:off x="7177020" y="1462938"/>
            <a:ext cx="739500" cy="593400"/>
          </a:xfrm>
          <a:prstGeom prst="rect">
            <a:avLst/>
          </a:prstGeom>
        </p:spPr>
        <p:txBody>
          <a:bodyPr spcFirstLastPara="1" wrap="square" lIns="0" tIns="91425" rIns="91425" bIns="91425" anchor="ctr" anchorCtr="0">
            <a:noAutofit/>
          </a:bodyPr>
          <a:lstStyle/>
          <a:p>
            <a:pPr marL="0" lvl="0" indent="0" algn="ctr" rtl="0">
              <a:spcBef>
                <a:spcPts val="0"/>
              </a:spcBef>
              <a:spcAft>
                <a:spcPts val="0"/>
              </a:spcAft>
              <a:buNone/>
            </a:pPr>
            <a:r>
              <a:rPr lang="en" dirty="0" smtClean="0">
                <a:solidFill>
                  <a:schemeClr val="lt1"/>
                </a:solidFill>
                <a:latin typeface="Cambria" panose="02040503050406030204" pitchFamily="18" charset="0"/>
                <a:ea typeface="Cambria" panose="02040503050406030204" pitchFamily="18" charset="0"/>
              </a:rPr>
              <a:t>3</a:t>
            </a:r>
            <a:endParaRPr dirty="0">
              <a:solidFill>
                <a:schemeClr val="lt1"/>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wipe(left)">
                                      <p:cBhvr>
                                        <p:cTn id="7" dur="500"/>
                                        <p:tgtEl>
                                          <p:spTgt spid="23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4"/>
                                        </p:tgtEl>
                                        <p:attrNameLst>
                                          <p:attrName>style.visibility</p:attrName>
                                        </p:attrNameLst>
                                      </p:cBhvr>
                                      <p:to>
                                        <p:strVal val="visible"/>
                                      </p:to>
                                    </p:set>
                                    <p:animEffect transition="in" filter="fade">
                                      <p:cBhvr>
                                        <p:cTn id="12" dur="1000"/>
                                        <p:tgtEl>
                                          <p:spTgt spid="224"/>
                                        </p:tgtEl>
                                      </p:cBhvr>
                                    </p:animEffect>
                                    <p:anim calcmode="lin" valueType="num">
                                      <p:cBhvr>
                                        <p:cTn id="13" dur="1000" fill="hold"/>
                                        <p:tgtEl>
                                          <p:spTgt spid="224"/>
                                        </p:tgtEl>
                                        <p:attrNameLst>
                                          <p:attrName>ppt_x</p:attrName>
                                        </p:attrNameLst>
                                      </p:cBhvr>
                                      <p:tavLst>
                                        <p:tav tm="0">
                                          <p:val>
                                            <p:strVal val="#ppt_x"/>
                                          </p:val>
                                        </p:tav>
                                        <p:tav tm="100000">
                                          <p:val>
                                            <p:strVal val="#ppt_x"/>
                                          </p:val>
                                        </p:tav>
                                      </p:tavLst>
                                    </p:anim>
                                    <p:anim calcmode="lin" valueType="num">
                                      <p:cBhvr>
                                        <p:cTn id="14" dur="1000" fill="hold"/>
                                        <p:tgtEl>
                                          <p:spTgt spid="2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5">
                                            <p:txEl>
                                              <p:pRg st="0" end="0"/>
                                            </p:txEl>
                                          </p:spTgt>
                                        </p:tgtEl>
                                        <p:attrNameLst>
                                          <p:attrName>style.visibility</p:attrName>
                                        </p:attrNameLst>
                                      </p:cBhvr>
                                      <p:to>
                                        <p:strVal val="visible"/>
                                      </p:to>
                                    </p:set>
                                    <p:animEffect transition="in" filter="fade">
                                      <p:cBhvr>
                                        <p:cTn id="17" dur="1000"/>
                                        <p:tgtEl>
                                          <p:spTgt spid="225">
                                            <p:txEl>
                                              <p:pRg st="0" end="0"/>
                                            </p:txEl>
                                          </p:spTgt>
                                        </p:tgtEl>
                                      </p:cBhvr>
                                    </p:animEffect>
                                    <p:anim calcmode="lin" valueType="num">
                                      <p:cBhvr>
                                        <p:cTn id="18" dur="1000" fill="hold"/>
                                        <p:tgtEl>
                                          <p:spTgt spid="22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25">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35"/>
                                        </p:tgtEl>
                                        <p:attrNameLst>
                                          <p:attrName>style.visibility</p:attrName>
                                        </p:attrNameLst>
                                      </p:cBhvr>
                                      <p:to>
                                        <p:strVal val="visible"/>
                                      </p:to>
                                    </p:set>
                                    <p:animEffect transition="in" filter="fade">
                                      <p:cBhvr>
                                        <p:cTn id="22" dur="1000"/>
                                        <p:tgtEl>
                                          <p:spTgt spid="235"/>
                                        </p:tgtEl>
                                      </p:cBhvr>
                                    </p:animEffect>
                                    <p:anim calcmode="lin" valueType="num">
                                      <p:cBhvr>
                                        <p:cTn id="23" dur="1000" fill="hold"/>
                                        <p:tgtEl>
                                          <p:spTgt spid="235"/>
                                        </p:tgtEl>
                                        <p:attrNameLst>
                                          <p:attrName>ppt_x</p:attrName>
                                        </p:attrNameLst>
                                      </p:cBhvr>
                                      <p:tavLst>
                                        <p:tav tm="0">
                                          <p:val>
                                            <p:strVal val="#ppt_x"/>
                                          </p:val>
                                        </p:tav>
                                        <p:tav tm="100000">
                                          <p:val>
                                            <p:strVal val="#ppt_x"/>
                                          </p:val>
                                        </p:tav>
                                      </p:tavLst>
                                    </p:anim>
                                    <p:anim calcmode="lin" valueType="num">
                                      <p:cBhvr>
                                        <p:cTn id="24" dur="1000" fill="hold"/>
                                        <p:tgtEl>
                                          <p:spTgt spid="23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21"/>
                                        </p:tgtEl>
                                        <p:attrNameLst>
                                          <p:attrName>style.visibility</p:attrName>
                                        </p:attrNameLst>
                                      </p:cBhvr>
                                      <p:to>
                                        <p:strVal val="visible"/>
                                      </p:to>
                                    </p:set>
                                    <p:animEffect transition="in" filter="fade">
                                      <p:cBhvr>
                                        <p:cTn id="29" dur="1000"/>
                                        <p:tgtEl>
                                          <p:spTgt spid="221"/>
                                        </p:tgtEl>
                                      </p:cBhvr>
                                    </p:animEffect>
                                    <p:anim calcmode="lin" valueType="num">
                                      <p:cBhvr>
                                        <p:cTn id="30" dur="1000" fill="hold"/>
                                        <p:tgtEl>
                                          <p:spTgt spid="221"/>
                                        </p:tgtEl>
                                        <p:attrNameLst>
                                          <p:attrName>ppt_x</p:attrName>
                                        </p:attrNameLst>
                                      </p:cBhvr>
                                      <p:tavLst>
                                        <p:tav tm="0">
                                          <p:val>
                                            <p:strVal val="#ppt_x"/>
                                          </p:val>
                                        </p:tav>
                                        <p:tav tm="100000">
                                          <p:val>
                                            <p:strVal val="#ppt_x"/>
                                          </p:val>
                                        </p:tav>
                                      </p:tavLst>
                                    </p:anim>
                                    <p:anim calcmode="lin" valueType="num">
                                      <p:cBhvr>
                                        <p:cTn id="31" dur="1000" fill="hold"/>
                                        <p:tgtEl>
                                          <p:spTgt spid="2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6">
                                            <p:txEl>
                                              <p:pRg st="0" end="0"/>
                                            </p:txEl>
                                          </p:spTgt>
                                        </p:tgtEl>
                                        <p:attrNameLst>
                                          <p:attrName>style.visibility</p:attrName>
                                        </p:attrNameLst>
                                      </p:cBhvr>
                                      <p:to>
                                        <p:strVal val="visible"/>
                                      </p:to>
                                    </p:set>
                                    <p:animEffect transition="in" filter="fade">
                                      <p:cBhvr>
                                        <p:cTn id="34" dur="1000"/>
                                        <p:tgtEl>
                                          <p:spTgt spid="226">
                                            <p:txEl>
                                              <p:pRg st="0" end="0"/>
                                            </p:txEl>
                                          </p:spTgt>
                                        </p:tgtEl>
                                      </p:cBhvr>
                                    </p:animEffect>
                                    <p:anim calcmode="lin" valueType="num">
                                      <p:cBhvr>
                                        <p:cTn id="35" dur="1000" fill="hold"/>
                                        <p:tgtEl>
                                          <p:spTgt spid="226">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226">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37"/>
                                        </p:tgtEl>
                                        <p:attrNameLst>
                                          <p:attrName>style.visibility</p:attrName>
                                        </p:attrNameLst>
                                      </p:cBhvr>
                                      <p:to>
                                        <p:strVal val="visible"/>
                                      </p:to>
                                    </p:set>
                                    <p:animEffect transition="in" filter="fade">
                                      <p:cBhvr>
                                        <p:cTn id="39" dur="1000"/>
                                        <p:tgtEl>
                                          <p:spTgt spid="237"/>
                                        </p:tgtEl>
                                      </p:cBhvr>
                                    </p:animEffect>
                                    <p:anim calcmode="lin" valueType="num">
                                      <p:cBhvr>
                                        <p:cTn id="40" dur="1000" fill="hold"/>
                                        <p:tgtEl>
                                          <p:spTgt spid="237"/>
                                        </p:tgtEl>
                                        <p:attrNameLst>
                                          <p:attrName>ppt_x</p:attrName>
                                        </p:attrNameLst>
                                      </p:cBhvr>
                                      <p:tavLst>
                                        <p:tav tm="0">
                                          <p:val>
                                            <p:strVal val="#ppt_x"/>
                                          </p:val>
                                        </p:tav>
                                        <p:tav tm="100000">
                                          <p:val>
                                            <p:strVal val="#ppt_x"/>
                                          </p:val>
                                        </p:tav>
                                      </p:tavLst>
                                    </p:anim>
                                    <p:anim calcmode="lin" valueType="num">
                                      <p:cBhvr>
                                        <p:cTn id="41" dur="1000" fill="hold"/>
                                        <p:tgtEl>
                                          <p:spTgt spid="23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22"/>
                                        </p:tgtEl>
                                        <p:attrNameLst>
                                          <p:attrName>style.visibility</p:attrName>
                                        </p:attrNameLst>
                                      </p:cBhvr>
                                      <p:to>
                                        <p:strVal val="visible"/>
                                      </p:to>
                                    </p:set>
                                    <p:animEffect transition="in" filter="fade">
                                      <p:cBhvr>
                                        <p:cTn id="46" dur="1000"/>
                                        <p:tgtEl>
                                          <p:spTgt spid="222"/>
                                        </p:tgtEl>
                                      </p:cBhvr>
                                    </p:animEffect>
                                    <p:anim calcmode="lin" valueType="num">
                                      <p:cBhvr>
                                        <p:cTn id="47" dur="1000" fill="hold"/>
                                        <p:tgtEl>
                                          <p:spTgt spid="222"/>
                                        </p:tgtEl>
                                        <p:attrNameLst>
                                          <p:attrName>ppt_x</p:attrName>
                                        </p:attrNameLst>
                                      </p:cBhvr>
                                      <p:tavLst>
                                        <p:tav tm="0">
                                          <p:val>
                                            <p:strVal val="#ppt_x"/>
                                          </p:val>
                                        </p:tav>
                                        <p:tav tm="100000">
                                          <p:val>
                                            <p:strVal val="#ppt_x"/>
                                          </p:val>
                                        </p:tav>
                                      </p:tavLst>
                                    </p:anim>
                                    <p:anim calcmode="lin" valueType="num">
                                      <p:cBhvr>
                                        <p:cTn id="48" dur="1000" fill="hold"/>
                                        <p:tgtEl>
                                          <p:spTgt spid="22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27">
                                            <p:txEl>
                                              <p:pRg st="0" end="0"/>
                                            </p:txEl>
                                          </p:spTgt>
                                        </p:tgtEl>
                                        <p:attrNameLst>
                                          <p:attrName>style.visibility</p:attrName>
                                        </p:attrNameLst>
                                      </p:cBhvr>
                                      <p:to>
                                        <p:strVal val="visible"/>
                                      </p:to>
                                    </p:set>
                                    <p:animEffect transition="in" filter="fade">
                                      <p:cBhvr>
                                        <p:cTn id="51" dur="1000"/>
                                        <p:tgtEl>
                                          <p:spTgt spid="227">
                                            <p:txEl>
                                              <p:pRg st="0" end="0"/>
                                            </p:txEl>
                                          </p:spTgt>
                                        </p:tgtEl>
                                      </p:cBhvr>
                                    </p:animEffect>
                                    <p:anim calcmode="lin" valueType="num">
                                      <p:cBhvr>
                                        <p:cTn id="52" dur="1000" fill="hold"/>
                                        <p:tgtEl>
                                          <p:spTgt spid="227">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227">
                                            <p:txEl>
                                              <p:pRg st="0" end="0"/>
                                            </p:txEl>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39"/>
                                        </p:tgtEl>
                                        <p:attrNameLst>
                                          <p:attrName>style.visibility</p:attrName>
                                        </p:attrNameLst>
                                      </p:cBhvr>
                                      <p:to>
                                        <p:strVal val="visible"/>
                                      </p:to>
                                    </p:set>
                                    <p:animEffect transition="in" filter="fade">
                                      <p:cBhvr>
                                        <p:cTn id="56" dur="1000"/>
                                        <p:tgtEl>
                                          <p:spTgt spid="239"/>
                                        </p:tgtEl>
                                      </p:cBhvr>
                                    </p:animEffect>
                                    <p:anim calcmode="lin" valueType="num">
                                      <p:cBhvr>
                                        <p:cTn id="57" dur="1000" fill="hold"/>
                                        <p:tgtEl>
                                          <p:spTgt spid="239"/>
                                        </p:tgtEl>
                                        <p:attrNameLst>
                                          <p:attrName>ppt_x</p:attrName>
                                        </p:attrNameLst>
                                      </p:cBhvr>
                                      <p:tavLst>
                                        <p:tav tm="0">
                                          <p:val>
                                            <p:strVal val="#ppt_x"/>
                                          </p:val>
                                        </p:tav>
                                        <p:tav tm="100000">
                                          <p:val>
                                            <p:strVal val="#ppt_x"/>
                                          </p:val>
                                        </p:tav>
                                      </p:tavLst>
                                    </p:anim>
                                    <p:anim calcmode="lin" valueType="num">
                                      <p:cBhvr>
                                        <p:cTn id="58" dur="1000" fill="hold"/>
                                        <p:tgtEl>
                                          <p:spTgt spid="2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animBg="1"/>
      <p:bldP spid="222" grpId="0" animBg="1"/>
      <p:bldP spid="224" grpId="0" animBg="1"/>
      <p:bldP spid="225" grpId="0" build="p"/>
      <p:bldP spid="226" grpId="0" build="p"/>
      <p:bldP spid="227" grpId="0" build="p"/>
      <p:bldP spid="233" grpId="0"/>
      <p:bldP spid="235" grpId="0"/>
      <p:bldP spid="237" grpId="0"/>
      <p:bldP spid="2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8" name="Google Shape;248;p37"/>
          <p:cNvSpPr txBox="1">
            <a:spLocks noGrp="1"/>
          </p:cNvSpPr>
          <p:nvPr>
            <p:ph type="ctrTitle"/>
          </p:nvPr>
        </p:nvSpPr>
        <p:spPr>
          <a:xfrm>
            <a:off x="399393" y="1643717"/>
            <a:ext cx="3090041" cy="180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66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I. ĐỌC VĂN BẢN</a:t>
            </a:r>
            <a:endParaRPr sz="6600" b="1" dirty="0">
              <a:solidFill>
                <a:schemeClr val="lt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1028" name="Picture 4" descr="https://i.pinimg.com/564x/b2/d5/93/b2d593797aeaeadcc9b1f00e1d7586f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919" b="93984" l="9947" r="94849">
                        <a14:foregroundMark x1="63943" y1="73333" x2="63943" y2="87317"/>
                        <a14:foregroundMark x1="23446" y1="80488" x2="60568" y2="84715"/>
                        <a14:foregroundMark x1="20604" y1="85528" x2="74245" y2="85203"/>
                        <a14:foregroundMark x1="35879" y1="90732" x2="52575" y2="89919"/>
                      </a14:backgroundRemoval>
                    </a14:imgEffect>
                  </a14:imgLayer>
                </a14:imgProps>
              </a:ext>
              <a:ext uri="{28A0092B-C50C-407E-A947-70E740481C1C}">
                <a14:useLocalDpi xmlns:a14="http://schemas.microsoft.com/office/drawing/2010/main" val="0"/>
              </a:ext>
            </a:extLst>
          </a:blip>
          <a:srcRect t="20448" r="9216"/>
          <a:stretch/>
        </p:blipFill>
        <p:spPr bwMode="auto">
          <a:xfrm>
            <a:off x="3256127" y="328397"/>
            <a:ext cx="5477969" cy="49841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246758" y="272739"/>
            <a:ext cx="2729306" cy="735427"/>
          </a:xfrm>
        </p:spPr>
        <p:txBody>
          <a:bodyPr/>
          <a:lstStyle/>
          <a:p>
            <a:r>
              <a:rPr lang="en-US" sz="2400" b="1" dirty="0" smtClean="0">
                <a:latin typeface="Cambria" panose="02040503050406030204" pitchFamily="18" charset="0"/>
                <a:ea typeface="Cambria" panose="02040503050406030204" pitchFamily="18" charset="0"/>
              </a:rPr>
              <a:t>1. </a:t>
            </a:r>
            <a:r>
              <a:rPr lang="en-US" sz="2400" b="1" dirty="0" err="1" smtClean="0">
                <a:latin typeface="Cambria" panose="02040503050406030204" pitchFamily="18" charset="0"/>
                <a:ea typeface="Cambria" panose="02040503050406030204" pitchFamily="18" charset="0"/>
              </a:rPr>
              <a:t>Tác</a:t>
            </a:r>
            <a:r>
              <a:rPr lang="en-US" sz="2400" b="1" dirty="0" smtClean="0">
                <a:latin typeface="Cambria" panose="02040503050406030204" pitchFamily="18" charset="0"/>
                <a:ea typeface="Cambria" panose="02040503050406030204" pitchFamily="18" charset="0"/>
              </a:rPr>
              <a:t> </a:t>
            </a:r>
            <a:r>
              <a:rPr lang="en-US" sz="2400" b="1" dirty="0" err="1" smtClean="0">
                <a:latin typeface="Cambria" panose="02040503050406030204" pitchFamily="18" charset="0"/>
                <a:ea typeface="Cambria" panose="02040503050406030204" pitchFamily="18" charset="0"/>
              </a:rPr>
              <a:t>giả</a:t>
            </a:r>
            <a:endParaRPr lang="vi-VN" sz="2400" b="1" dirty="0">
              <a:latin typeface="Cambria" panose="02040503050406030204" pitchFamily="18" charset="0"/>
              <a:ea typeface="Cambria" panose="02040503050406030204" pitchFamily="18" charset="0"/>
            </a:endParaRPr>
          </a:p>
        </p:txBody>
      </p:sp>
      <p:cxnSp>
        <p:nvCxnSpPr>
          <p:cNvPr id="10" name="Straight Connector 9"/>
          <p:cNvCxnSpPr/>
          <p:nvPr/>
        </p:nvCxnSpPr>
        <p:spPr>
          <a:xfrm>
            <a:off x="4046483" y="73572"/>
            <a:ext cx="0" cy="5255173"/>
          </a:xfrm>
          <a:prstGeom prst="line">
            <a:avLst/>
          </a:prstGeom>
        </p:spPr>
        <p:style>
          <a:lnRef idx="1">
            <a:schemeClr val="accent1"/>
          </a:lnRef>
          <a:fillRef idx="0">
            <a:schemeClr val="accent1"/>
          </a:fillRef>
          <a:effectRef idx="0">
            <a:schemeClr val="accent1"/>
          </a:effectRef>
          <a:fontRef idx="minor">
            <a:schemeClr val="tx1"/>
          </a:fontRef>
        </p:style>
      </p:cxnSp>
      <p:sp>
        <p:nvSpPr>
          <p:cNvPr id="11" name="Subtitle 7"/>
          <p:cNvSpPr txBox="1">
            <a:spLocks/>
          </p:cNvSpPr>
          <p:nvPr/>
        </p:nvSpPr>
        <p:spPr>
          <a:xfrm>
            <a:off x="5923828" y="315605"/>
            <a:ext cx="3488185" cy="73542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r>
              <a:rPr lang="en-US" sz="2400" b="1" dirty="0" smtClean="0">
                <a:latin typeface="Cambria" panose="02040503050406030204" pitchFamily="18" charset="0"/>
                <a:ea typeface="Cambria" panose="02040503050406030204" pitchFamily="18" charset="0"/>
              </a:rPr>
              <a:t>2. Văn </a:t>
            </a:r>
            <a:r>
              <a:rPr lang="en-US" sz="2400" b="1" dirty="0" err="1" smtClean="0">
                <a:latin typeface="Cambria" panose="02040503050406030204" pitchFamily="18" charset="0"/>
                <a:ea typeface="Cambria" panose="02040503050406030204" pitchFamily="18" charset="0"/>
              </a:rPr>
              <a:t>bản</a:t>
            </a:r>
            <a:endParaRPr lang="vi-VN" sz="2400" b="1" dirty="0">
              <a:latin typeface="Cambria" panose="02040503050406030204" pitchFamily="18" charset="0"/>
              <a:ea typeface="Cambria" panose="02040503050406030204" pitchFamily="18" charset="0"/>
            </a:endParaRPr>
          </a:p>
        </p:txBody>
      </p:sp>
      <p:pic>
        <p:nvPicPr>
          <p:cNvPr id="2050" name="Picture 2" descr="Đọc: Nếu cậu muốn có một người bạn... (trích Hoàng tử bé, Ăng-toan đơ Xanh-tơ  Ê-xu-pe-ri) - Hoc24"/>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9455" r="96727">
                        <a14:foregroundMark x1="46909" y1="20765" x2="43636" y2="73224"/>
                        <a14:foregroundMark x1="54545" y1="59563" x2="53818" y2="83060"/>
                        <a14:foregroundMark x1="40727" y1="68852" x2="44364" y2="87978"/>
                        <a14:foregroundMark x1="48727" y1="8197" x2="37455" y2="20765"/>
                        <a14:foregroundMark x1="34545" y1="17486" x2="31273" y2="27869"/>
                        <a14:backgroundMark x1="29455" y1="15301" x2="12000" y2="68852"/>
                        <a14:backgroundMark x1="30545" y1="5464" x2="41455" y2="2186"/>
                      </a14:backgroundRemoval>
                    </a14:imgEffect>
                  </a14:imgLayer>
                </a14:imgProps>
              </a:ext>
              <a:ext uri="{28A0092B-C50C-407E-A947-70E740481C1C}">
                <a14:useLocalDpi xmlns:a14="http://schemas.microsoft.com/office/drawing/2010/main" val="0"/>
              </a:ext>
            </a:extLst>
          </a:blip>
          <a:srcRect/>
          <a:stretch>
            <a:fillRect/>
          </a:stretch>
        </p:blipFill>
        <p:spPr bwMode="auto">
          <a:xfrm>
            <a:off x="-147145" y="110282"/>
            <a:ext cx="2703589" cy="1799117"/>
          </a:xfrm>
          <a:prstGeom prst="rect">
            <a:avLst/>
          </a:prstGeom>
          <a:noFill/>
          <a:extLst>
            <a:ext uri="{909E8E84-426E-40DD-AFC4-6F175D3DCCD1}">
              <a14:hiddenFill xmlns:a14="http://schemas.microsoft.com/office/drawing/2010/main">
                <a:solidFill>
                  <a:srgbClr val="FFFFFF"/>
                </a:solidFill>
              </a14:hiddenFill>
            </a:ext>
          </a:extLst>
        </p:spPr>
      </p:pic>
      <p:sp>
        <p:nvSpPr>
          <p:cNvPr id="13" name="Subtitle 7"/>
          <p:cNvSpPr txBox="1">
            <a:spLocks/>
          </p:cNvSpPr>
          <p:nvPr/>
        </p:nvSpPr>
        <p:spPr>
          <a:xfrm>
            <a:off x="294290" y="2430542"/>
            <a:ext cx="3681774" cy="27129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pPr marL="482600" indent="-342900" algn="l">
              <a:lnSpc>
                <a:spcPct val="150000"/>
              </a:lnSpc>
              <a:buFontTx/>
              <a:buChar char="-"/>
            </a:pPr>
            <a:r>
              <a:rPr lang="en-US" sz="2000" dirty="0" err="1" smtClean="0">
                <a:solidFill>
                  <a:schemeClr val="accent1">
                    <a:lumMod val="50000"/>
                  </a:schemeClr>
                </a:solidFill>
                <a:latin typeface="Cambria" panose="02040503050406030204" pitchFamily="18" charset="0"/>
                <a:ea typeface="Cambria" panose="02040503050406030204" pitchFamily="18" charset="0"/>
              </a:rPr>
              <a:t>Là</a:t>
            </a:r>
            <a:r>
              <a:rPr lang="en-US" sz="2000" dirty="0" smtClean="0">
                <a:solidFill>
                  <a:schemeClr val="accent1">
                    <a:lumMod val="50000"/>
                  </a:schemeClr>
                </a:solidFill>
                <a:latin typeface="Cambria" panose="02040503050406030204" pitchFamily="18" charset="0"/>
                <a:ea typeface="Cambria" panose="02040503050406030204" pitchFamily="18" charset="0"/>
              </a:rPr>
              <a:t> nhà văn </a:t>
            </a:r>
            <a:r>
              <a:rPr lang="en-US" sz="2000" dirty="0" err="1" smtClean="0">
                <a:solidFill>
                  <a:schemeClr val="accent1">
                    <a:lumMod val="50000"/>
                  </a:schemeClr>
                </a:solidFill>
                <a:latin typeface="Cambria" panose="02040503050406030204" pitchFamily="18" charset="0"/>
                <a:ea typeface="Cambria" panose="02040503050406030204" pitchFamily="18" charset="0"/>
              </a:rPr>
              <a:t>lớn</a:t>
            </a:r>
            <a:r>
              <a:rPr lang="en-US" sz="2000" dirty="0" smtClean="0">
                <a:solidFill>
                  <a:schemeClr val="accent1">
                    <a:lumMod val="50000"/>
                  </a:schemeClr>
                </a:solidFill>
                <a:latin typeface="Cambria" panose="02040503050406030204" pitchFamily="18" charset="0"/>
                <a:ea typeface="Cambria" panose="02040503050406030204" pitchFamily="18" charset="0"/>
              </a:rPr>
              <a:t> người </a:t>
            </a:r>
            <a:r>
              <a:rPr lang="en-US" sz="2000" dirty="0" err="1" smtClean="0">
                <a:solidFill>
                  <a:schemeClr val="accent1">
                    <a:lumMod val="50000"/>
                  </a:schemeClr>
                </a:solidFill>
                <a:latin typeface="Cambria" panose="02040503050406030204" pitchFamily="18" charset="0"/>
                <a:ea typeface="Cambria" panose="02040503050406030204" pitchFamily="18" charset="0"/>
              </a:rPr>
              <a:t>Pháp</a:t>
            </a:r>
            <a:r>
              <a:rPr lang="en-US" sz="2000" dirty="0" smtClean="0">
                <a:solidFill>
                  <a:schemeClr val="accent1">
                    <a:lumMod val="50000"/>
                  </a:schemeClr>
                </a:solidFill>
                <a:latin typeface="Cambria" panose="02040503050406030204" pitchFamily="18" charset="0"/>
                <a:ea typeface="Cambria" panose="02040503050406030204" pitchFamily="18" charset="0"/>
              </a:rPr>
              <a:t>.</a:t>
            </a:r>
          </a:p>
          <a:p>
            <a:pPr marL="482600" indent="-342900" algn="l">
              <a:lnSpc>
                <a:spcPct val="150000"/>
              </a:lnSpc>
              <a:buFontTx/>
              <a:buChar char="-"/>
            </a:pPr>
            <a:r>
              <a:rPr lang="en-US" sz="2000" dirty="0" err="1" smtClean="0">
                <a:solidFill>
                  <a:schemeClr val="accent1">
                    <a:lumMod val="50000"/>
                  </a:schemeClr>
                </a:solidFill>
                <a:latin typeface="Cambria" panose="02040503050406030204" pitchFamily="18" charset="0"/>
                <a:ea typeface="Cambria" panose="02040503050406030204" pitchFamily="18" charset="0"/>
              </a:rPr>
              <a:t>Chủ</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đề</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sáng</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tác</a:t>
            </a:r>
            <a:r>
              <a:rPr lang="en-US" sz="2000" dirty="0" smtClean="0">
                <a:solidFill>
                  <a:schemeClr val="accent1">
                    <a:lumMod val="50000"/>
                  </a:schemeClr>
                </a:solidFill>
                <a:latin typeface="Cambria" panose="02040503050406030204" pitchFamily="18" charset="0"/>
                <a:ea typeface="Cambria" panose="02040503050406030204" pitchFamily="18" charset="0"/>
              </a:rPr>
              <a:t>: Những </a:t>
            </a:r>
            <a:r>
              <a:rPr lang="en-US" sz="2000" dirty="0" err="1" smtClean="0">
                <a:solidFill>
                  <a:schemeClr val="accent1">
                    <a:lumMod val="50000"/>
                  </a:schemeClr>
                </a:solidFill>
                <a:latin typeface="Cambria" panose="02040503050406030204" pitchFamily="18" charset="0"/>
                <a:ea typeface="Cambria" panose="02040503050406030204" pitchFamily="18" charset="0"/>
              </a:rPr>
              <a:t>chuyến</a:t>
            </a:r>
            <a:r>
              <a:rPr lang="en-US" sz="2000" dirty="0" smtClean="0">
                <a:solidFill>
                  <a:schemeClr val="accent1">
                    <a:lumMod val="50000"/>
                  </a:schemeClr>
                </a:solidFill>
                <a:latin typeface="Cambria" panose="02040503050406030204" pitchFamily="18" charset="0"/>
                <a:ea typeface="Cambria" panose="02040503050406030204" pitchFamily="18" charset="0"/>
              </a:rPr>
              <a:t> bay và cuộc </a:t>
            </a:r>
            <a:r>
              <a:rPr lang="en-US" sz="2000" dirty="0" err="1" smtClean="0">
                <a:solidFill>
                  <a:schemeClr val="accent1">
                    <a:lumMod val="50000"/>
                  </a:schemeClr>
                </a:solidFill>
                <a:latin typeface="Cambria" panose="02040503050406030204" pitchFamily="18" charset="0"/>
                <a:ea typeface="Cambria" panose="02040503050406030204" pitchFamily="18" charset="0"/>
              </a:rPr>
              <a:t>sống</a:t>
            </a:r>
            <a:r>
              <a:rPr lang="en-US" sz="2000" dirty="0" smtClean="0">
                <a:solidFill>
                  <a:schemeClr val="accent1">
                    <a:lumMod val="50000"/>
                  </a:schemeClr>
                </a:solidFill>
                <a:latin typeface="Cambria" panose="02040503050406030204" pitchFamily="18" charset="0"/>
                <a:ea typeface="Cambria" panose="02040503050406030204" pitchFamily="18" charset="0"/>
              </a:rPr>
              <a:t> phi </a:t>
            </a:r>
            <a:r>
              <a:rPr lang="en-US" sz="2000" dirty="0" err="1" smtClean="0">
                <a:solidFill>
                  <a:schemeClr val="accent1">
                    <a:lumMod val="50000"/>
                  </a:schemeClr>
                </a:solidFill>
                <a:latin typeface="Cambria" panose="02040503050406030204" pitchFamily="18" charset="0"/>
                <a:ea typeface="Cambria" panose="02040503050406030204" pitchFamily="18" charset="0"/>
              </a:rPr>
              <a:t>công</a:t>
            </a:r>
            <a:r>
              <a:rPr lang="en-US" sz="2000" dirty="0" smtClean="0">
                <a:solidFill>
                  <a:schemeClr val="accent1">
                    <a:lumMod val="50000"/>
                  </a:schemeClr>
                </a:solidFill>
                <a:latin typeface="Cambria" panose="02040503050406030204" pitchFamily="18" charset="0"/>
                <a:ea typeface="Cambria" panose="02040503050406030204" pitchFamily="18" charset="0"/>
              </a:rPr>
              <a:t>.</a:t>
            </a:r>
          </a:p>
        </p:txBody>
      </p:sp>
      <p:pic>
        <p:nvPicPr>
          <p:cNvPr id="2052" name="Picture 4" descr="Soạn văn 6 trang 21 Kết nối tri thức - Tập 1"/>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37" b="97548" l="5714" r="95571">
                        <a14:foregroundMark x1="42429" y1="47139" x2="38286" y2="85831"/>
                      </a14:backgroundRemoval>
                    </a14:imgEffect>
                  </a14:imgLayer>
                </a14:imgProps>
              </a:ext>
              <a:ext uri="{28A0092B-C50C-407E-A947-70E740481C1C}">
                <a14:useLocalDpi xmlns:a14="http://schemas.microsoft.com/office/drawing/2010/main" val="0"/>
              </a:ext>
            </a:extLst>
          </a:blip>
          <a:srcRect/>
          <a:stretch>
            <a:fillRect/>
          </a:stretch>
        </p:blipFill>
        <p:spPr bwMode="auto">
          <a:xfrm>
            <a:off x="4046483" y="-191291"/>
            <a:ext cx="3509208" cy="1839828"/>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7"/>
          <p:cNvSpPr txBox="1">
            <a:spLocks/>
          </p:cNvSpPr>
          <p:nvPr/>
        </p:nvSpPr>
        <p:spPr>
          <a:xfrm>
            <a:off x="4116902" y="1909399"/>
            <a:ext cx="4950898" cy="2888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pPr marL="482600" indent="-342900" algn="l">
              <a:lnSpc>
                <a:spcPct val="150000"/>
              </a:lnSpc>
              <a:buFontTx/>
              <a:buChar char="-"/>
            </a:pPr>
            <a:r>
              <a:rPr lang="en-US" sz="2000" dirty="0" err="1" smtClean="0">
                <a:solidFill>
                  <a:schemeClr val="accent1">
                    <a:lumMod val="50000"/>
                  </a:schemeClr>
                </a:solidFill>
                <a:latin typeface="Cambria" panose="02040503050406030204" pitchFamily="18" charset="0"/>
                <a:ea typeface="Cambria" panose="02040503050406030204" pitchFamily="18" charset="0"/>
              </a:rPr>
              <a:t>Trích</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từ</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chương</a:t>
            </a:r>
            <a:r>
              <a:rPr lang="en-US" sz="2000" dirty="0" smtClean="0">
                <a:solidFill>
                  <a:schemeClr val="accent1">
                    <a:lumMod val="50000"/>
                  </a:schemeClr>
                </a:solidFill>
                <a:latin typeface="Cambria" panose="02040503050406030204" pitchFamily="18" charset="0"/>
                <a:ea typeface="Cambria" panose="02040503050406030204" pitchFamily="18" charset="0"/>
              </a:rPr>
              <a:t> XXI của </a:t>
            </a:r>
            <a:r>
              <a:rPr lang="en-US" sz="2000" dirty="0" err="1" smtClean="0">
                <a:solidFill>
                  <a:schemeClr val="accent1">
                    <a:lumMod val="50000"/>
                  </a:schemeClr>
                </a:solidFill>
                <a:latin typeface="Cambria" panose="02040503050406030204" pitchFamily="18" charset="0"/>
                <a:ea typeface="Cambria" panose="02040503050406030204" pitchFamily="18" charset="0"/>
              </a:rPr>
              <a:t>tác</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phẩm</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i="1" dirty="0" smtClean="0">
                <a:solidFill>
                  <a:schemeClr val="accent1">
                    <a:lumMod val="50000"/>
                  </a:schemeClr>
                </a:solidFill>
                <a:latin typeface="Cambria" panose="02040503050406030204" pitchFamily="18" charset="0"/>
                <a:ea typeface="Cambria" panose="02040503050406030204" pitchFamily="18" charset="0"/>
              </a:rPr>
              <a:t>Hoàng </a:t>
            </a:r>
            <a:r>
              <a:rPr lang="en-US" sz="2000" i="1" dirty="0" err="1" smtClean="0">
                <a:solidFill>
                  <a:schemeClr val="accent1">
                    <a:lumMod val="50000"/>
                  </a:schemeClr>
                </a:solidFill>
                <a:latin typeface="Cambria" panose="02040503050406030204" pitchFamily="18" charset="0"/>
                <a:ea typeface="Cambria" panose="02040503050406030204" pitchFamily="18" charset="0"/>
              </a:rPr>
              <a:t>tử</a:t>
            </a:r>
            <a:r>
              <a:rPr lang="en-US" sz="2000" i="1" dirty="0" smtClean="0">
                <a:solidFill>
                  <a:schemeClr val="accent1">
                    <a:lumMod val="50000"/>
                  </a:schemeClr>
                </a:solidFill>
                <a:latin typeface="Cambria" panose="02040503050406030204" pitchFamily="18" charset="0"/>
                <a:ea typeface="Cambria" panose="02040503050406030204" pitchFamily="18" charset="0"/>
              </a:rPr>
              <a:t> </a:t>
            </a:r>
            <a:r>
              <a:rPr lang="en-US" sz="2000" i="1" dirty="0" err="1" smtClean="0">
                <a:solidFill>
                  <a:schemeClr val="accent1">
                    <a:lumMod val="50000"/>
                  </a:schemeClr>
                </a:solidFill>
                <a:latin typeface="Cambria" panose="02040503050406030204" pitchFamily="18" charset="0"/>
                <a:ea typeface="Cambria" panose="02040503050406030204" pitchFamily="18" charset="0"/>
              </a:rPr>
              <a:t>bé</a:t>
            </a:r>
            <a:r>
              <a:rPr lang="en-US" sz="2000" dirty="0" smtClean="0">
                <a:solidFill>
                  <a:schemeClr val="accent1">
                    <a:lumMod val="50000"/>
                  </a:schemeClr>
                </a:solidFill>
                <a:latin typeface="Cambria" panose="02040503050406030204" pitchFamily="18" charset="0"/>
                <a:ea typeface="Cambria" panose="02040503050406030204" pitchFamily="18" charset="0"/>
              </a:rPr>
              <a:t>.</a:t>
            </a:r>
          </a:p>
          <a:p>
            <a:pPr marL="482600" indent="-342900" algn="l">
              <a:lnSpc>
                <a:spcPct val="150000"/>
              </a:lnSpc>
              <a:buFontTx/>
              <a:buChar char="-"/>
            </a:pPr>
            <a:r>
              <a:rPr lang="en-US" sz="2000" dirty="0" smtClean="0">
                <a:solidFill>
                  <a:schemeClr val="accent1">
                    <a:lumMod val="50000"/>
                  </a:schemeClr>
                </a:solidFill>
                <a:latin typeface="Cambria" panose="02040503050406030204" pitchFamily="18" charset="0"/>
                <a:ea typeface="Cambria" panose="02040503050406030204" pitchFamily="18" charset="0"/>
              </a:rPr>
              <a:t>PTBĐ </a:t>
            </a:r>
            <a:r>
              <a:rPr lang="en-US" sz="2000" dirty="0" err="1" smtClean="0">
                <a:solidFill>
                  <a:schemeClr val="accent1">
                    <a:lumMod val="50000"/>
                  </a:schemeClr>
                </a:solidFill>
                <a:latin typeface="Cambria" panose="02040503050406030204" pitchFamily="18" charset="0"/>
                <a:ea typeface="Cambria" panose="02040503050406030204" pitchFamily="18" charset="0"/>
              </a:rPr>
              <a:t>chính</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Tự</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sự</a:t>
            </a:r>
            <a:r>
              <a:rPr lang="en-US" sz="2000" dirty="0" smtClean="0">
                <a:solidFill>
                  <a:schemeClr val="accent1">
                    <a:lumMod val="50000"/>
                  </a:schemeClr>
                </a:solidFill>
                <a:latin typeface="Cambria" panose="02040503050406030204" pitchFamily="18" charset="0"/>
                <a:ea typeface="Cambria" panose="02040503050406030204" pitchFamily="18" charset="0"/>
              </a:rPr>
              <a:t>.</a:t>
            </a:r>
          </a:p>
          <a:p>
            <a:pPr marL="482600" indent="-342900" algn="l">
              <a:lnSpc>
                <a:spcPct val="150000"/>
              </a:lnSpc>
              <a:buFontTx/>
              <a:buChar char="-"/>
            </a:pPr>
            <a:r>
              <a:rPr lang="en-US" sz="2000" dirty="0" err="1" smtClean="0">
                <a:solidFill>
                  <a:schemeClr val="accent1">
                    <a:lumMod val="50000"/>
                  </a:schemeClr>
                </a:solidFill>
                <a:latin typeface="Cambria" panose="02040503050406030204" pitchFamily="18" charset="0"/>
                <a:ea typeface="Cambria" panose="02040503050406030204" pitchFamily="18" charset="0"/>
              </a:rPr>
              <a:t>Nhân</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vật</a:t>
            </a:r>
            <a:r>
              <a:rPr lang="en-US" sz="2000" dirty="0" smtClean="0">
                <a:solidFill>
                  <a:schemeClr val="accent1">
                    <a:lumMod val="50000"/>
                  </a:schemeClr>
                </a:solidFill>
                <a:latin typeface="Cambria" panose="02040503050406030204" pitchFamily="18" charset="0"/>
                <a:ea typeface="Cambria" panose="02040503050406030204" pitchFamily="18" charset="0"/>
              </a:rPr>
              <a:t>: Hoàng </a:t>
            </a:r>
            <a:r>
              <a:rPr lang="en-US" sz="2000" dirty="0" err="1" smtClean="0">
                <a:solidFill>
                  <a:schemeClr val="accent1">
                    <a:lumMod val="50000"/>
                  </a:schemeClr>
                </a:solidFill>
                <a:latin typeface="Cambria" panose="02040503050406030204" pitchFamily="18" charset="0"/>
                <a:ea typeface="Cambria" panose="02040503050406030204" pitchFamily="18" charset="0"/>
              </a:rPr>
              <a:t>tử</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bé</a:t>
            </a:r>
            <a:r>
              <a:rPr lang="en-US" sz="2000" dirty="0" smtClean="0">
                <a:solidFill>
                  <a:schemeClr val="accent1">
                    <a:lumMod val="50000"/>
                  </a:schemeClr>
                </a:solidFill>
                <a:latin typeface="Cambria" panose="02040503050406030204" pitchFamily="18" charset="0"/>
                <a:ea typeface="Cambria" panose="02040503050406030204" pitchFamily="18" charset="0"/>
              </a:rPr>
              <a:t>, con </a:t>
            </a:r>
            <a:r>
              <a:rPr lang="en-US" sz="2000" dirty="0" err="1" smtClean="0">
                <a:solidFill>
                  <a:schemeClr val="accent1">
                    <a:lumMod val="50000"/>
                  </a:schemeClr>
                </a:solidFill>
                <a:latin typeface="Cambria" panose="02040503050406030204" pitchFamily="18" charset="0"/>
                <a:ea typeface="Cambria" panose="02040503050406030204" pitchFamily="18" charset="0"/>
              </a:rPr>
              <a:t>cáo</a:t>
            </a:r>
            <a:r>
              <a:rPr lang="en-US" sz="2000" dirty="0" smtClean="0">
                <a:solidFill>
                  <a:schemeClr val="accent1">
                    <a:lumMod val="50000"/>
                  </a:schemeClr>
                </a:solidFill>
                <a:latin typeface="Cambria" panose="02040503050406030204" pitchFamily="18" charset="0"/>
                <a:ea typeface="Cambria" panose="02040503050406030204" pitchFamily="18" charset="0"/>
              </a:rPr>
              <a:t>.</a:t>
            </a:r>
          </a:p>
          <a:p>
            <a:pPr marL="482600" indent="-342900" algn="l">
              <a:lnSpc>
                <a:spcPct val="150000"/>
              </a:lnSpc>
              <a:buFontTx/>
              <a:buChar char="-"/>
            </a:pPr>
            <a:r>
              <a:rPr lang="en-US" sz="2000" dirty="0" err="1" smtClean="0">
                <a:solidFill>
                  <a:schemeClr val="accent1">
                    <a:lumMod val="50000"/>
                  </a:schemeClr>
                </a:solidFill>
                <a:latin typeface="Cambria" panose="02040503050406030204" pitchFamily="18" charset="0"/>
                <a:ea typeface="Cambria" panose="02040503050406030204" pitchFamily="18" charset="0"/>
              </a:rPr>
              <a:t>Chủ</a:t>
            </a:r>
            <a:r>
              <a:rPr lang="en-US" sz="2000" dirty="0" smtClean="0">
                <a:solidFill>
                  <a:schemeClr val="accent1">
                    <a:lumMod val="50000"/>
                  </a:schemeClr>
                </a:solidFill>
                <a:latin typeface="Cambria" panose="02040503050406030204" pitchFamily="18" charset="0"/>
                <a:ea typeface="Cambria" panose="02040503050406030204" pitchFamily="18" charset="0"/>
              </a:rPr>
              <a:t> </a:t>
            </a:r>
            <a:r>
              <a:rPr lang="en-US" sz="2000" dirty="0" err="1" smtClean="0">
                <a:solidFill>
                  <a:schemeClr val="accent1">
                    <a:lumMod val="50000"/>
                  </a:schemeClr>
                </a:solidFill>
                <a:latin typeface="Cambria" panose="02040503050406030204" pitchFamily="18" charset="0"/>
                <a:ea typeface="Cambria" panose="02040503050406030204" pitchFamily="18" charset="0"/>
              </a:rPr>
              <a:t>đề</a:t>
            </a:r>
            <a:r>
              <a:rPr lang="en-US" sz="2000" dirty="0" smtClean="0">
                <a:solidFill>
                  <a:schemeClr val="accent1">
                    <a:lumMod val="50000"/>
                  </a:schemeClr>
                </a:solidFill>
                <a:latin typeface="Cambria" panose="02040503050406030204" pitchFamily="18" charset="0"/>
                <a:ea typeface="Cambria" panose="02040503050406030204" pitchFamily="18" charset="0"/>
              </a:rPr>
              <a:t>: Tình </a:t>
            </a:r>
            <a:r>
              <a:rPr lang="en-US" sz="2000" dirty="0" err="1" smtClean="0">
                <a:solidFill>
                  <a:schemeClr val="accent1">
                    <a:lumMod val="50000"/>
                  </a:schemeClr>
                </a:solidFill>
                <a:latin typeface="Cambria" panose="02040503050406030204" pitchFamily="18" charset="0"/>
                <a:ea typeface="Cambria" panose="02040503050406030204" pitchFamily="18" charset="0"/>
              </a:rPr>
              <a:t>bạn</a:t>
            </a:r>
            <a:r>
              <a:rPr lang="en-US" sz="2000" dirty="0" smtClean="0">
                <a:solidFill>
                  <a:schemeClr val="accent1">
                    <a:lumMod val="50000"/>
                  </a:schemeClr>
                </a:solidFill>
                <a:latin typeface="Cambria" panose="02040503050406030204" pitchFamily="18" charset="0"/>
                <a:ea typeface="Cambria" panose="02040503050406030204" pitchFamily="18" charset="0"/>
              </a:rPr>
              <a:t>.</a:t>
            </a:r>
          </a:p>
        </p:txBody>
      </p:sp>
      <p:sp>
        <p:nvSpPr>
          <p:cNvPr id="16" name="Subtitle 7"/>
          <p:cNvSpPr txBox="1">
            <a:spLocks/>
          </p:cNvSpPr>
          <p:nvPr/>
        </p:nvSpPr>
        <p:spPr>
          <a:xfrm>
            <a:off x="52570" y="1890069"/>
            <a:ext cx="3993913" cy="73542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pPr marL="0" lvl="0" indent="0"/>
            <a:r>
              <a:rPr lang="vi-VN" sz="2000" b="1" dirty="0">
                <a:solidFill>
                  <a:schemeClr val="accent1">
                    <a:lumMod val="75000"/>
                  </a:schemeClr>
                </a:solidFill>
                <a:latin typeface="Cambria" panose="02040503050406030204" pitchFamily="18" charset="0"/>
                <a:ea typeface="Cambria" panose="02040503050406030204" pitchFamily="18" charset="0"/>
              </a:rPr>
              <a:t>Ăng-toan Đơ Xanh-tơ </a:t>
            </a:r>
            <a:r>
              <a:rPr lang="vi-VN" sz="2000" b="1" dirty="0" smtClean="0">
                <a:solidFill>
                  <a:schemeClr val="accent1">
                    <a:lumMod val="75000"/>
                  </a:schemeClr>
                </a:solidFill>
                <a:latin typeface="Cambria" panose="02040503050406030204" pitchFamily="18" charset="0"/>
                <a:ea typeface="Cambria" panose="02040503050406030204" pitchFamily="18" charset="0"/>
              </a:rPr>
              <a:t>Ê-xu-pe-ri</a:t>
            </a:r>
          </a:p>
          <a:p>
            <a:pPr marL="0" lvl="0" indent="0"/>
            <a:r>
              <a:rPr lang="vi-VN" sz="2000" b="1" dirty="0" smtClean="0">
                <a:solidFill>
                  <a:schemeClr val="accent1">
                    <a:lumMod val="75000"/>
                  </a:schemeClr>
                </a:solidFill>
                <a:latin typeface="Cambria" panose="02040503050406030204" pitchFamily="18" charset="0"/>
                <a:ea typeface="Cambria" panose="02040503050406030204" pitchFamily="18" charset="0"/>
              </a:rPr>
              <a:t>(1900-1944)</a:t>
            </a:r>
            <a:endParaRPr lang="vi-VN" sz="2000" b="1" dirty="0">
              <a:solidFill>
                <a:schemeClr val="accent1">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108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barn(inVertical)">
                                      <p:cBhvr>
                                        <p:cTn id="24" dur="5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xEl>
                                              <p:pRg st="1" end="1"/>
                                            </p:txEl>
                                          </p:spTgt>
                                        </p:tgtEl>
                                        <p:attrNameLst>
                                          <p:attrName>style.visibility</p:attrName>
                                        </p:attrNameLst>
                                      </p:cBhvr>
                                      <p:to>
                                        <p:strVal val="visible"/>
                                      </p:to>
                                    </p:set>
                                    <p:animEffect transition="in" filter="barn(inVertical)">
                                      <p:cBhvr>
                                        <p:cTn id="29" dur="500"/>
                                        <p:tgtEl>
                                          <p:spTgt spid="1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par>
                                <p:cTn id="35" presetID="16" presetClass="entr" presetSubtype="21" fill="hold" nodeType="withEffect">
                                  <p:stCondLst>
                                    <p:cond delay="0"/>
                                  </p:stCondLst>
                                  <p:childTnLst>
                                    <p:set>
                                      <p:cBhvr>
                                        <p:cTn id="36" dur="1" fill="hold">
                                          <p:stCondLst>
                                            <p:cond delay="0"/>
                                          </p:stCondLst>
                                        </p:cTn>
                                        <p:tgtEl>
                                          <p:spTgt spid="2052"/>
                                        </p:tgtEl>
                                        <p:attrNameLst>
                                          <p:attrName>style.visibility</p:attrName>
                                        </p:attrNameLst>
                                      </p:cBhvr>
                                      <p:to>
                                        <p:strVal val="visible"/>
                                      </p:to>
                                    </p:set>
                                    <p:animEffect transition="in" filter="barn(inVertical)">
                                      <p:cBhvr>
                                        <p:cTn id="37" dur="500"/>
                                        <p:tgtEl>
                                          <p:spTgt spid="205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xEl>
                                              <p:pRg st="0" end="0"/>
                                            </p:txEl>
                                          </p:spTgt>
                                        </p:tgtEl>
                                        <p:attrNameLst>
                                          <p:attrName>style.visibility</p:attrName>
                                        </p:attrNameLst>
                                      </p:cBhvr>
                                      <p:to>
                                        <p:strVal val="visible"/>
                                      </p:to>
                                    </p:set>
                                    <p:animEffect transition="in" filter="barn(inVertical)">
                                      <p:cBhvr>
                                        <p:cTn id="42" dur="500"/>
                                        <p:tgtEl>
                                          <p:spTgt spid="1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xEl>
                                              <p:pRg st="1" end="1"/>
                                            </p:txEl>
                                          </p:spTgt>
                                        </p:tgtEl>
                                        <p:attrNameLst>
                                          <p:attrName>style.visibility</p:attrName>
                                        </p:attrNameLst>
                                      </p:cBhvr>
                                      <p:to>
                                        <p:strVal val="visible"/>
                                      </p:to>
                                    </p:set>
                                    <p:animEffect transition="in" filter="barn(inVertical)">
                                      <p:cBhvr>
                                        <p:cTn id="47" dur="500"/>
                                        <p:tgtEl>
                                          <p:spTgt spid="15">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5">
                                            <p:txEl>
                                              <p:pRg st="2" end="2"/>
                                            </p:txEl>
                                          </p:spTgt>
                                        </p:tgtEl>
                                        <p:attrNameLst>
                                          <p:attrName>style.visibility</p:attrName>
                                        </p:attrNameLst>
                                      </p:cBhvr>
                                      <p:to>
                                        <p:strVal val="visible"/>
                                      </p:to>
                                    </p:set>
                                    <p:animEffect transition="in" filter="barn(inVertical)">
                                      <p:cBhvr>
                                        <p:cTn id="52" dur="500"/>
                                        <p:tgtEl>
                                          <p:spTgt spid="15">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5">
                                            <p:txEl>
                                              <p:pRg st="3" end="3"/>
                                            </p:txEl>
                                          </p:spTgt>
                                        </p:tgtEl>
                                        <p:attrNameLst>
                                          <p:attrName>style.visibility</p:attrName>
                                        </p:attrNameLst>
                                      </p:cBhvr>
                                      <p:to>
                                        <p:strVal val="visible"/>
                                      </p:to>
                                    </p:set>
                                    <p:animEffect transition="in" filter="barn(inVertical)">
                                      <p:cBhvr>
                                        <p:cTn id="57"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p:bldP spid="13" grpId="0" build="p"/>
      <p:bldP spid="15" grpId="0" build="p"/>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8" name="Google Shape;248;p37"/>
          <p:cNvSpPr txBox="1">
            <a:spLocks noGrp="1"/>
          </p:cNvSpPr>
          <p:nvPr>
            <p:ph type="ctrTitle"/>
          </p:nvPr>
        </p:nvSpPr>
        <p:spPr>
          <a:xfrm>
            <a:off x="3920359" y="1223303"/>
            <a:ext cx="5087006" cy="180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54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II. KHÁM PHÁ VĂN BẢN</a:t>
            </a:r>
            <a:endParaRPr sz="5400" b="1" dirty="0">
              <a:solidFill>
                <a:schemeClr val="lt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3076" name="Picture 4" descr="https://i.pinimg.com/564x/7e/a2/0a/7ea20aef4739e0404ae6479a53699745.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630" b="90000" l="9929" r="94149">
                        <a14:foregroundMark x1="54433" y1="45479" x2="58865" y2="47123"/>
                      </a14:backgroundRemoval>
                    </a14:imgEffect>
                  </a14:imgLayer>
                </a14:imgProps>
              </a:ext>
              <a:ext uri="{28A0092B-C50C-407E-A947-70E740481C1C}">
                <a14:useLocalDpi xmlns:a14="http://schemas.microsoft.com/office/drawing/2010/main" val="0"/>
              </a:ext>
            </a:extLst>
          </a:blip>
          <a:srcRect l="11101" t="7181" r="7897" b="22135"/>
          <a:stretch/>
        </p:blipFill>
        <p:spPr bwMode="auto">
          <a:xfrm>
            <a:off x="-202560" y="-81971"/>
            <a:ext cx="4869153" cy="530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32476"/>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2124338" y="256051"/>
            <a:ext cx="4517100" cy="451500"/>
          </a:xfrm>
        </p:spPr>
        <p:txBody>
          <a:bodyPr/>
          <a:lstStyle/>
          <a:p>
            <a:r>
              <a:rPr lang="en-US" sz="2800" b="1" dirty="0" smtClean="0">
                <a:latin typeface="Cambria" panose="02040503050406030204" pitchFamily="18" charset="0"/>
                <a:ea typeface="Cambria" panose="02040503050406030204" pitchFamily="18" charset="0"/>
              </a:rPr>
              <a:t>HOẠT ĐỘNG NHÓM</a:t>
            </a:r>
            <a:endParaRPr lang="vi-VN" sz="2800" b="1" dirty="0">
              <a:latin typeface="Cambria" panose="02040503050406030204" pitchFamily="18" charset="0"/>
              <a:ea typeface="Cambria" panose="02040503050406030204" pitchFamily="18" charset="0"/>
            </a:endParaRPr>
          </a:p>
        </p:txBody>
      </p:sp>
      <p:sp>
        <p:nvSpPr>
          <p:cNvPr id="7" name="Subtitle 5"/>
          <p:cNvSpPr txBox="1">
            <a:spLocks/>
          </p:cNvSpPr>
          <p:nvPr/>
        </p:nvSpPr>
        <p:spPr>
          <a:xfrm>
            <a:off x="0" y="961992"/>
            <a:ext cx="2743200" cy="2653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pPr marL="139700" indent="0"/>
            <a:r>
              <a:rPr lang="en-US" sz="2000" b="1" dirty="0" smtClean="0">
                <a:latin typeface="Cambria" panose="02040503050406030204" pitchFamily="18" charset="0"/>
                <a:ea typeface="Cambria" panose="02040503050406030204" pitchFamily="18" charset="0"/>
              </a:rPr>
              <a:t>NHÓM 1</a:t>
            </a:r>
          </a:p>
          <a:p>
            <a:pPr marL="482600" indent="-342900" algn="just">
              <a:buFont typeface="Arial" panose="020B0604020202020204" pitchFamily="34" charset="0"/>
              <a:buChar char="•"/>
            </a:pPr>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hãy</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cho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biết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tại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sao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Cáo</a:t>
            </a:r>
            <a:r>
              <a:rPr lang="en-US" sz="2000" dirty="0" smtClean="0">
                <a:latin typeface="Cambria" panose="02040503050406030204" pitchFamily="18" charset="0"/>
                <a:ea typeface="Cambria" panose="02040503050406030204" pitchFamily="18" charset="0"/>
              </a:rPr>
              <a:t> lại </a:t>
            </a:r>
            <a:r>
              <a:rPr lang="en-US" sz="2000" dirty="0" err="1" smtClean="0">
                <a:latin typeface="Cambria" panose="02040503050406030204" pitchFamily="18" charset="0"/>
                <a:ea typeface="Cambria" panose="02040503050406030204" pitchFamily="18" charset="0"/>
              </a:rPr>
              <a:t>muốn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kết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bạn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với</a:t>
            </a:r>
            <a:r>
              <a:rPr lang="en-US" sz="2000" dirty="0" smtClean="0">
                <a:latin typeface="Cambria" panose="02040503050406030204" pitchFamily="18" charset="0"/>
                <a:ea typeface="Cambria" panose="02040503050406030204" pitchFamily="18" charset="0"/>
              </a:rPr>
              <a:t> Hoàng </a:t>
            </a:r>
            <a:r>
              <a:rPr lang="en-US" sz="2000" dirty="0" err="1" smtClean="0">
                <a:latin typeface="Cambria" panose="02040503050406030204" pitchFamily="18" charset="0"/>
                <a:ea typeface="Cambria" panose="02040503050406030204" pitchFamily="18" charset="0"/>
              </a:rPr>
              <a:t>Tử</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bé</a:t>
            </a:r>
            <a:r>
              <a:rPr lang="en-US" sz="2000" dirty="0" smtClean="0">
                <a:latin typeface="Cambria" panose="02040503050406030204" pitchFamily="18" charset="0"/>
                <a:ea typeface="Cambria" panose="02040503050406030204" pitchFamily="18" charset="0"/>
              </a:rPr>
              <a:t>?</a:t>
            </a:r>
          </a:p>
          <a:p>
            <a:pPr marL="482600" indent="-342900" algn="just">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Cuộc </a:t>
            </a:r>
            <a:r>
              <a:rPr lang="en-US" sz="2000" dirty="0" err="1" smtClean="0">
                <a:latin typeface="Cambria" panose="02040503050406030204" pitchFamily="18" charset="0"/>
                <a:ea typeface="Cambria" panose="02040503050406030204" pitchFamily="18" charset="0"/>
              </a:rPr>
              <a:t>sống</a:t>
            </a:r>
            <a:r>
              <a:rPr lang="en-US" sz="2000" dirty="0" smtClean="0">
                <a:latin typeface="Cambria" panose="02040503050406030204" pitchFamily="18" charset="0"/>
                <a:ea typeface="Cambria" panose="02040503050406030204" pitchFamily="18" charset="0"/>
              </a:rPr>
              <a:t> của </a:t>
            </a:r>
            <a:r>
              <a:rPr lang="en-US" sz="2000" dirty="0" err="1" smtClean="0">
                <a:latin typeface="Cambria" panose="02040503050406030204" pitchFamily="18" charset="0"/>
                <a:ea typeface="Cambria" panose="02040503050406030204" pitchFamily="18" charset="0"/>
              </a:rPr>
              <a:t>Cáo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đã</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thay</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đổi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thế</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nào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sau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khi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kết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bạn</a:t>
            </a:r>
            <a:r>
              <a:rPr lang="en-US" sz="2000" dirty="0" smtClean="0">
                <a:latin typeface="Cambria" panose="02040503050406030204" pitchFamily="18" charset="0"/>
                <a:ea typeface="Cambria" panose="02040503050406030204" pitchFamily="18" charset="0"/>
              </a:rPr>
              <a:t>?</a:t>
            </a:r>
            <a:endParaRPr lang="vi-VN" sz="2000" dirty="0">
              <a:latin typeface="Cambria" panose="02040503050406030204" pitchFamily="18" charset="0"/>
              <a:ea typeface="Cambria" panose="02040503050406030204" pitchFamily="18" charset="0"/>
            </a:endParaRPr>
          </a:p>
        </p:txBody>
      </p:sp>
      <p:sp>
        <p:nvSpPr>
          <p:cNvPr id="8" name="Subtitle 5"/>
          <p:cNvSpPr txBox="1">
            <a:spLocks/>
          </p:cNvSpPr>
          <p:nvPr/>
        </p:nvSpPr>
        <p:spPr>
          <a:xfrm>
            <a:off x="2827283" y="946522"/>
            <a:ext cx="3174124" cy="2653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pPr marL="139700" indent="0"/>
            <a:r>
              <a:rPr lang="en-US" sz="2000" b="1" dirty="0" smtClean="0">
                <a:latin typeface="Cambria" panose="02040503050406030204" pitchFamily="18" charset="0"/>
                <a:ea typeface="Cambria" panose="02040503050406030204" pitchFamily="18" charset="0"/>
              </a:rPr>
              <a:t>NHÓM 2</a:t>
            </a:r>
          </a:p>
          <a:p>
            <a:pPr marL="482600" indent="-342900" algn="just">
              <a:buFont typeface="Arial" panose="020B0604020202020204" pitchFamily="34" charset="0"/>
              <a:buChar char="•"/>
            </a:pPr>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hãy</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cho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biết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tại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sao</a:t>
            </a:r>
            <a:r>
              <a:rPr lang="en-US" sz="2000" dirty="0" smtClean="0">
                <a:latin typeface="Cambria" panose="02040503050406030204" pitchFamily="18" charset="0"/>
                <a:ea typeface="Cambria" panose="02040503050406030204" pitchFamily="18" charset="0"/>
              </a:rPr>
              <a:t> trong </a:t>
            </a:r>
            <a:r>
              <a:rPr lang="en-US" sz="2000" dirty="0" err="1" smtClean="0">
                <a:latin typeface="Cambria" panose="02040503050406030204" pitchFamily="18" charset="0"/>
                <a:ea typeface="Cambria" panose="02040503050406030204" pitchFamily="18" charset="0"/>
              </a:rPr>
              <a:t>phần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cuối</a:t>
            </a:r>
            <a:r>
              <a:rPr lang="en-US" sz="2000" dirty="0" smtClean="0">
                <a:latin typeface="Cambria" panose="02040503050406030204" pitchFamily="18" charset="0"/>
                <a:ea typeface="Cambria" panose="02040503050406030204" pitchFamily="18" charset="0"/>
              </a:rPr>
              <a:t>, Hoàng </a:t>
            </a:r>
            <a:r>
              <a:rPr lang="en-US" sz="2000" dirty="0" err="1" smtClean="0">
                <a:latin typeface="Cambria" panose="02040503050406030204" pitchFamily="18" charset="0"/>
                <a:ea typeface="Cambria" panose="02040503050406030204" pitchFamily="18" charset="0"/>
              </a:rPr>
              <a:t>tử</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bé</a:t>
            </a:r>
            <a:r>
              <a:rPr lang="en-US" sz="2000" dirty="0" smtClean="0">
                <a:latin typeface="Cambria" panose="02040503050406030204" pitchFamily="18" charset="0"/>
                <a:ea typeface="Cambria" panose="02040503050406030204" pitchFamily="18" charset="0"/>
              </a:rPr>
              <a:t> lại </a:t>
            </a:r>
            <a:r>
              <a:rPr lang="en-US" sz="2000" dirty="0" err="1" smtClean="0">
                <a:latin typeface="Cambria" panose="02040503050406030204" pitchFamily="18" charset="0"/>
                <a:ea typeface="Cambria" panose="02040503050406030204" pitchFamily="18" charset="0"/>
              </a:rPr>
              <a:t>nhắc</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nhắc</a:t>
            </a:r>
            <a:r>
              <a:rPr lang="en-US" sz="2000" dirty="0" smtClean="0">
                <a:latin typeface="Cambria" panose="02040503050406030204" pitchFamily="18" charset="0"/>
                <a:ea typeface="Cambria" panose="02040503050406030204" pitchFamily="18" charset="0"/>
              </a:rPr>
              <a:t> lại </a:t>
            </a:r>
            <a:r>
              <a:rPr lang="en-US" sz="2000" dirty="0" err="1" smtClean="0">
                <a:latin typeface="Cambria" panose="02040503050406030204" pitchFamily="18" charset="0"/>
                <a:ea typeface="Cambria" panose="02040503050406030204" pitchFamily="18" charset="0"/>
              </a:rPr>
              <a:t>những</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lời</a:t>
            </a:r>
            <a:r>
              <a:rPr lang="en-US" sz="2000" dirty="0" smtClean="0">
                <a:latin typeface="Cambria" panose="02040503050406030204" pitchFamily="18" charset="0"/>
                <a:ea typeface="Cambria" panose="02040503050406030204" pitchFamily="18" charset="0"/>
              </a:rPr>
              <a:t> của </a:t>
            </a:r>
            <a:r>
              <a:rPr lang="en-US" sz="2000" dirty="0" err="1" smtClean="0">
                <a:latin typeface="Cambria" panose="02040503050406030204" pitchFamily="18" charset="0"/>
                <a:ea typeface="Cambria" panose="02040503050406030204" pitchFamily="18" charset="0"/>
              </a:rPr>
              <a:t>Cáo</a:t>
            </a:r>
            <a:r>
              <a:rPr lang="en-US" sz="2000" dirty="0" smtClean="0">
                <a:latin typeface="Cambria" panose="02040503050406030204" pitchFamily="18" charset="0"/>
                <a:ea typeface="Cambria" panose="02040503050406030204" pitchFamily="18" charset="0"/>
              </a:rPr>
              <a:t>?</a:t>
            </a:r>
          </a:p>
          <a:p>
            <a:pPr marL="482600" indent="-342900" algn="just">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Những </a:t>
            </a:r>
            <a:r>
              <a:rPr lang="en-US" sz="2000" dirty="0" err="1" smtClean="0">
                <a:latin typeface="Cambria" panose="02040503050406030204" pitchFamily="18" charset="0"/>
                <a:ea typeface="Cambria" panose="02040503050406030204" pitchFamily="18" charset="0"/>
              </a:rPr>
              <a:t>lời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đó</a:t>
            </a:r>
            <a:r>
              <a:rPr lang="en-US" sz="2000" dirty="0" smtClean="0">
                <a:latin typeface="Cambria" panose="02040503050406030204" pitchFamily="18" charset="0"/>
                <a:ea typeface="Cambria" panose="02040503050406030204" pitchFamily="18" charset="0"/>
              </a:rPr>
              <a:t> có ý nghĩa </a:t>
            </a:r>
            <a:r>
              <a:rPr lang="en-US" sz="2000" dirty="0" err="1" smtClean="0">
                <a:latin typeface="Cambria" panose="02040503050406030204" pitchFamily="18" charset="0"/>
                <a:ea typeface="Cambria" panose="02040503050406030204" pitchFamily="18" charset="0"/>
              </a:rPr>
              <a:t>gì</a:t>
            </a:r>
            <a:r>
              <a:rPr lang="en-US" sz="2000" dirty="0" smtClean="0">
                <a:latin typeface="Cambria" panose="02040503050406030204" pitchFamily="18" charset="0"/>
                <a:ea typeface="Cambria" panose="02040503050406030204" pitchFamily="18" charset="0"/>
              </a:rPr>
              <a:t>?</a:t>
            </a:r>
            <a:endParaRPr lang="vi-VN" sz="2000" dirty="0">
              <a:latin typeface="Cambria" panose="02040503050406030204" pitchFamily="18" charset="0"/>
              <a:ea typeface="Cambria" panose="02040503050406030204" pitchFamily="18" charset="0"/>
            </a:endParaRPr>
          </a:p>
        </p:txBody>
      </p:sp>
      <p:sp>
        <p:nvSpPr>
          <p:cNvPr id="9" name="Subtitle 5"/>
          <p:cNvSpPr txBox="1">
            <a:spLocks/>
          </p:cNvSpPr>
          <p:nvPr/>
        </p:nvSpPr>
        <p:spPr>
          <a:xfrm>
            <a:off x="5885792" y="961992"/>
            <a:ext cx="2743201" cy="2653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Nanum Gothic"/>
              <a:buNone/>
              <a:defRPr sz="1400" b="0" i="0" u="none" strike="noStrike" cap="none">
                <a:solidFill>
                  <a:schemeClr val="dk1"/>
                </a:solidFill>
                <a:latin typeface="Nanum Gothic"/>
                <a:ea typeface="Nanum Gothic"/>
                <a:cs typeface="Nanum Gothic"/>
                <a:sym typeface="Nanum Gothic"/>
              </a:defRPr>
            </a:lvl1pPr>
            <a:lvl2pPr marL="914400" marR="0" lvl="1"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2pPr>
            <a:lvl3pPr marL="1371600" marR="0" lvl="2"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3pPr>
            <a:lvl4pPr marL="1828800" marR="0" lvl="3"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4pPr>
            <a:lvl5pPr marL="2286000" marR="0" lvl="4"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5pPr>
            <a:lvl6pPr marL="2743200" marR="0" lvl="5"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6pPr>
            <a:lvl7pPr marL="3200400" marR="0" lvl="6"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7pPr>
            <a:lvl8pPr marL="3657600" marR="0" lvl="7"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8pPr>
            <a:lvl9pPr marL="4114800" marR="0" lvl="8" indent="-317500" algn="ctr" rtl="0">
              <a:lnSpc>
                <a:spcPct val="100000"/>
              </a:lnSpc>
              <a:spcBef>
                <a:spcPts val="0"/>
              </a:spcBef>
              <a:spcAft>
                <a:spcPts val="0"/>
              </a:spcAft>
              <a:buClr>
                <a:schemeClr val="dk1"/>
              </a:buClr>
              <a:buSzPts val="2800"/>
              <a:buFont typeface="Nanum Gothic"/>
              <a:buNone/>
              <a:defRPr sz="2800" b="0" i="0" u="none" strike="noStrike" cap="none">
                <a:solidFill>
                  <a:schemeClr val="dk1"/>
                </a:solidFill>
                <a:latin typeface="Nanum Gothic"/>
                <a:ea typeface="Nanum Gothic"/>
                <a:cs typeface="Nanum Gothic"/>
                <a:sym typeface="Nanum Gothic"/>
              </a:defRPr>
            </a:lvl9pPr>
          </a:lstStyle>
          <a:p>
            <a:pPr marL="139700" indent="0"/>
            <a:r>
              <a:rPr lang="en-US" sz="2000" b="1" dirty="0" smtClean="0">
                <a:latin typeface="Cambria" panose="02040503050406030204" pitchFamily="18" charset="0"/>
                <a:ea typeface="Cambria" panose="02040503050406030204" pitchFamily="18" charset="0"/>
              </a:rPr>
              <a:t>NHÓM 3</a:t>
            </a:r>
          </a:p>
          <a:p>
            <a:pPr marL="482600" indent="-342900" algn="just">
              <a:buFont typeface="Arial" panose="020B0604020202020204" pitchFamily="34" charset="0"/>
              <a:buChar char="•"/>
            </a:pPr>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hãy</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cho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biết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từ</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cảm</a:t>
            </a:r>
            <a:r>
              <a:rPr lang="en-US" sz="2000" dirty="0" smtClean="0">
                <a:latin typeface="Cambria" panose="02040503050406030204" pitchFamily="18" charset="0"/>
                <a:ea typeface="Cambria" panose="02040503050406030204" pitchFamily="18" charset="0"/>
              </a:rPr>
              <a:t> hóa </a:t>
            </a:r>
            <a:r>
              <a:rPr lang="en-US" sz="2000" dirty="0" err="1" smtClean="0">
                <a:latin typeface="Cambria" panose="02040503050406030204" pitchFamily="18" charset="0"/>
                <a:ea typeface="Cambria" panose="02040503050406030204" pitchFamily="18" charset="0"/>
              </a:rPr>
              <a:t>xuất</a:t>
            </a:r>
            <a:r>
              <a:rPr lang="en-US" sz="2000" dirty="0" smtClean="0">
                <a:latin typeface="Cambria" panose="02040503050406030204" pitchFamily="18" charset="0"/>
                <a:ea typeface="Cambria" panose="02040503050406030204" pitchFamily="18" charset="0"/>
              </a:rPr>
              <a:t> hiện </a:t>
            </a:r>
            <a:r>
              <a:rPr lang="en-US" sz="2000" dirty="0" err="1" smtClean="0">
                <a:latin typeface="Cambria" panose="02040503050406030204" pitchFamily="18" charset="0"/>
                <a:ea typeface="Cambria" panose="02040503050406030204" pitchFamily="18" charset="0"/>
              </a:rPr>
              <a:t>bao</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nhiêu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lần</a:t>
            </a:r>
            <a:r>
              <a:rPr lang="en-US" sz="2000" dirty="0" smtClean="0">
                <a:latin typeface="Cambria" panose="02040503050406030204" pitchFamily="18" charset="0"/>
                <a:ea typeface="Cambria" panose="02040503050406030204" pitchFamily="18" charset="0"/>
              </a:rPr>
              <a:t> trong văn </a:t>
            </a:r>
            <a:r>
              <a:rPr lang="en-US" sz="2000" dirty="0" err="1" smtClean="0">
                <a:latin typeface="Cambria" panose="02040503050406030204" pitchFamily="18" charset="0"/>
                <a:ea typeface="Cambria" panose="02040503050406030204" pitchFamily="18" charset="0"/>
              </a:rPr>
              <a:t>bản</a:t>
            </a:r>
            <a:r>
              <a:rPr lang="en-US" sz="2000" dirty="0" smtClean="0">
                <a:latin typeface="Cambria" panose="02040503050406030204" pitchFamily="18" charset="0"/>
                <a:ea typeface="Cambria" panose="02040503050406030204" pitchFamily="18" charset="0"/>
              </a:rPr>
              <a:t>?</a:t>
            </a:r>
          </a:p>
          <a:p>
            <a:pPr marL="482600" indent="-342900" algn="just">
              <a:buFont typeface="Arial" panose="020B0604020202020204" pitchFamily="34" charset="0"/>
              <a:buChar char="•"/>
            </a:pPr>
            <a:r>
              <a:rPr lang="en-US" sz="2000" dirty="0" err="1" smtClean="0">
                <a:latin typeface="Cambria" panose="02040503050406030204" pitchFamily="18" charset="0"/>
                <a:ea typeface="Cambria" panose="02040503050406030204" pitchFamily="18" charset="0"/>
              </a:rPr>
              <a:t>Điều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đó</a:t>
            </a:r>
            <a:r>
              <a:rPr lang="en-US" sz="2000" dirty="0" smtClean="0">
                <a:latin typeface="Cambria" panose="02040503050406030204" pitchFamily="18" charset="0"/>
                <a:ea typeface="Cambria" panose="02040503050406030204" pitchFamily="18" charset="0"/>
              </a:rPr>
              <a:t> có ý nghĩa </a:t>
            </a:r>
            <a:r>
              <a:rPr lang="en-US" sz="2000" dirty="0" err="1" smtClean="0">
                <a:latin typeface="Cambria" panose="02040503050406030204" pitchFamily="18" charset="0"/>
                <a:ea typeface="Cambria" panose="02040503050406030204" pitchFamily="18" charset="0"/>
              </a:rPr>
              <a:t>gì</a:t>
            </a:r>
            <a:r>
              <a:rPr lang="en-US" sz="2000" dirty="0" smtClean="0">
                <a:latin typeface="Cambria" panose="02040503050406030204" pitchFamily="18" charset="0"/>
                <a:ea typeface="Cambria" panose="02040503050406030204" pitchFamily="18" charset="0"/>
              </a:rPr>
              <a:t>?</a:t>
            </a:r>
            <a:endParaRPr lang="vi-VN" sz="2000" dirty="0">
              <a:latin typeface="Cambria" panose="02040503050406030204" pitchFamily="18" charset="0"/>
              <a:ea typeface="Cambria" panose="02040503050406030204" pitchFamily="18" charset="0"/>
            </a:endParaRPr>
          </a:p>
        </p:txBody>
      </p:sp>
      <p:pic>
        <p:nvPicPr>
          <p:cNvPr id="10" name="Electric  - 5 Minute Countdow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375926" y="1609"/>
            <a:ext cx="1707348" cy="960383"/>
          </a:xfrm>
          <a:prstGeom prst="rect">
            <a:avLst/>
          </a:prstGeom>
        </p:spPr>
      </p:pic>
      <p:pic>
        <p:nvPicPr>
          <p:cNvPr id="3074" name="Picture 2" descr="Hand drawn fox collection Free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4400" b="94933" l="53976" r="94886">
                        <a14:foregroundMark x1="79393" y1="57508" x2="72524" y2="64377"/>
                      </a14:backgroundRemoval>
                    </a14:imgEffect>
                  </a14:imgLayer>
                </a14:imgProps>
              </a:ext>
              <a:ext uri="{28A0092B-C50C-407E-A947-70E740481C1C}">
                <a14:useLocalDpi xmlns:a14="http://schemas.microsoft.com/office/drawing/2010/main" val="0"/>
              </a:ext>
            </a:extLst>
          </a:blip>
          <a:srcRect l="48862" t="49333"/>
          <a:stretch/>
        </p:blipFill>
        <p:spPr bwMode="auto">
          <a:xfrm>
            <a:off x="771335" y="3303491"/>
            <a:ext cx="1871625" cy="185435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ittle Prince Vector Art &amp;amp; Graphics | freevector.com"/>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6569" l="0" r="100000"/>
                    </a14:imgEffect>
                  </a14:imgLayer>
                </a14:imgProps>
              </a:ext>
              <a:ext uri="{28A0092B-C50C-407E-A947-70E740481C1C}">
                <a14:useLocalDpi xmlns:a14="http://schemas.microsoft.com/office/drawing/2010/main" val="0"/>
              </a:ext>
            </a:extLst>
          </a:blip>
          <a:srcRect/>
          <a:stretch>
            <a:fillRect/>
          </a:stretch>
        </p:blipFill>
        <p:spPr bwMode="auto">
          <a:xfrm>
            <a:off x="6641438" y="3118598"/>
            <a:ext cx="2118859" cy="211885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22 Cartoon ideas in 2021 | cartoon, tom and jerry cartoon, tom and jerry  wallpapers"/>
          <p:cNvPicPr>
            <a:picLocks noChangeAspect="1" noChangeArrowheads="1"/>
          </p:cNvPicPr>
          <p:nvPr/>
        </p:nvPicPr>
        <p:blipFill rotWithShape="1">
          <a:blip r:embed="rId9">
            <a:extLst>
              <a:ext uri="{28A0092B-C50C-407E-A947-70E740481C1C}">
                <a14:useLocalDpi xmlns:a14="http://schemas.microsoft.com/office/drawing/2010/main" val="0"/>
              </a:ext>
            </a:extLst>
          </a:blip>
          <a:srcRect t="4178" r="18588"/>
          <a:stretch/>
        </p:blipFill>
        <p:spPr bwMode="auto">
          <a:xfrm>
            <a:off x="4414345" y="3223880"/>
            <a:ext cx="1710768" cy="2013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02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anim calcmode="lin" valueType="num">
                                      <p:cBhvr>
                                        <p:cTn id="18" dur="1000" fill="hold"/>
                                        <p:tgtEl>
                                          <p:spTgt spid="3074"/>
                                        </p:tgtEl>
                                        <p:attrNameLst>
                                          <p:attrName>ppt_x</p:attrName>
                                        </p:attrNameLst>
                                      </p:cBhvr>
                                      <p:tavLst>
                                        <p:tav tm="0">
                                          <p:val>
                                            <p:strVal val="#ppt_x"/>
                                          </p:val>
                                        </p:tav>
                                        <p:tav tm="100000">
                                          <p:val>
                                            <p:strVal val="#ppt_x"/>
                                          </p:val>
                                        </p:tav>
                                      </p:tavLst>
                                    </p:anim>
                                    <p:anim calcmode="lin" valueType="num">
                                      <p:cBhvr>
                                        <p:cTn id="1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078"/>
                                        </p:tgtEl>
                                        <p:attrNameLst>
                                          <p:attrName>style.visibility</p:attrName>
                                        </p:attrNameLst>
                                      </p:cBhvr>
                                      <p:to>
                                        <p:strVal val="visible"/>
                                      </p:to>
                                    </p:set>
                                    <p:animEffect transition="in" filter="fade">
                                      <p:cBhvr>
                                        <p:cTn id="29" dur="1000"/>
                                        <p:tgtEl>
                                          <p:spTgt spid="3078"/>
                                        </p:tgtEl>
                                      </p:cBhvr>
                                    </p:animEffect>
                                    <p:anim calcmode="lin" valueType="num">
                                      <p:cBhvr>
                                        <p:cTn id="30" dur="1000" fill="hold"/>
                                        <p:tgtEl>
                                          <p:spTgt spid="3078"/>
                                        </p:tgtEl>
                                        <p:attrNameLst>
                                          <p:attrName>ppt_x</p:attrName>
                                        </p:attrNameLst>
                                      </p:cBhvr>
                                      <p:tavLst>
                                        <p:tav tm="0">
                                          <p:val>
                                            <p:strVal val="#ppt_x"/>
                                          </p:val>
                                        </p:tav>
                                        <p:tav tm="100000">
                                          <p:val>
                                            <p:strVal val="#ppt_x"/>
                                          </p:val>
                                        </p:tav>
                                      </p:tavLst>
                                    </p:anim>
                                    <p:anim calcmode="lin" valueType="num">
                                      <p:cBhvr>
                                        <p:cTn id="31"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076"/>
                                        </p:tgtEl>
                                        <p:attrNameLst>
                                          <p:attrName>style.visibility</p:attrName>
                                        </p:attrNameLst>
                                      </p:cBhvr>
                                      <p:to>
                                        <p:strVal val="visible"/>
                                      </p:to>
                                    </p:set>
                                    <p:animEffect transition="in" filter="fade">
                                      <p:cBhvr>
                                        <p:cTn id="41" dur="1000"/>
                                        <p:tgtEl>
                                          <p:spTgt spid="3076"/>
                                        </p:tgtEl>
                                      </p:cBhvr>
                                    </p:animEffect>
                                    <p:anim calcmode="lin" valueType="num">
                                      <p:cBhvr>
                                        <p:cTn id="42" dur="1000" fill="hold"/>
                                        <p:tgtEl>
                                          <p:spTgt spid="3076"/>
                                        </p:tgtEl>
                                        <p:attrNameLst>
                                          <p:attrName>ppt_x</p:attrName>
                                        </p:attrNameLst>
                                      </p:cBhvr>
                                      <p:tavLst>
                                        <p:tav tm="0">
                                          <p:val>
                                            <p:strVal val="#ppt_x"/>
                                          </p:val>
                                        </p:tav>
                                        <p:tav tm="100000">
                                          <p:val>
                                            <p:strVal val="#ppt_x"/>
                                          </p:val>
                                        </p:tav>
                                      </p:tavLst>
                                    </p:anim>
                                    <p:anim calcmode="lin" valueType="num">
                                      <p:cBhvr>
                                        <p:cTn id="43"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ppt_x"/>
                                          </p:val>
                                        </p:tav>
                                        <p:tav tm="100000">
                                          <p:val>
                                            <p:strVal val="#ppt_x"/>
                                          </p:val>
                                        </p:tav>
                                      </p:tavLst>
                                    </p:anim>
                                    <p:anim calcmode="lin" valueType="num">
                                      <p:cBhvr additive="base">
                                        <p:cTn id="4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50" fill="hold" display="0">
                  <p:stCondLst>
                    <p:cond delay="indefinite"/>
                  </p:stCondLst>
                </p:cTn>
                <p:tgtEl>
                  <p:spTgt spid="10"/>
                </p:tgtEl>
              </p:cMediaNode>
            </p:video>
          </p:childTnLst>
        </p:cTn>
      </p:par>
    </p:tnLst>
    <p:bldLst>
      <p:bldP spid="6" grpId="0" build="p"/>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1. Hoàng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tử</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bé</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gặp</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gỡ</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con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cáo</a:t>
            </a:r>
            <a:endPar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0" name="Subtitle 9"/>
          <p:cNvSpPr>
            <a:spLocks noGrp="1"/>
          </p:cNvSpPr>
          <p:nvPr>
            <p:ph type="subTitle" idx="1"/>
          </p:nvPr>
        </p:nvSpPr>
        <p:spPr>
          <a:xfrm>
            <a:off x="2168415" y="2112518"/>
            <a:ext cx="1944414" cy="1236346"/>
          </a:xfrm>
        </p:spPr>
        <p:txBody>
          <a:bodyPr/>
          <a:lstStyle/>
          <a:p>
            <a:pPr marL="139700" indent="0"/>
            <a:r>
              <a:rPr lang="en-US" sz="2100" b="1" dirty="0" err="1" smtClean="0">
                <a:solidFill>
                  <a:schemeClr val="accent1">
                    <a:lumMod val="75000"/>
                  </a:schemeClr>
                </a:solidFill>
                <a:latin typeface="Cambria" panose="02040503050406030204" pitchFamily="18" charset="0"/>
                <a:ea typeface="Cambria" panose="02040503050406030204" pitchFamily="18" charset="0"/>
              </a:rPr>
              <a:t>Xuất</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thân</a:t>
            </a:r>
            <a:endParaRPr lang="en-US" sz="2100" b="1" dirty="0" smtClean="0">
              <a:solidFill>
                <a:schemeClr val="accent1">
                  <a:lumMod val="75000"/>
                </a:schemeClr>
              </a:solidFill>
              <a:latin typeface="Cambria" panose="02040503050406030204" pitchFamily="18" charset="0"/>
              <a:ea typeface="Cambria" panose="02040503050406030204" pitchFamily="18" charset="0"/>
            </a:endParaRPr>
          </a:p>
          <a:p>
            <a:pPr marL="139700" indent="0" algn="just"/>
            <a:r>
              <a:rPr lang="en-US" sz="2100" dirty="0" err="1" smtClean="0">
                <a:solidFill>
                  <a:schemeClr val="accent1">
                    <a:lumMod val="75000"/>
                  </a:schemeClr>
                </a:solidFill>
                <a:latin typeface="Cambria" panose="02040503050406030204" pitchFamily="18" charset="0"/>
                <a:ea typeface="Cambria" panose="02040503050406030204" pitchFamily="18" charset="0"/>
              </a:rPr>
              <a:t>Từ</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một</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hành</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tinh</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khác</a:t>
            </a:r>
            <a:r>
              <a:rPr lang="en-US" sz="2100" dirty="0" smtClean="0">
                <a:solidFill>
                  <a:schemeClr val="accent1">
                    <a:lumMod val="75000"/>
                  </a:schemeClr>
                </a:solidFill>
                <a:latin typeface="Cambria" panose="02040503050406030204" pitchFamily="18" charset="0"/>
                <a:ea typeface="Cambria" panose="02040503050406030204" pitchFamily="18" charset="0"/>
              </a:rPr>
              <a:t>.</a:t>
            </a:r>
          </a:p>
        </p:txBody>
      </p:sp>
      <p:sp>
        <p:nvSpPr>
          <p:cNvPr id="12" name="Subtitle 11"/>
          <p:cNvSpPr>
            <a:spLocks noGrp="1"/>
          </p:cNvSpPr>
          <p:nvPr>
            <p:ph type="subTitle" idx="3"/>
          </p:nvPr>
        </p:nvSpPr>
        <p:spPr>
          <a:xfrm>
            <a:off x="2024743" y="1255909"/>
            <a:ext cx="5464628" cy="713400"/>
          </a:xfrm>
        </p:spPr>
        <p:txBody>
          <a:bodyPr/>
          <a:lstStyle/>
          <a:p>
            <a:r>
              <a:rPr lang="en-US" b="1" dirty="0" smtClean="0">
                <a:solidFill>
                  <a:schemeClr val="accent1">
                    <a:lumMod val="75000"/>
                  </a:schemeClr>
                </a:solidFill>
                <a:latin typeface="Cambria" panose="02040503050406030204" pitchFamily="18" charset="0"/>
                <a:ea typeface="Cambria" panose="02040503050406030204" pitchFamily="18" charset="0"/>
              </a:rPr>
              <a:t>a. </a:t>
            </a:r>
            <a:r>
              <a:rPr lang="en-US" b="1" dirty="0" err="1" smtClean="0">
                <a:solidFill>
                  <a:schemeClr val="accent1">
                    <a:lumMod val="75000"/>
                  </a:schemeClr>
                </a:solidFill>
                <a:latin typeface="Cambria" panose="02040503050406030204" pitchFamily="18" charset="0"/>
                <a:ea typeface="Cambria" panose="02040503050406030204" pitchFamily="18" charset="0"/>
              </a:rPr>
              <a:t>Hoàn</a:t>
            </a:r>
            <a:r>
              <a:rPr lang="en-US" b="1" dirty="0" smtClean="0">
                <a:solidFill>
                  <a:schemeClr val="accent1">
                    <a:lumMod val="75000"/>
                  </a:schemeClr>
                </a:solidFill>
                <a:latin typeface="Cambria" panose="02040503050406030204" pitchFamily="18" charset="0"/>
                <a:ea typeface="Cambria" panose="02040503050406030204" pitchFamily="18" charset="0"/>
              </a:rPr>
              <a:t> </a:t>
            </a:r>
            <a:r>
              <a:rPr lang="en-US" b="1" dirty="0" err="1" smtClean="0">
                <a:solidFill>
                  <a:schemeClr val="accent1">
                    <a:lumMod val="75000"/>
                  </a:schemeClr>
                </a:solidFill>
                <a:latin typeface="Cambria" panose="02040503050406030204" pitchFamily="18" charset="0"/>
                <a:ea typeface="Cambria" panose="02040503050406030204" pitchFamily="18" charset="0"/>
              </a:rPr>
              <a:t>cảnh</a:t>
            </a:r>
            <a:r>
              <a:rPr lang="en-US" b="1" dirty="0" smtClean="0">
                <a:solidFill>
                  <a:schemeClr val="accent1">
                    <a:lumMod val="75000"/>
                  </a:schemeClr>
                </a:solidFill>
                <a:latin typeface="Cambria" panose="02040503050406030204" pitchFamily="18" charset="0"/>
                <a:ea typeface="Cambria" panose="02040503050406030204" pitchFamily="18" charset="0"/>
              </a:rPr>
              <a:t> </a:t>
            </a:r>
            <a:r>
              <a:rPr lang="en-US" b="1" dirty="0" err="1" smtClean="0">
                <a:solidFill>
                  <a:schemeClr val="accent1">
                    <a:lumMod val="75000"/>
                  </a:schemeClr>
                </a:solidFill>
                <a:latin typeface="Cambria" panose="02040503050406030204" pitchFamily="18" charset="0"/>
                <a:ea typeface="Cambria" panose="02040503050406030204" pitchFamily="18" charset="0"/>
              </a:rPr>
              <a:t>hoàng</a:t>
            </a:r>
            <a:r>
              <a:rPr lang="en-US" b="1" dirty="0" smtClean="0">
                <a:solidFill>
                  <a:schemeClr val="accent1">
                    <a:lumMod val="75000"/>
                  </a:schemeClr>
                </a:solidFill>
                <a:latin typeface="Cambria" panose="02040503050406030204" pitchFamily="18" charset="0"/>
                <a:ea typeface="Cambria" panose="02040503050406030204" pitchFamily="18" charset="0"/>
              </a:rPr>
              <a:t> </a:t>
            </a:r>
            <a:r>
              <a:rPr lang="en-US" b="1" dirty="0" err="1" smtClean="0">
                <a:solidFill>
                  <a:schemeClr val="accent1">
                    <a:lumMod val="75000"/>
                  </a:schemeClr>
                </a:solidFill>
                <a:latin typeface="Cambria" panose="02040503050406030204" pitchFamily="18" charset="0"/>
                <a:ea typeface="Cambria" panose="02040503050406030204" pitchFamily="18" charset="0"/>
              </a:rPr>
              <a:t>tử</a:t>
            </a:r>
            <a:r>
              <a:rPr lang="en-US" b="1" dirty="0" smtClean="0">
                <a:solidFill>
                  <a:schemeClr val="accent1">
                    <a:lumMod val="75000"/>
                  </a:schemeClr>
                </a:solidFill>
                <a:latin typeface="Cambria" panose="02040503050406030204" pitchFamily="18" charset="0"/>
                <a:ea typeface="Cambria" panose="02040503050406030204" pitchFamily="18" charset="0"/>
              </a:rPr>
              <a:t> </a:t>
            </a:r>
            <a:r>
              <a:rPr lang="en-US" b="1" dirty="0" err="1" smtClean="0">
                <a:solidFill>
                  <a:schemeClr val="accent1">
                    <a:lumMod val="75000"/>
                  </a:schemeClr>
                </a:solidFill>
                <a:latin typeface="Cambria" panose="02040503050406030204" pitchFamily="18" charset="0"/>
                <a:ea typeface="Cambria" panose="02040503050406030204" pitchFamily="18" charset="0"/>
              </a:rPr>
              <a:t>bé</a:t>
            </a:r>
            <a:endParaRPr lang="vi-VN" b="1" dirty="0">
              <a:solidFill>
                <a:schemeClr val="accent1">
                  <a:lumMod val="75000"/>
                </a:schemeClr>
              </a:solidFill>
              <a:latin typeface="Cambria" panose="02040503050406030204" pitchFamily="18" charset="0"/>
              <a:ea typeface="Cambria" panose="02040503050406030204" pitchFamily="18" charset="0"/>
            </a:endParaRPr>
          </a:p>
        </p:txBody>
      </p:sp>
      <p:sp>
        <p:nvSpPr>
          <p:cNvPr id="2" name="Rectangle 1"/>
          <p:cNvSpPr/>
          <p:nvPr/>
        </p:nvSpPr>
        <p:spPr>
          <a:xfrm>
            <a:off x="4202637" y="2112518"/>
            <a:ext cx="2338552" cy="2677656"/>
          </a:xfrm>
          <a:prstGeom prst="rect">
            <a:avLst/>
          </a:prstGeom>
        </p:spPr>
        <p:txBody>
          <a:bodyPr wrap="square">
            <a:spAutoFit/>
          </a:bodyPr>
          <a:lstStyle/>
          <a:p>
            <a:pPr marL="139700" indent="0" algn="ctr"/>
            <a:r>
              <a:rPr lang="en-US" sz="2100" b="1" dirty="0">
                <a:solidFill>
                  <a:schemeClr val="accent1">
                    <a:lumMod val="75000"/>
                  </a:schemeClr>
                </a:solidFill>
                <a:latin typeface="Cambria" panose="02040503050406030204" pitchFamily="18" charset="0"/>
                <a:ea typeface="Cambria" panose="02040503050406030204" pitchFamily="18" charset="0"/>
              </a:rPr>
              <a:t>Tâm </a:t>
            </a:r>
            <a:r>
              <a:rPr lang="en-US" sz="2100" b="1" dirty="0" err="1" smtClean="0">
                <a:solidFill>
                  <a:schemeClr val="accent1">
                    <a:lumMod val="75000"/>
                  </a:schemeClr>
                </a:solidFill>
                <a:latin typeface="Cambria" panose="02040503050406030204" pitchFamily="18" charset="0"/>
                <a:ea typeface="Cambria" panose="02040503050406030204" pitchFamily="18" charset="0"/>
              </a:rPr>
              <a:t>trạng</a:t>
            </a:r>
            <a:endParaRPr lang="en-US" sz="2100" dirty="0">
              <a:solidFill>
                <a:schemeClr val="accent1">
                  <a:lumMod val="75000"/>
                </a:schemeClr>
              </a:solidFill>
              <a:latin typeface="Cambria" panose="02040503050406030204" pitchFamily="18" charset="0"/>
              <a:ea typeface="Cambria" panose="02040503050406030204" pitchFamily="18" charset="0"/>
            </a:endParaRPr>
          </a:p>
          <a:p>
            <a:pPr marL="139700" indent="0" algn="just"/>
            <a:r>
              <a:rPr lang="en-US" sz="2100" dirty="0" err="1">
                <a:solidFill>
                  <a:schemeClr val="accent1">
                    <a:lumMod val="75000"/>
                  </a:schemeClr>
                </a:solidFill>
                <a:latin typeface="Cambria" panose="02040503050406030204" pitchFamily="18" charset="0"/>
                <a:ea typeface="Cambria" panose="02040503050406030204" pitchFamily="18" charset="0"/>
              </a:rPr>
              <a:t>Buồn</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bã</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vì</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không</a:t>
            </a:r>
            <a:r>
              <a:rPr lang="en-US" sz="2100" dirty="0">
                <a:solidFill>
                  <a:schemeClr val="accent1">
                    <a:lumMod val="75000"/>
                  </a:schemeClr>
                </a:solidFill>
                <a:latin typeface="Cambria" panose="02040503050406030204" pitchFamily="18" charset="0"/>
                <a:ea typeface="Cambria" panose="02040503050406030204" pitchFamily="18" charset="0"/>
              </a:rPr>
              <a:t> có </a:t>
            </a:r>
            <a:r>
              <a:rPr lang="en-US" sz="2100" dirty="0" err="1">
                <a:solidFill>
                  <a:schemeClr val="accent1">
                    <a:lumMod val="75000"/>
                  </a:schemeClr>
                </a:solidFill>
                <a:latin typeface="Cambria" panose="02040503050406030204" pitchFamily="18" charset="0"/>
                <a:ea typeface="Cambria" panose="02040503050406030204" pitchFamily="18" charset="0"/>
              </a:rPr>
              <a:t>bạn</a:t>
            </a:r>
            <a:r>
              <a:rPr lang="en-US" sz="2100" dirty="0">
                <a:solidFill>
                  <a:schemeClr val="accent1">
                    <a:lumMod val="75000"/>
                  </a:schemeClr>
                </a:solidFill>
                <a:latin typeface="Cambria" panose="02040503050406030204" pitchFamily="18" charset="0"/>
                <a:ea typeface="Cambria" panose="02040503050406030204" pitchFamily="18" charset="0"/>
              </a:rPr>
              <a:t>.</a:t>
            </a:r>
          </a:p>
          <a:p>
            <a:pPr marL="139700" indent="0" algn="just"/>
            <a:r>
              <a:rPr lang="en-US" sz="2100" dirty="0" err="1">
                <a:solidFill>
                  <a:schemeClr val="accent1">
                    <a:lumMod val="75000"/>
                  </a:schemeClr>
                </a:solidFill>
                <a:latin typeface="Cambria" panose="02040503050406030204" pitchFamily="18" charset="0"/>
                <a:ea typeface="Cambria" panose="02040503050406030204" pitchFamily="18" charset="0"/>
              </a:rPr>
              <a:t>Thất</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vọng</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vì</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bông</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hoa</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hồng</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trên</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hành</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tinh</a:t>
            </a:r>
            <a:r>
              <a:rPr lang="en-US" sz="2100" dirty="0">
                <a:solidFill>
                  <a:schemeClr val="accent1">
                    <a:lumMod val="75000"/>
                  </a:schemeClr>
                </a:solidFill>
                <a:latin typeface="Cambria" panose="02040503050406030204" pitchFamily="18" charset="0"/>
                <a:ea typeface="Cambria" panose="02040503050406030204" pitchFamily="18" charset="0"/>
              </a:rPr>
              <a:t> của </a:t>
            </a:r>
            <a:r>
              <a:rPr lang="en-US" sz="2100" dirty="0" err="1">
                <a:solidFill>
                  <a:schemeClr val="accent1">
                    <a:lumMod val="75000"/>
                  </a:schemeClr>
                </a:solidFill>
                <a:latin typeface="Cambria" panose="02040503050406030204" pitchFamily="18" charset="0"/>
                <a:ea typeface="Cambria" panose="02040503050406030204" pitchFamily="18" charset="0"/>
              </a:rPr>
              <a:t>mình</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không</a:t>
            </a:r>
            <a:r>
              <a:rPr lang="en-US" sz="2100" dirty="0">
                <a:solidFill>
                  <a:schemeClr val="accent1">
                    <a:lumMod val="75000"/>
                  </a:schemeClr>
                </a:solidFill>
                <a:latin typeface="Cambria" panose="02040503050406030204" pitchFamily="18" charset="0"/>
                <a:ea typeface="Cambria" panose="02040503050406030204" pitchFamily="18" charset="0"/>
              </a:rPr>
              <a:t> phải </a:t>
            </a:r>
            <a:r>
              <a:rPr lang="en-US" sz="2100" dirty="0" err="1">
                <a:solidFill>
                  <a:schemeClr val="accent1">
                    <a:lumMod val="75000"/>
                  </a:schemeClr>
                </a:solidFill>
                <a:latin typeface="Cambria" panose="02040503050406030204" pitchFamily="18" charset="0"/>
                <a:ea typeface="Cambria" panose="02040503050406030204" pitchFamily="18" charset="0"/>
              </a:rPr>
              <a:t>là</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duy</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nhất</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en-US" sz="2100" dirty="0">
              <a:solidFill>
                <a:schemeClr val="accent1">
                  <a:lumMod val="75000"/>
                </a:schemeClr>
              </a:solidFill>
              <a:latin typeface="Cambria" panose="02040503050406030204" pitchFamily="18" charset="0"/>
              <a:ea typeface="Cambria" panose="02040503050406030204" pitchFamily="18" charset="0"/>
            </a:endParaRPr>
          </a:p>
        </p:txBody>
      </p:sp>
      <p:sp>
        <p:nvSpPr>
          <p:cNvPr id="7" name="Rectangle 6"/>
          <p:cNvSpPr/>
          <p:nvPr/>
        </p:nvSpPr>
        <p:spPr>
          <a:xfrm>
            <a:off x="6714609" y="2112518"/>
            <a:ext cx="2338552" cy="738664"/>
          </a:xfrm>
          <a:prstGeom prst="rect">
            <a:avLst/>
          </a:prstGeom>
        </p:spPr>
        <p:txBody>
          <a:bodyPr wrap="square">
            <a:spAutoFit/>
          </a:bodyPr>
          <a:lstStyle/>
          <a:p>
            <a:pPr marL="139700" indent="0" algn="ctr"/>
            <a:r>
              <a:rPr lang="en-US" sz="2100" b="1" dirty="0" err="1" smtClean="0">
                <a:solidFill>
                  <a:schemeClr val="accent1">
                    <a:lumMod val="75000"/>
                  </a:schemeClr>
                </a:solidFill>
                <a:latin typeface="Cambria" panose="02040503050406030204" pitchFamily="18" charset="0"/>
                <a:ea typeface="Cambria" panose="02040503050406030204" pitchFamily="18" charset="0"/>
              </a:rPr>
              <a:t>Mong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muốn</a:t>
            </a:r>
            <a:endParaRPr lang="en-US" sz="2100" b="1" dirty="0" smtClean="0">
              <a:solidFill>
                <a:schemeClr val="accent1">
                  <a:lumMod val="75000"/>
                </a:schemeClr>
              </a:solidFill>
              <a:latin typeface="Cambria" panose="02040503050406030204" pitchFamily="18" charset="0"/>
              <a:ea typeface="Cambria" panose="02040503050406030204" pitchFamily="18" charset="0"/>
            </a:endParaRPr>
          </a:p>
          <a:p>
            <a:pPr marL="139700" indent="0" algn="ctr"/>
            <a:r>
              <a:rPr lang="en-US" sz="2100" dirty="0" smtClean="0">
                <a:solidFill>
                  <a:schemeClr val="accent1">
                    <a:lumMod val="75000"/>
                  </a:schemeClr>
                </a:solidFill>
                <a:latin typeface="Cambria" panose="02040503050406030204" pitchFamily="18" charset="0"/>
                <a:ea typeface="Cambria" panose="02040503050406030204" pitchFamily="18" charset="0"/>
              </a:rPr>
              <a:t>Được </a:t>
            </a:r>
            <a:r>
              <a:rPr lang="en-US" sz="2100" dirty="0" err="1" smtClean="0">
                <a:solidFill>
                  <a:schemeClr val="accent1">
                    <a:lumMod val="75000"/>
                  </a:schemeClr>
                </a:solidFill>
                <a:latin typeface="Cambria" panose="02040503050406030204" pitchFamily="18" charset="0"/>
                <a:ea typeface="Cambria" panose="02040503050406030204" pitchFamily="18" charset="0"/>
              </a:rPr>
              <a:t>kết</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bạn</a:t>
            </a:r>
            <a:endParaRPr lang="en-US" sz="2100" dirty="0">
              <a:solidFill>
                <a:schemeClr val="accent1">
                  <a:lumMod val="75000"/>
                </a:schemeClr>
              </a:solidFill>
              <a:latin typeface="Cambria" panose="02040503050406030204" pitchFamily="18" charset="0"/>
              <a:ea typeface="Cambria" panose="02040503050406030204" pitchFamily="18" charset="0"/>
            </a:endParaRPr>
          </a:p>
        </p:txBody>
      </p:sp>
      <p:pic>
        <p:nvPicPr>
          <p:cNvPr id="5124" name="Picture 4" descr="Saturn free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155" y="3354686"/>
            <a:ext cx="743186" cy="74318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hat fre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3204" y="2897437"/>
            <a:ext cx="820846" cy="82084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el principito png - little prince vector free PNG image with transparent  background | TOPpn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397" b="96740" l="0" r="100000"/>
                    </a14:imgEffect>
                  </a14:imgLayer>
                </a14:imgProps>
              </a:ext>
              <a:ext uri="{28A0092B-C50C-407E-A947-70E740481C1C}">
                <a14:useLocalDpi xmlns:a14="http://schemas.microsoft.com/office/drawing/2010/main" val="0"/>
              </a:ext>
            </a:extLst>
          </a:blip>
          <a:srcRect t="28890" r="35794"/>
          <a:stretch/>
        </p:blipFill>
        <p:spPr bwMode="auto">
          <a:xfrm>
            <a:off x="-299761" y="1736774"/>
            <a:ext cx="3027744" cy="3429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82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128"/>
                                        </p:tgtEl>
                                        <p:attrNameLst>
                                          <p:attrName>style.visibility</p:attrName>
                                        </p:attrNameLst>
                                      </p:cBhvr>
                                      <p:to>
                                        <p:strVal val="visible"/>
                                      </p:to>
                                    </p:set>
                                    <p:animEffect transition="in" filter="barn(inVertical)">
                                      <p:cBhvr>
                                        <p:cTn id="17" dur="500"/>
                                        <p:tgtEl>
                                          <p:spTgt spid="512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1000"/>
                                        <p:tgtEl>
                                          <p:spTgt spid="10">
                                            <p:txEl>
                                              <p:pRg st="0" end="0"/>
                                            </p:txEl>
                                          </p:spTgt>
                                        </p:tgtEl>
                                      </p:cBhvr>
                                    </p:animEffect>
                                    <p:anim calcmode="lin" valueType="num">
                                      <p:cBhvr>
                                        <p:cTn id="2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5124"/>
                                        </p:tgtEl>
                                        <p:attrNameLst>
                                          <p:attrName>style.visibility</p:attrName>
                                        </p:attrNameLst>
                                      </p:cBhvr>
                                      <p:to>
                                        <p:strVal val="visible"/>
                                      </p:to>
                                    </p:set>
                                    <p:animEffect transition="in" filter="circle(in)">
                                      <p:cBhvr>
                                        <p:cTn id="29" dur="2000"/>
                                        <p:tgtEl>
                                          <p:spTgt spid="512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xEl>
                                              <p:pRg st="1" end="1"/>
                                            </p:txEl>
                                          </p:spTgt>
                                        </p:tgtEl>
                                        <p:attrNameLst>
                                          <p:attrName>style.visibility</p:attrName>
                                        </p:attrNameLst>
                                      </p:cBhvr>
                                      <p:to>
                                        <p:strVal val="visible"/>
                                      </p:to>
                                    </p:set>
                                    <p:animEffect transition="in" filter="fade">
                                      <p:cBhvr>
                                        <p:cTn id="34" dur="1000"/>
                                        <p:tgtEl>
                                          <p:spTgt spid="10">
                                            <p:txEl>
                                              <p:pRg st="1" end="1"/>
                                            </p:txEl>
                                          </p:spTgt>
                                        </p:tgtEl>
                                      </p:cBhvr>
                                    </p:animEffect>
                                    <p:anim calcmode="lin" valueType="num">
                                      <p:cBhvr>
                                        <p:cTn id="3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
                                            <p:txEl>
                                              <p:pRg st="0" end="0"/>
                                            </p:txEl>
                                          </p:spTgt>
                                        </p:tgtEl>
                                        <p:attrNameLst>
                                          <p:attrName>style.visibility</p:attrName>
                                        </p:attrNameLst>
                                      </p:cBhvr>
                                      <p:to>
                                        <p:strVal val="visible"/>
                                      </p:to>
                                    </p:set>
                                    <p:animEffect transition="in" filter="fade">
                                      <p:cBhvr>
                                        <p:cTn id="41" dur="1000"/>
                                        <p:tgtEl>
                                          <p:spTgt spid="2">
                                            <p:txEl>
                                              <p:pRg st="0" end="0"/>
                                            </p:txEl>
                                          </p:spTgt>
                                        </p:tgtEl>
                                      </p:cBhvr>
                                    </p:animEffect>
                                    <p:anim calcmode="lin" valueType="num">
                                      <p:cBhvr>
                                        <p:cTn id="4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
                                            <p:txEl>
                                              <p:pRg st="1" end="1"/>
                                            </p:txEl>
                                          </p:spTgt>
                                        </p:tgtEl>
                                        <p:attrNameLst>
                                          <p:attrName>style.visibility</p:attrName>
                                        </p:attrNameLst>
                                      </p:cBhvr>
                                      <p:to>
                                        <p:strVal val="visible"/>
                                      </p:to>
                                    </p:set>
                                    <p:animEffect transition="in" filter="fade">
                                      <p:cBhvr>
                                        <p:cTn id="48" dur="1000"/>
                                        <p:tgtEl>
                                          <p:spTgt spid="2">
                                            <p:txEl>
                                              <p:pRg st="1" end="1"/>
                                            </p:txEl>
                                          </p:spTgt>
                                        </p:tgtEl>
                                      </p:cBhvr>
                                    </p:animEffect>
                                    <p:anim calcmode="lin" valueType="num">
                                      <p:cBhvr>
                                        <p:cTn id="4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
                                            <p:txEl>
                                              <p:pRg st="2" end="2"/>
                                            </p:txEl>
                                          </p:spTgt>
                                        </p:tgtEl>
                                        <p:attrNameLst>
                                          <p:attrName>style.visibility</p:attrName>
                                        </p:attrNameLst>
                                      </p:cBhvr>
                                      <p:to>
                                        <p:strVal val="visible"/>
                                      </p:to>
                                    </p:set>
                                    <p:animEffect transition="in" filter="fade">
                                      <p:cBhvr>
                                        <p:cTn id="55" dur="1000"/>
                                        <p:tgtEl>
                                          <p:spTgt spid="2">
                                            <p:txEl>
                                              <p:pRg st="2" end="2"/>
                                            </p:txEl>
                                          </p:spTgt>
                                        </p:tgtEl>
                                      </p:cBhvr>
                                    </p:animEffect>
                                    <p:anim calcmode="lin" valueType="num">
                                      <p:cBhvr>
                                        <p:cTn id="5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barn(inVertical)">
                                      <p:cBhvr>
                                        <p:cTn id="62" dur="500"/>
                                        <p:tgtEl>
                                          <p:spTgt spid="7"/>
                                        </p:tgtEl>
                                      </p:cBhvr>
                                    </p:animEffect>
                                  </p:childTnLst>
                                </p:cTn>
                              </p:par>
                              <p:par>
                                <p:cTn id="63" presetID="16" presetClass="entr" presetSubtype="21" fill="hold" nodeType="withEffect">
                                  <p:stCondLst>
                                    <p:cond delay="0"/>
                                  </p:stCondLst>
                                  <p:childTnLst>
                                    <p:set>
                                      <p:cBhvr>
                                        <p:cTn id="64" dur="1" fill="hold">
                                          <p:stCondLst>
                                            <p:cond delay="0"/>
                                          </p:stCondLst>
                                        </p:cTn>
                                        <p:tgtEl>
                                          <p:spTgt spid="5126"/>
                                        </p:tgtEl>
                                        <p:attrNameLst>
                                          <p:attrName>style.visibility</p:attrName>
                                        </p:attrNameLst>
                                      </p:cBhvr>
                                      <p:to>
                                        <p:strVal val="visible"/>
                                      </p:to>
                                    </p:set>
                                    <p:animEffect transition="in" filter="barn(inVertical)">
                                      <p:cBhvr>
                                        <p:cTn id="65"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uiExpand="1" build="p"/>
      <p:bldP spid="12" grpId="0" build="p"/>
      <p:bldP spid="2" grpId="0" build="p"/>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1. Hoàng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tử</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bé</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gặp</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gỡ</a:t>
            </a:r>
            <a:r>
              <a:rPr lang="en-US"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con </a:t>
            </a:r>
            <a:r>
              <a:rPr lang="en-US" b="1" dirty="0" err="1"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cáo</a:t>
            </a:r>
            <a:endPar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 name="Subtitle 10"/>
          <p:cNvSpPr>
            <a:spLocks noGrp="1"/>
          </p:cNvSpPr>
          <p:nvPr>
            <p:ph type="subTitle" idx="2"/>
          </p:nvPr>
        </p:nvSpPr>
        <p:spPr>
          <a:xfrm>
            <a:off x="2427891" y="2094697"/>
            <a:ext cx="2144160" cy="1363206"/>
          </a:xfrm>
        </p:spPr>
        <p:txBody>
          <a:bodyPr/>
          <a:lstStyle/>
          <a:p>
            <a:pPr marL="139700" indent="0"/>
            <a:r>
              <a:rPr lang="en-US" sz="2100" b="1" dirty="0" err="1" smtClean="0">
                <a:solidFill>
                  <a:schemeClr val="accent1">
                    <a:lumMod val="75000"/>
                  </a:schemeClr>
                </a:solidFill>
                <a:latin typeface="Cambria" panose="02040503050406030204" pitchFamily="18" charset="0"/>
                <a:ea typeface="Cambria" panose="02040503050406030204" pitchFamily="18" charset="0"/>
              </a:rPr>
              <a:t>Xuất</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thân</a:t>
            </a:r>
            <a:endParaRPr lang="en-US" sz="2100" b="1" dirty="0" smtClean="0">
              <a:solidFill>
                <a:schemeClr val="accent1">
                  <a:lumMod val="75000"/>
                </a:schemeClr>
              </a:solidFill>
              <a:latin typeface="Cambria" panose="02040503050406030204" pitchFamily="18" charset="0"/>
              <a:ea typeface="Cambria" panose="02040503050406030204" pitchFamily="18" charset="0"/>
            </a:endParaRPr>
          </a:p>
          <a:p>
            <a:pPr marL="139700" indent="0" algn="l"/>
            <a:r>
              <a:rPr lang="en-US" sz="2100" dirty="0" err="1" smtClean="0">
                <a:solidFill>
                  <a:schemeClr val="accent1">
                    <a:lumMod val="75000"/>
                  </a:schemeClr>
                </a:solidFill>
                <a:latin typeface="Cambria" panose="02040503050406030204" pitchFamily="18" charset="0"/>
                <a:ea typeface="Cambria" panose="02040503050406030204" pitchFamily="18" charset="0"/>
              </a:rPr>
              <a:t>Từ</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Trái</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đất</a:t>
            </a:r>
            <a:r>
              <a:rPr lang="en-US" sz="2100" dirty="0" smtClean="0">
                <a:solidFill>
                  <a:schemeClr val="accent1">
                    <a:lumMod val="75000"/>
                  </a:schemeClr>
                </a:solidFill>
                <a:latin typeface="Cambria" panose="02040503050406030204" pitchFamily="18" charset="0"/>
                <a:ea typeface="Cambria" panose="02040503050406030204" pitchFamily="18" charset="0"/>
              </a:rPr>
              <a:t>.</a:t>
            </a:r>
          </a:p>
          <a:p>
            <a:pPr marL="139700" indent="0" algn="l"/>
            <a:r>
              <a:rPr lang="en-US" sz="2100" dirty="0" err="1" smtClean="0">
                <a:solidFill>
                  <a:schemeClr val="accent1">
                    <a:lumMod val="75000"/>
                  </a:schemeClr>
                </a:solidFill>
                <a:latin typeface="Cambria" panose="02040503050406030204" pitchFamily="18" charset="0"/>
                <a:ea typeface="Cambria" panose="02040503050406030204" pitchFamily="18" charset="0"/>
              </a:rPr>
              <a:t>Đang</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bị</a:t>
            </a:r>
            <a:r>
              <a:rPr lang="en-US" sz="2100" dirty="0" smtClean="0">
                <a:solidFill>
                  <a:schemeClr val="accent1">
                    <a:lumMod val="75000"/>
                  </a:schemeClr>
                </a:solidFill>
                <a:latin typeface="Cambria" panose="02040503050406030204" pitchFamily="18" charset="0"/>
                <a:ea typeface="Cambria" panose="02040503050406030204" pitchFamily="18" charset="0"/>
              </a:rPr>
              <a:t> con người </a:t>
            </a:r>
            <a:r>
              <a:rPr lang="en-US" sz="2100" dirty="0" err="1" smtClean="0">
                <a:solidFill>
                  <a:schemeClr val="accent1">
                    <a:lumMod val="75000"/>
                  </a:schemeClr>
                </a:solidFill>
                <a:latin typeface="Cambria" panose="02040503050406030204" pitchFamily="18" charset="0"/>
                <a:ea typeface="Cambria" panose="02040503050406030204" pitchFamily="18" charset="0"/>
              </a:rPr>
              <a:t>săn</a:t>
            </a:r>
            <a:r>
              <a:rPr lang="en-US" sz="2100" dirty="0" smtClean="0">
                <a:solidFill>
                  <a:schemeClr val="accent1">
                    <a:lumMod val="75000"/>
                  </a:schemeClr>
                </a:solidFill>
                <a:latin typeface="Cambria" panose="02040503050406030204" pitchFamily="18" charset="0"/>
                <a:ea typeface="Cambria" panose="02040503050406030204" pitchFamily="18" charset="0"/>
              </a:rPr>
              <a:t> </a:t>
            </a:r>
            <a:r>
              <a:rPr lang="en-US" sz="2100" dirty="0" err="1" smtClean="0">
                <a:solidFill>
                  <a:schemeClr val="accent1">
                    <a:lumMod val="75000"/>
                  </a:schemeClr>
                </a:solidFill>
                <a:latin typeface="Cambria" panose="02040503050406030204" pitchFamily="18" charset="0"/>
                <a:ea typeface="Cambria" panose="02040503050406030204" pitchFamily="18" charset="0"/>
              </a:rPr>
              <a:t>đuổi</a:t>
            </a:r>
            <a:endParaRPr lang="en-US" sz="2100" dirty="0" smtClean="0">
              <a:solidFill>
                <a:schemeClr val="accent1">
                  <a:lumMod val="75000"/>
                </a:schemeClr>
              </a:solidFill>
              <a:latin typeface="Cambria" panose="02040503050406030204" pitchFamily="18" charset="0"/>
              <a:ea typeface="Cambria" panose="02040503050406030204" pitchFamily="18" charset="0"/>
            </a:endParaRPr>
          </a:p>
        </p:txBody>
      </p:sp>
      <p:sp>
        <p:nvSpPr>
          <p:cNvPr id="12" name="Subtitle 11"/>
          <p:cNvSpPr>
            <a:spLocks noGrp="1"/>
          </p:cNvSpPr>
          <p:nvPr>
            <p:ph type="subTitle" idx="3"/>
          </p:nvPr>
        </p:nvSpPr>
        <p:spPr>
          <a:xfrm>
            <a:off x="1905921" y="1213205"/>
            <a:ext cx="4385985" cy="713400"/>
          </a:xfrm>
        </p:spPr>
        <p:txBody>
          <a:bodyPr/>
          <a:lstStyle/>
          <a:p>
            <a:r>
              <a:rPr lang="en-US" b="1" dirty="0" smtClean="0">
                <a:solidFill>
                  <a:schemeClr val="accent1">
                    <a:lumMod val="75000"/>
                  </a:schemeClr>
                </a:solidFill>
                <a:latin typeface="Cambria" panose="02040503050406030204" pitchFamily="18" charset="0"/>
                <a:ea typeface="Cambria" panose="02040503050406030204" pitchFamily="18" charset="0"/>
              </a:rPr>
              <a:t>b. </a:t>
            </a:r>
            <a:r>
              <a:rPr lang="en-US" b="1" dirty="0" err="1" smtClean="0">
                <a:solidFill>
                  <a:schemeClr val="accent1">
                    <a:lumMod val="75000"/>
                  </a:schemeClr>
                </a:solidFill>
                <a:latin typeface="Cambria" panose="02040503050406030204" pitchFamily="18" charset="0"/>
                <a:ea typeface="Cambria" panose="02040503050406030204" pitchFamily="18" charset="0"/>
              </a:rPr>
              <a:t>Hoàn</a:t>
            </a:r>
            <a:r>
              <a:rPr lang="en-US" b="1" dirty="0" smtClean="0">
                <a:solidFill>
                  <a:schemeClr val="accent1">
                    <a:lumMod val="75000"/>
                  </a:schemeClr>
                </a:solidFill>
                <a:latin typeface="Cambria" panose="02040503050406030204" pitchFamily="18" charset="0"/>
                <a:ea typeface="Cambria" panose="02040503050406030204" pitchFamily="18" charset="0"/>
              </a:rPr>
              <a:t> </a:t>
            </a:r>
            <a:r>
              <a:rPr lang="en-US" b="1" dirty="0" err="1" smtClean="0">
                <a:solidFill>
                  <a:schemeClr val="accent1">
                    <a:lumMod val="75000"/>
                  </a:schemeClr>
                </a:solidFill>
                <a:latin typeface="Cambria" panose="02040503050406030204" pitchFamily="18" charset="0"/>
                <a:ea typeface="Cambria" panose="02040503050406030204" pitchFamily="18" charset="0"/>
              </a:rPr>
              <a:t>cảnh</a:t>
            </a:r>
            <a:r>
              <a:rPr lang="en-US" b="1" dirty="0" smtClean="0">
                <a:solidFill>
                  <a:schemeClr val="accent1">
                    <a:lumMod val="75000"/>
                  </a:schemeClr>
                </a:solidFill>
                <a:latin typeface="Cambria" panose="02040503050406030204" pitchFamily="18" charset="0"/>
                <a:ea typeface="Cambria" panose="02040503050406030204" pitchFamily="18" charset="0"/>
              </a:rPr>
              <a:t> con </a:t>
            </a:r>
            <a:r>
              <a:rPr lang="en-US" b="1" dirty="0" err="1" smtClean="0">
                <a:solidFill>
                  <a:schemeClr val="accent1">
                    <a:lumMod val="75000"/>
                  </a:schemeClr>
                </a:solidFill>
                <a:latin typeface="Cambria" panose="02040503050406030204" pitchFamily="18" charset="0"/>
                <a:ea typeface="Cambria" panose="02040503050406030204" pitchFamily="18" charset="0"/>
              </a:rPr>
              <a:t>cáo</a:t>
            </a:r>
            <a:endParaRPr lang="vi-VN" b="1" dirty="0">
              <a:solidFill>
                <a:schemeClr val="accent1">
                  <a:lumMod val="75000"/>
                </a:schemeClr>
              </a:solidFill>
              <a:latin typeface="Cambria" panose="02040503050406030204" pitchFamily="18" charset="0"/>
              <a:ea typeface="Cambria" panose="02040503050406030204" pitchFamily="18" charset="0"/>
            </a:endParaRPr>
          </a:p>
        </p:txBody>
      </p:sp>
      <p:sp>
        <p:nvSpPr>
          <p:cNvPr id="2" name="Rectangle 1"/>
          <p:cNvSpPr/>
          <p:nvPr/>
        </p:nvSpPr>
        <p:spPr>
          <a:xfrm>
            <a:off x="4572050" y="2042847"/>
            <a:ext cx="2154621" cy="2031325"/>
          </a:xfrm>
          <a:prstGeom prst="rect">
            <a:avLst/>
          </a:prstGeom>
        </p:spPr>
        <p:txBody>
          <a:bodyPr wrap="square">
            <a:spAutoFit/>
          </a:bodyPr>
          <a:lstStyle/>
          <a:p>
            <a:pPr marL="139700" indent="0" algn="just"/>
            <a:r>
              <a:rPr lang="en-US" sz="2100" b="1" dirty="0">
                <a:solidFill>
                  <a:schemeClr val="accent1">
                    <a:lumMod val="75000"/>
                  </a:schemeClr>
                </a:solidFill>
                <a:latin typeface="Cambria" panose="02040503050406030204" pitchFamily="18" charset="0"/>
                <a:ea typeface="Cambria" panose="02040503050406030204" pitchFamily="18" charset="0"/>
              </a:rPr>
              <a:t>Tâm </a:t>
            </a:r>
            <a:r>
              <a:rPr lang="en-US" sz="2100" b="1" dirty="0" err="1" smtClean="0">
                <a:solidFill>
                  <a:schemeClr val="accent1">
                    <a:lumMod val="75000"/>
                  </a:schemeClr>
                </a:solidFill>
                <a:latin typeface="Cambria" panose="02040503050406030204" pitchFamily="18" charset="0"/>
                <a:ea typeface="Cambria" panose="02040503050406030204" pitchFamily="18" charset="0"/>
              </a:rPr>
              <a:t>trạng</a:t>
            </a:r>
            <a:endParaRPr lang="en-US" sz="2100" b="1" dirty="0">
              <a:solidFill>
                <a:schemeClr val="accent1">
                  <a:lumMod val="75000"/>
                </a:schemeClr>
              </a:solidFill>
              <a:latin typeface="Cambria" panose="02040503050406030204" pitchFamily="18" charset="0"/>
              <a:ea typeface="Cambria" panose="02040503050406030204" pitchFamily="18" charset="0"/>
            </a:endParaRPr>
          </a:p>
          <a:p>
            <a:pPr marL="139700" indent="0" algn="just"/>
            <a:r>
              <a:rPr lang="en-US" sz="2100" dirty="0" err="1">
                <a:solidFill>
                  <a:schemeClr val="accent1">
                    <a:lumMod val="75000"/>
                  </a:schemeClr>
                </a:solidFill>
                <a:latin typeface="Cambria" panose="02040503050406030204" pitchFamily="18" charset="0"/>
                <a:ea typeface="Cambria" panose="02040503050406030204" pitchFamily="18" charset="0"/>
              </a:rPr>
              <a:t>Buồn</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bã</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chán</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nản</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vì</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mọi</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thứ</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giống</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nhau</a:t>
            </a:r>
            <a:r>
              <a:rPr lang="en-US" sz="2100" dirty="0">
                <a:solidFill>
                  <a:schemeClr val="accent1">
                    <a:lumMod val="75000"/>
                  </a:schemeClr>
                </a:solidFill>
                <a:latin typeface="Cambria" panose="02040503050406030204" pitchFamily="18" charset="0"/>
                <a:ea typeface="Cambria" panose="02040503050406030204" pitchFamily="18" charset="0"/>
              </a:rPr>
              <a:t>.</a:t>
            </a:r>
          </a:p>
          <a:p>
            <a:pPr marL="139700" indent="0" algn="just"/>
            <a:r>
              <a:rPr lang="en-US" sz="2100" dirty="0">
                <a:solidFill>
                  <a:schemeClr val="accent1">
                    <a:lumMod val="75000"/>
                  </a:schemeClr>
                </a:solidFill>
                <a:latin typeface="Cambria" panose="02040503050406030204" pitchFamily="18" charset="0"/>
                <a:ea typeface="Cambria" panose="02040503050406030204" pitchFamily="18" charset="0"/>
              </a:rPr>
              <a:t>Cô </a:t>
            </a:r>
            <a:r>
              <a:rPr lang="en-US" sz="2100" dirty="0" err="1">
                <a:solidFill>
                  <a:schemeClr val="accent1">
                    <a:lumMod val="75000"/>
                  </a:schemeClr>
                </a:solidFill>
                <a:latin typeface="Cambria" panose="02040503050406030204" pitchFamily="18" charset="0"/>
                <a:ea typeface="Cambria" panose="02040503050406030204" pitchFamily="18" charset="0"/>
              </a:rPr>
              <a:t>đơn</a:t>
            </a:r>
            <a:r>
              <a:rPr lang="en-US" sz="2100" dirty="0">
                <a:solidFill>
                  <a:schemeClr val="accent1">
                    <a:lumMod val="75000"/>
                  </a:schemeClr>
                </a:solidFill>
                <a:latin typeface="Cambria" panose="02040503050406030204" pitchFamily="18" charset="0"/>
                <a:ea typeface="Cambria" panose="02040503050406030204" pitchFamily="18" charset="0"/>
              </a:rPr>
              <a:t> </a:t>
            </a:r>
            <a:r>
              <a:rPr lang="en-US" sz="2100" dirty="0" err="1">
                <a:solidFill>
                  <a:schemeClr val="accent1">
                    <a:lumMod val="75000"/>
                  </a:schemeClr>
                </a:solidFill>
                <a:latin typeface="Cambria" panose="02040503050406030204" pitchFamily="18" charset="0"/>
                <a:ea typeface="Cambria" panose="02040503050406030204" pitchFamily="18" charset="0"/>
              </a:rPr>
              <a:t>vì</a:t>
            </a:r>
            <a:r>
              <a:rPr lang="en-US" sz="2100" dirty="0">
                <a:solidFill>
                  <a:schemeClr val="accent1">
                    <a:lumMod val="75000"/>
                  </a:schemeClr>
                </a:solidFill>
                <a:latin typeface="Cambria" panose="02040503050406030204" pitchFamily="18" charset="0"/>
                <a:ea typeface="Cambria" panose="02040503050406030204" pitchFamily="18" charset="0"/>
              </a:rPr>
              <a:t> chưa được </a:t>
            </a:r>
            <a:r>
              <a:rPr lang="en-US" sz="2100" dirty="0" err="1">
                <a:solidFill>
                  <a:schemeClr val="accent1">
                    <a:lumMod val="75000"/>
                  </a:schemeClr>
                </a:solidFill>
                <a:latin typeface="Cambria" panose="02040503050406030204" pitchFamily="18" charset="0"/>
                <a:ea typeface="Cambria" panose="02040503050406030204" pitchFamily="18" charset="0"/>
              </a:rPr>
              <a:t>cảm</a:t>
            </a:r>
            <a:r>
              <a:rPr lang="en-US" sz="2100" dirty="0">
                <a:solidFill>
                  <a:schemeClr val="accent1">
                    <a:lumMod val="75000"/>
                  </a:schemeClr>
                </a:solidFill>
                <a:latin typeface="Cambria" panose="02040503050406030204" pitchFamily="18" charset="0"/>
                <a:ea typeface="Cambria" panose="02040503050406030204" pitchFamily="18" charset="0"/>
              </a:rPr>
              <a:t> hóa</a:t>
            </a:r>
            <a:r>
              <a:rPr lang="en-US" sz="2100" dirty="0" smtClean="0">
                <a:solidFill>
                  <a:schemeClr val="accent1">
                    <a:lumMod val="75000"/>
                  </a:schemeClr>
                </a:solidFill>
                <a:latin typeface="Cambria" panose="02040503050406030204" pitchFamily="18" charset="0"/>
                <a:ea typeface="Cambria" panose="02040503050406030204" pitchFamily="18" charset="0"/>
              </a:rPr>
              <a:t>.</a:t>
            </a:r>
            <a:endParaRPr lang="en-US" sz="2100" dirty="0">
              <a:solidFill>
                <a:schemeClr val="accent1">
                  <a:lumMod val="75000"/>
                </a:schemeClr>
              </a:solidFill>
              <a:latin typeface="Cambria" panose="02040503050406030204" pitchFamily="18" charset="0"/>
              <a:ea typeface="Cambria" panose="02040503050406030204" pitchFamily="18" charset="0"/>
            </a:endParaRPr>
          </a:p>
        </p:txBody>
      </p:sp>
      <p:sp>
        <p:nvSpPr>
          <p:cNvPr id="10" name="Rectangle 9"/>
          <p:cNvSpPr/>
          <p:nvPr/>
        </p:nvSpPr>
        <p:spPr>
          <a:xfrm>
            <a:off x="6714880" y="2108344"/>
            <a:ext cx="2023241" cy="738664"/>
          </a:xfrm>
          <a:prstGeom prst="rect">
            <a:avLst/>
          </a:prstGeom>
        </p:spPr>
        <p:txBody>
          <a:bodyPr wrap="square">
            <a:spAutoFit/>
          </a:bodyPr>
          <a:lstStyle/>
          <a:p>
            <a:pPr marL="139700" indent="0" algn="just"/>
            <a:r>
              <a:rPr lang="en-US" sz="2100" b="1" dirty="0" err="1" smtClean="0">
                <a:solidFill>
                  <a:schemeClr val="accent1">
                    <a:lumMod val="75000"/>
                  </a:schemeClr>
                </a:solidFill>
                <a:latin typeface="Cambria" panose="02040503050406030204" pitchFamily="18" charset="0"/>
                <a:ea typeface="Cambria" panose="02040503050406030204" pitchFamily="18" charset="0"/>
              </a:rPr>
              <a:t>Mong</a:t>
            </a:r>
            <a:r>
              <a:rPr lang="en-US" sz="2100" b="1" dirty="0" smtClean="0">
                <a:solidFill>
                  <a:schemeClr val="accent1">
                    <a:lumMod val="75000"/>
                  </a:schemeClr>
                </a:solidFill>
                <a:latin typeface="Cambria" panose="02040503050406030204" pitchFamily="18" charset="0"/>
                <a:ea typeface="Cambria" panose="02040503050406030204" pitchFamily="18" charset="0"/>
              </a:rPr>
              <a:t> </a:t>
            </a:r>
            <a:r>
              <a:rPr lang="en-US" sz="2100" b="1" dirty="0" err="1" smtClean="0">
                <a:solidFill>
                  <a:schemeClr val="accent1">
                    <a:lumMod val="75000"/>
                  </a:schemeClr>
                </a:solidFill>
                <a:latin typeface="Cambria" panose="02040503050406030204" pitchFamily="18" charset="0"/>
                <a:ea typeface="Cambria" panose="02040503050406030204" pitchFamily="18" charset="0"/>
              </a:rPr>
              <a:t>muốn</a:t>
            </a:r>
            <a:endParaRPr lang="en-US" sz="2100" b="1" dirty="0" smtClean="0">
              <a:solidFill>
                <a:schemeClr val="accent1">
                  <a:lumMod val="75000"/>
                </a:schemeClr>
              </a:solidFill>
              <a:latin typeface="Cambria" panose="02040503050406030204" pitchFamily="18" charset="0"/>
              <a:ea typeface="Cambria" panose="02040503050406030204" pitchFamily="18" charset="0"/>
            </a:endParaRPr>
          </a:p>
          <a:p>
            <a:pPr marL="139700" indent="0" algn="just"/>
            <a:r>
              <a:rPr lang="en-US" sz="2100" dirty="0" smtClean="0">
                <a:solidFill>
                  <a:schemeClr val="accent1">
                    <a:lumMod val="75000"/>
                  </a:schemeClr>
                </a:solidFill>
                <a:latin typeface="Cambria" panose="02040503050406030204" pitchFamily="18" charset="0"/>
                <a:ea typeface="Cambria" panose="02040503050406030204" pitchFamily="18" charset="0"/>
              </a:rPr>
              <a:t>Được </a:t>
            </a:r>
            <a:r>
              <a:rPr lang="en-US" sz="2100" dirty="0" err="1" smtClean="0">
                <a:solidFill>
                  <a:schemeClr val="accent1">
                    <a:lumMod val="75000"/>
                  </a:schemeClr>
                </a:solidFill>
                <a:latin typeface="Cambria" panose="02040503050406030204" pitchFamily="18" charset="0"/>
                <a:ea typeface="Cambria" panose="02040503050406030204" pitchFamily="18" charset="0"/>
              </a:rPr>
              <a:t>cảm</a:t>
            </a:r>
            <a:r>
              <a:rPr lang="en-US" sz="2100" dirty="0" smtClean="0">
                <a:solidFill>
                  <a:schemeClr val="accent1">
                    <a:lumMod val="75000"/>
                  </a:schemeClr>
                </a:solidFill>
                <a:latin typeface="Cambria" panose="02040503050406030204" pitchFamily="18" charset="0"/>
                <a:ea typeface="Cambria" panose="02040503050406030204" pitchFamily="18" charset="0"/>
              </a:rPr>
              <a:t> hóa</a:t>
            </a:r>
            <a:endParaRPr lang="en-US" sz="2100" dirty="0">
              <a:solidFill>
                <a:schemeClr val="accent1">
                  <a:lumMod val="75000"/>
                </a:schemeClr>
              </a:solidFill>
              <a:latin typeface="Cambria" panose="02040503050406030204" pitchFamily="18" charset="0"/>
              <a:ea typeface="Cambria" panose="02040503050406030204" pitchFamily="18" charset="0"/>
            </a:endParaRPr>
          </a:p>
        </p:txBody>
      </p:sp>
      <p:pic>
        <p:nvPicPr>
          <p:cNvPr id="1032" name="Picture 8" descr="Planet earth free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4635" y="3578308"/>
            <a:ext cx="874832" cy="87483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ap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1837" y="2828851"/>
            <a:ext cx="752496" cy="75249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Vector Fox png images | PNGEg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6024" y="1989456"/>
            <a:ext cx="2580905" cy="2936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76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38"/>
                                        </p:tgtEl>
                                        <p:attrNameLst>
                                          <p:attrName>style.visibility</p:attrName>
                                        </p:attrNameLst>
                                      </p:cBhvr>
                                      <p:to>
                                        <p:strVal val="visible"/>
                                      </p:to>
                                    </p:set>
                                    <p:animEffect transition="in" filter="circle(in)">
                                      <p:cBhvr>
                                        <p:cTn id="12" dur="2000"/>
                                        <p:tgtEl>
                                          <p:spTgt spid="103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barn(inVertical)">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32"/>
                                        </p:tgtEl>
                                        <p:attrNameLst>
                                          <p:attrName>style.visibility</p:attrName>
                                        </p:attrNameLst>
                                      </p:cBhvr>
                                      <p:to>
                                        <p:strVal val="visible"/>
                                      </p:to>
                                    </p:set>
                                    <p:animEffect transition="in" filter="circle(in)">
                                      <p:cBhvr>
                                        <p:cTn id="27" dur="2000"/>
                                        <p:tgtEl>
                                          <p:spTgt spid="103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barn(inVertical)">
                                      <p:cBhvr>
                                        <p:cTn id="32" dur="500"/>
                                        <p:tgtEl>
                                          <p:spTgt spid="1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
                                            <p:txEl>
                                              <p:pRg st="0" end="0"/>
                                            </p:txEl>
                                          </p:spTgt>
                                        </p:tgtEl>
                                        <p:attrNameLst>
                                          <p:attrName>style.visibility</p:attrName>
                                        </p:attrNameLst>
                                      </p:cBhvr>
                                      <p:to>
                                        <p:strVal val="visible"/>
                                      </p:to>
                                    </p:set>
                                    <p:animEffect transition="in" filter="fade">
                                      <p:cBhvr>
                                        <p:cTn id="37" dur="1000"/>
                                        <p:tgtEl>
                                          <p:spTgt spid="2">
                                            <p:txEl>
                                              <p:pRg st="0" end="0"/>
                                            </p:txEl>
                                          </p:spTgt>
                                        </p:tgtEl>
                                      </p:cBhvr>
                                    </p:animEffect>
                                    <p:anim calcmode="lin" valueType="num">
                                      <p:cBhvr>
                                        <p:cTn id="3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
                                            <p:txEl>
                                              <p:pRg st="1" end="1"/>
                                            </p:txEl>
                                          </p:spTgt>
                                        </p:tgtEl>
                                        <p:attrNameLst>
                                          <p:attrName>style.visibility</p:attrName>
                                        </p:attrNameLst>
                                      </p:cBhvr>
                                      <p:to>
                                        <p:strVal val="visible"/>
                                      </p:to>
                                    </p:set>
                                    <p:animEffect transition="in" filter="fade">
                                      <p:cBhvr>
                                        <p:cTn id="44" dur="1000"/>
                                        <p:tgtEl>
                                          <p:spTgt spid="2">
                                            <p:txEl>
                                              <p:pRg st="1" end="1"/>
                                            </p:txEl>
                                          </p:spTgt>
                                        </p:tgtEl>
                                      </p:cBhvr>
                                    </p:animEffect>
                                    <p:anim calcmode="lin" valueType="num">
                                      <p:cBhvr>
                                        <p:cTn id="4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
                                            <p:txEl>
                                              <p:pRg st="2" end="2"/>
                                            </p:txEl>
                                          </p:spTgt>
                                        </p:tgtEl>
                                        <p:attrNameLst>
                                          <p:attrName>style.visibility</p:attrName>
                                        </p:attrNameLst>
                                      </p:cBhvr>
                                      <p:to>
                                        <p:strVal val="visible"/>
                                      </p:to>
                                    </p:set>
                                    <p:animEffect transition="in" filter="fade">
                                      <p:cBhvr>
                                        <p:cTn id="51" dur="1000"/>
                                        <p:tgtEl>
                                          <p:spTgt spid="2">
                                            <p:txEl>
                                              <p:pRg st="2" end="2"/>
                                            </p:txEl>
                                          </p:spTgt>
                                        </p:tgtEl>
                                      </p:cBhvr>
                                    </p:animEffect>
                                    <p:anim calcmode="lin" valueType="num">
                                      <p:cBhvr>
                                        <p:cTn id="5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1000"/>
                                        <p:tgtEl>
                                          <p:spTgt spid="10"/>
                                        </p:tgtEl>
                                      </p:cBhvr>
                                    </p:animEffect>
                                    <p:anim calcmode="lin" valueType="num">
                                      <p:cBhvr>
                                        <p:cTn id="59" dur="1000" fill="hold"/>
                                        <p:tgtEl>
                                          <p:spTgt spid="10"/>
                                        </p:tgtEl>
                                        <p:attrNameLst>
                                          <p:attrName>ppt_x</p:attrName>
                                        </p:attrNameLst>
                                      </p:cBhvr>
                                      <p:tavLst>
                                        <p:tav tm="0">
                                          <p:val>
                                            <p:strVal val="#ppt_x"/>
                                          </p:val>
                                        </p:tav>
                                        <p:tav tm="100000">
                                          <p:val>
                                            <p:strVal val="#ppt_x"/>
                                          </p:val>
                                        </p:tav>
                                      </p:tavLst>
                                    </p:anim>
                                    <p:anim calcmode="lin" valueType="num">
                                      <p:cBhvr>
                                        <p:cTn id="60" dur="1000" fill="hold"/>
                                        <p:tgtEl>
                                          <p:spTgt spid="10"/>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034"/>
                                        </p:tgtEl>
                                        <p:attrNameLst>
                                          <p:attrName>style.visibility</p:attrName>
                                        </p:attrNameLst>
                                      </p:cBhvr>
                                      <p:to>
                                        <p:strVal val="visible"/>
                                      </p:to>
                                    </p:set>
                                    <p:animEffect transition="in" filter="fade">
                                      <p:cBhvr>
                                        <p:cTn id="63" dur="1000"/>
                                        <p:tgtEl>
                                          <p:spTgt spid="1034"/>
                                        </p:tgtEl>
                                      </p:cBhvr>
                                    </p:animEffect>
                                    <p:anim calcmode="lin" valueType="num">
                                      <p:cBhvr>
                                        <p:cTn id="64" dur="1000" fill="hold"/>
                                        <p:tgtEl>
                                          <p:spTgt spid="1034"/>
                                        </p:tgtEl>
                                        <p:attrNameLst>
                                          <p:attrName>ppt_x</p:attrName>
                                        </p:attrNameLst>
                                      </p:cBhvr>
                                      <p:tavLst>
                                        <p:tav tm="0">
                                          <p:val>
                                            <p:strVal val="#ppt_x"/>
                                          </p:val>
                                        </p:tav>
                                        <p:tav tm="100000">
                                          <p:val>
                                            <p:strVal val="#ppt_x"/>
                                          </p:val>
                                        </p:tav>
                                      </p:tavLst>
                                    </p:anim>
                                    <p:anim calcmode="lin" valueType="num">
                                      <p:cBhvr>
                                        <p:cTn id="65" dur="1000" fill="hold"/>
                                        <p:tgtEl>
                                          <p:spTgt spid="10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12" grpId="0" build="p"/>
      <p:bldP spid="2" grpId="0" build="p"/>
      <p:bldP spid="10" grpId="0"/>
    </p:bldLst>
  </p:timing>
</p:sld>
</file>

<file path=ppt/theme/theme1.xml><?xml version="1.0" encoding="utf-8"?>
<a:theme xmlns:a="http://schemas.openxmlformats.org/drawingml/2006/main" name="Cat Illustrator Portfolio by Slidesgo">
  <a:themeElements>
    <a:clrScheme name="Simple Light">
      <a:dk1>
        <a:srgbClr val="7B7972"/>
      </a:dk1>
      <a:lt1>
        <a:srgbClr val="F5F1E3"/>
      </a:lt1>
      <a:dk2>
        <a:srgbClr val="F3EBE3"/>
      </a:dk2>
      <a:lt2>
        <a:srgbClr val="FFFFFF"/>
      </a:lt2>
      <a:accent1>
        <a:srgbClr val="A88A64"/>
      </a:accent1>
      <a:accent2>
        <a:srgbClr val="595959"/>
      </a:accent2>
      <a:accent3>
        <a:srgbClr val="474747"/>
      </a:accent3>
      <a:accent4>
        <a:srgbClr val="EEEEEE"/>
      </a:accent4>
      <a:accent5>
        <a:srgbClr val="FFFFFF"/>
      </a:accent5>
      <a:accent6>
        <a:srgbClr val="FFFFFF"/>
      </a:accent6>
      <a:hlink>
        <a:srgbClr val="7B797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TotalTime>
  <Words>1176</Words>
  <Application>Microsoft Office PowerPoint</Application>
  <PresentationFormat>On-screen Show (16:9)</PresentationFormat>
  <Paragraphs>135</Paragraphs>
  <Slides>29</Slides>
  <Notes>11</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Caveat</vt:lpstr>
      <vt:lpstr>Cambria</vt:lpstr>
      <vt:lpstr>Algerian</vt:lpstr>
      <vt:lpstr>Nanum Gothic</vt:lpstr>
      <vt:lpstr>Arial</vt:lpstr>
      <vt:lpstr>Cat Illustrator Portfolio by Slidesgo</vt:lpstr>
      <vt:lpstr>KHỞI ĐỘNG</vt:lpstr>
      <vt:lpstr>Nếu cậu muốn có một người bạn …</vt:lpstr>
      <vt:lpstr>MỤC TIÊU BÀI HỌC</vt:lpstr>
      <vt:lpstr>I. ĐỌC VĂN BẢN</vt:lpstr>
      <vt:lpstr>PowerPoint Presentation</vt:lpstr>
      <vt:lpstr>II. KHÁM PHÁ VĂN BẢN</vt:lpstr>
      <vt:lpstr>PowerPoint Presentation</vt:lpstr>
      <vt:lpstr>1. Hoàng tử bé gặp gỡ con cáo</vt:lpstr>
      <vt:lpstr>1. Hoàng tử bé gặp gỡ con cáo</vt:lpstr>
      <vt:lpstr>1. Hoàng tử bé gặp gỡ con cáo</vt:lpstr>
      <vt:lpstr>1. Hoàng tử bé gặp gỡ con cáo</vt:lpstr>
      <vt:lpstr>1. Hoàng tử bé gặp gỡ con cáo</vt:lpstr>
      <vt:lpstr>2. Hoàng tử bé chia tay con cáo</vt:lpstr>
      <vt:lpstr>2. Hoàng tử bé chia tay con cáo</vt:lpstr>
      <vt:lpstr>2. Hoàng tử bé chia tay con cáo</vt:lpstr>
      <vt:lpstr>2. Hoàng tử bé chia tay con cáo</vt:lpstr>
      <vt:lpstr>2. Hoàng tử bé chia tay con cáo</vt:lpstr>
      <vt:lpstr>TỰ SUY NGẪM</vt:lpstr>
      <vt:lpstr>Sau bài học hôm nay, em cho rằng nội dung của văn bản này nói về điều gì? Bản thân em có được bài học và suy nghĩ gì cho mình?</vt:lpstr>
      <vt:lpstr>PowerPoint Presentation</vt:lpstr>
      <vt:lpstr>III. VIẾT KẾT NỐI VỚI ĐỌC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Nếu cậu muốn có một người bạn …</dc:title>
  <cp:lastModifiedBy>Dương Thị Tố Uyên (VSC-KGD-MB)</cp:lastModifiedBy>
  <cp:revision>35</cp:revision>
  <dcterms:modified xsi:type="dcterms:W3CDTF">2021-07-14T01:02:40Z</dcterms:modified>
</cp:coreProperties>
</file>