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81" r:id="rId4"/>
    <p:sldId id="283" r:id="rId5"/>
    <p:sldId id="300" r:id="rId6"/>
    <p:sldId id="284" r:id="rId7"/>
    <p:sldId id="285" r:id="rId8"/>
    <p:sldId id="286" r:id="rId9"/>
    <p:sldId id="287" r:id="rId10"/>
    <p:sldId id="289" r:id="rId11"/>
    <p:sldId id="299" r:id="rId12"/>
  </p:sldIdLst>
  <p:sldSz cx="12192000" cy="6858000"/>
  <p:notesSz cx="6858000" cy="9144000"/>
  <p:custDataLst>
    <p:tags r:id="rId14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8FF"/>
    <a:srgbClr val="FFA034"/>
    <a:srgbClr val="2A9400"/>
    <a:srgbClr val="F1D070"/>
    <a:srgbClr val="006400"/>
    <a:srgbClr val="ED60D2"/>
    <a:srgbClr val="A4EB99"/>
    <a:srgbClr val="81DCA1"/>
    <a:srgbClr val="F6BA7D"/>
    <a:srgbClr val="F9C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40"/>
    <p:restoredTop sz="90239" autoAdjust="0"/>
  </p:normalViewPr>
  <p:slideViewPr>
    <p:cSldViewPr snapToGrid="0" snapToObjects="1" showGuides="1">
      <p:cViewPr varScale="1">
        <p:scale>
          <a:sx n="66" d="100"/>
          <a:sy n="66" d="100"/>
        </p:scale>
        <p:origin x="-546" y="-102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EF754-104E-A24A-BA53-D56F8E7F516E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AC5E7-5CBF-2347-9CEF-FEA707C0D7D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279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AC5E7-5CBF-2347-9CEF-FEA707C0D7D2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6847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AC5E7-5CBF-2347-9CEF-FEA707C0D7D2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4977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AC5E7-5CBF-2347-9CEF-FEA707C0D7D2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64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EDB75-5240-A641-A749-D1DD286ED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B8083A9-E751-9246-A16E-CC2E44F1D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69C5BE-150E-7E48-BC58-8214073A7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8C591B-784F-704A-8A7F-E998F00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1BFF6-88E0-6541-A4A6-EBCB0A47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184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4587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86157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5143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4294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6343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3220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0426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3806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9209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7854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13567F-795B-1947-AB92-72E2C71D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9DC927-4A25-104D-A12C-3B13346EB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7C7177-4E59-D74F-B596-6EA9F4B7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45A44F5-3813-4442-BC57-945F9971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37C4BE-94F8-3D47-908A-AD76CAEC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4310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92557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EF524C-2EDB-A44D-9544-04A372D6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ACABB-8883-804B-B366-6BA379857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D5CCBC-E7C2-7B41-ABC7-ED068FAC5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C35F00-2F3C-E04C-8DE6-15BCC635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A1B9E2-EB8F-6340-8D28-5E1883CC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607A075-3626-D447-9EE0-6ED59C3B2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63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A1D400-71A1-0949-AC13-EB5E6A31D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0A7279D-0BBD-2848-AC3E-03B94A85A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902D0F-2395-2642-BD12-547F77E36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7C6A950-83F4-A04B-BEE9-015637C2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74D465-39AA-1540-A129-F3F985071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CFE3E2-0391-1F45-9884-F3DF3C5F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7302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F35A97-D782-1E41-92C4-50E61373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058E8D-BC10-2745-8F9D-881936D5B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E3931C-3A7B-B84B-B2A5-0FEC5F9A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1D1C44-39F7-2D4A-8C08-2252EDDC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6647F3-CF3D-1341-B616-6CB9D7F5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0295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8DBBEBB-33A3-514D-936E-EF555F141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8DB99A4-C175-4A49-B7B0-1221E48BF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C00B40-00D6-2E45-9265-B8A13740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CE479A-2903-6B4C-B90F-C32AFC52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7667EF-A126-4945-A87A-74EDC40F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252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73341E-2D8F-FE42-96A6-C0DD82F1E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EBCD61-FFE8-B847-8BD4-6327BEBC6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00DC4E-E067-F14B-AEDE-035DE3FF5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0E5064-40CA-1748-B810-3CD08612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6CF565-FE36-B846-B522-0BABE015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517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5F3988-9AD4-324C-95C6-D2937689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7B6870-A792-C24B-A51B-C84F8248F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941C4D3-D8F4-A144-B99B-B8FE294DA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AC0FA5-4D07-3243-8D2F-454A0656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8C1131-5449-2F42-89E0-286CF01A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72A7EF-C422-0C4B-BF38-5E70AF4F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51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C257F1-0A9D-414F-A1FC-46C2D19E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62E87E-A45E-624C-949A-D6D2B2E04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5870C0-07D5-894C-98B3-B3421AB7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2F48A1D-5616-E941-98D2-9B02F60A1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26BBADF-4CD0-644A-A5D6-0F13C9174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EBAE570-5744-BD44-A403-E79E3FC6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4F879B8-7EFC-F649-88BB-F2F013ED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B75E4F-2944-A94A-833E-46D62638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074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7D1E0D-F3C2-BB49-BFCB-CD401022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6432D7B-4F76-7647-B083-9232E8D1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71AC3AB-A62D-7847-BAC5-C9428B131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1CD574-4FB3-7146-B992-C2A518B2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984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399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4124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9017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60F9B86-3C2C-7644-85CD-DA4B1A10B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71ECE16-817E-9244-9EE8-759570018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14D4CB-DEA7-504C-8C1F-94F84CD60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26872-DA58-D24E-B20F-AA27EC45B1D9}" type="datetimeFigureOut">
              <a:rPr lang="x-none" smtClean="0"/>
              <a:t>06/01/2024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20761A-595C-2446-A8B3-C4F5F16EB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E398C9-8B6A-3D44-8EA8-E8E6F4442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325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31" r:id="rId8"/>
    <p:sldLayoutId id="2147483721" r:id="rId9"/>
    <p:sldLayoutId id="2147483720" r:id="rId10"/>
    <p:sldLayoutId id="2147483719" r:id="rId11"/>
    <p:sldLayoutId id="2147483718" r:id="rId12"/>
    <p:sldLayoutId id="2147483717" r:id="rId13"/>
    <p:sldLayoutId id="2147483716" r:id="rId14"/>
    <p:sldLayoutId id="2147483690" r:id="rId15"/>
    <p:sldLayoutId id="2147483689" r:id="rId16"/>
    <p:sldLayoutId id="2147483688" r:id="rId17"/>
    <p:sldLayoutId id="2147483687" r:id="rId18"/>
    <p:sldLayoutId id="2147483686" r:id="rId19"/>
    <p:sldLayoutId id="2147483685" r:id="rId20"/>
    <p:sldLayoutId id="2147483656" r:id="rId21"/>
    <p:sldLayoutId id="2147483657" r:id="rId22"/>
    <p:sldLayoutId id="2147483658" r:id="rId23"/>
    <p:sldLayoutId id="21474836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283ACE-CB29-0B4B-8D5E-CE3E03D9E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35085" y="-1542004"/>
            <a:ext cx="15327085" cy="102180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B5ABA1-D424-FA4F-93F4-81F9BAF8AE95}"/>
              </a:ext>
            </a:extLst>
          </p:cNvPr>
          <p:cNvSpPr txBox="1"/>
          <p:nvPr/>
        </p:nvSpPr>
        <p:spPr>
          <a:xfrm>
            <a:off x="4831667" y="4172044"/>
            <a:ext cx="4920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TIẾT 3 - </a:t>
            </a:r>
            <a:r>
              <a:rPr lang="x-none" sz="5400" b="1" dirty="0"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B</a:t>
            </a:r>
            <a:r>
              <a:rPr lang="en-US" sz="5400" b="1" dirty="0"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ÀI</a:t>
            </a:r>
            <a:r>
              <a:rPr lang="x-none" sz="5400" b="1" dirty="0"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3: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899231-8AA9-744A-8B9A-1658686CEB53}"/>
              </a:ext>
            </a:extLst>
          </p:cNvPr>
          <p:cNvSpPr txBox="1"/>
          <p:nvPr/>
        </p:nvSpPr>
        <p:spPr>
          <a:xfrm>
            <a:off x="2159000" y="5292292"/>
            <a:ext cx="10265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7200" b="1" dirty="0">
                <a:latin typeface="Times New Roman" panose="02020603050405020304" pitchFamily="18" charset="0"/>
                <a:ea typeface="STHupo" panose="02010800040101010101" pitchFamily="2" charset="-122"/>
                <a:cs typeface="Times New Roman" panose="02020603050405020304" pitchFamily="18" charset="0"/>
              </a:rPr>
              <a:t>SỬ DỤNG KÍNH LÚP</a:t>
            </a:r>
          </a:p>
        </p:txBody>
      </p:sp>
    </p:spTree>
    <p:extLst>
      <p:ext uri="{BB962C8B-B14F-4D97-AF65-F5344CB8AC3E}">
        <p14:creationId xmlns:p14="http://schemas.microsoft.com/office/powerpoint/2010/main" val="56937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6233528-BD43-4D47-9946-96F235FB2537}"/>
              </a:ext>
            </a:extLst>
          </p:cNvPr>
          <p:cNvSpPr txBox="1"/>
          <p:nvPr/>
        </p:nvSpPr>
        <p:spPr>
          <a:xfrm>
            <a:off x="1974852" y="380662"/>
            <a:ext cx="3047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VẬN DỤNG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BF81E12-0BD3-DB43-AA4E-3293716E510D}"/>
              </a:ext>
            </a:extLst>
          </p:cNvPr>
          <p:cNvGrpSpPr/>
          <p:nvPr/>
        </p:nvGrpSpPr>
        <p:grpSpPr>
          <a:xfrm>
            <a:off x="365760" y="79816"/>
            <a:ext cx="1435419" cy="1476665"/>
            <a:chOff x="6418264" y="5335588"/>
            <a:chExt cx="828675" cy="852487"/>
          </a:xfrm>
          <a:solidFill>
            <a:schemeClr val="accent5">
              <a:lumMod val="75000"/>
            </a:schemeClr>
          </a:solidFill>
        </p:grpSpPr>
        <p:sp>
          <p:nvSpPr>
            <p:cNvPr id="26" name="Freeform 164">
              <a:extLst>
                <a:ext uri="{FF2B5EF4-FFF2-40B4-BE49-F238E27FC236}">
                  <a16:creationId xmlns:a16="http://schemas.microsoft.com/office/drawing/2014/main" xmlns="" id="{E446E26F-80AC-3E44-9EA3-4498AA297A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6389" y="5335588"/>
              <a:ext cx="590550" cy="592137"/>
            </a:xfrm>
            <a:custGeom>
              <a:avLst/>
              <a:gdLst>
                <a:gd name="T0" fmla="*/ 82 w 157"/>
                <a:gd name="T1" fmla="*/ 157 h 157"/>
                <a:gd name="T2" fmla="*/ 29 w 157"/>
                <a:gd name="T3" fmla="*/ 135 h 157"/>
                <a:gd name="T4" fmla="*/ 29 w 157"/>
                <a:gd name="T5" fmla="*/ 29 h 157"/>
                <a:gd name="T6" fmla="*/ 135 w 157"/>
                <a:gd name="T7" fmla="*/ 29 h 157"/>
                <a:gd name="T8" fmla="*/ 157 w 157"/>
                <a:gd name="T9" fmla="*/ 82 h 157"/>
                <a:gd name="T10" fmla="*/ 135 w 157"/>
                <a:gd name="T11" fmla="*/ 135 h 157"/>
                <a:gd name="T12" fmla="*/ 82 w 157"/>
                <a:gd name="T13" fmla="*/ 157 h 157"/>
                <a:gd name="T14" fmla="*/ 82 w 157"/>
                <a:gd name="T15" fmla="*/ 14 h 157"/>
                <a:gd name="T16" fmla="*/ 34 w 157"/>
                <a:gd name="T17" fmla="*/ 34 h 157"/>
                <a:gd name="T18" fmla="*/ 34 w 157"/>
                <a:gd name="T19" fmla="*/ 130 h 157"/>
                <a:gd name="T20" fmla="*/ 130 w 157"/>
                <a:gd name="T21" fmla="*/ 130 h 157"/>
                <a:gd name="T22" fmla="*/ 150 w 157"/>
                <a:gd name="T23" fmla="*/ 82 h 157"/>
                <a:gd name="T24" fmla="*/ 130 w 157"/>
                <a:gd name="T25" fmla="*/ 34 h 157"/>
                <a:gd name="T26" fmla="*/ 82 w 157"/>
                <a:gd name="T27" fmla="*/ 1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157">
                  <a:moveTo>
                    <a:pt x="82" y="157"/>
                  </a:moveTo>
                  <a:cubicBezTo>
                    <a:pt x="63" y="157"/>
                    <a:pt x="44" y="149"/>
                    <a:pt x="29" y="135"/>
                  </a:cubicBezTo>
                  <a:cubicBezTo>
                    <a:pt x="0" y="106"/>
                    <a:pt x="0" y="58"/>
                    <a:pt x="29" y="29"/>
                  </a:cubicBezTo>
                  <a:cubicBezTo>
                    <a:pt x="58" y="0"/>
                    <a:pt x="106" y="0"/>
                    <a:pt x="135" y="29"/>
                  </a:cubicBezTo>
                  <a:cubicBezTo>
                    <a:pt x="149" y="43"/>
                    <a:pt x="157" y="62"/>
                    <a:pt x="157" y="82"/>
                  </a:cubicBezTo>
                  <a:cubicBezTo>
                    <a:pt x="157" y="102"/>
                    <a:pt x="149" y="121"/>
                    <a:pt x="135" y="135"/>
                  </a:cubicBezTo>
                  <a:cubicBezTo>
                    <a:pt x="121" y="149"/>
                    <a:pt x="101" y="157"/>
                    <a:pt x="82" y="157"/>
                  </a:cubicBezTo>
                  <a:close/>
                  <a:moveTo>
                    <a:pt x="82" y="14"/>
                  </a:moveTo>
                  <a:cubicBezTo>
                    <a:pt x="65" y="14"/>
                    <a:pt x="48" y="21"/>
                    <a:pt x="34" y="34"/>
                  </a:cubicBezTo>
                  <a:cubicBezTo>
                    <a:pt x="8" y="60"/>
                    <a:pt x="8" y="103"/>
                    <a:pt x="34" y="130"/>
                  </a:cubicBezTo>
                  <a:cubicBezTo>
                    <a:pt x="61" y="156"/>
                    <a:pt x="104" y="156"/>
                    <a:pt x="130" y="130"/>
                  </a:cubicBezTo>
                  <a:cubicBezTo>
                    <a:pt x="143" y="117"/>
                    <a:pt x="150" y="100"/>
                    <a:pt x="150" y="82"/>
                  </a:cubicBezTo>
                  <a:cubicBezTo>
                    <a:pt x="150" y="64"/>
                    <a:pt x="143" y="47"/>
                    <a:pt x="130" y="34"/>
                  </a:cubicBezTo>
                  <a:cubicBezTo>
                    <a:pt x="117" y="21"/>
                    <a:pt x="99" y="14"/>
                    <a:pt x="8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7" name="Freeform 165">
              <a:extLst>
                <a:ext uri="{FF2B5EF4-FFF2-40B4-BE49-F238E27FC236}">
                  <a16:creationId xmlns:a16="http://schemas.microsoft.com/office/drawing/2014/main" xmlns="" id="{879C9EF0-A348-5642-B6E1-D3C3DE59C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114" y="5497513"/>
              <a:ext cx="41275" cy="49212"/>
            </a:xfrm>
            <a:custGeom>
              <a:avLst/>
              <a:gdLst>
                <a:gd name="T0" fmla="*/ 7 w 11"/>
                <a:gd name="T1" fmla="*/ 13 h 13"/>
                <a:gd name="T2" fmla="*/ 4 w 11"/>
                <a:gd name="T3" fmla="*/ 11 h 13"/>
                <a:gd name="T4" fmla="*/ 1 w 11"/>
                <a:gd name="T5" fmla="*/ 6 h 13"/>
                <a:gd name="T6" fmla="*/ 2 w 11"/>
                <a:gd name="T7" fmla="*/ 1 h 13"/>
                <a:gd name="T8" fmla="*/ 7 w 11"/>
                <a:gd name="T9" fmla="*/ 2 h 13"/>
                <a:gd name="T10" fmla="*/ 10 w 11"/>
                <a:gd name="T11" fmla="*/ 7 h 13"/>
                <a:gd name="T12" fmla="*/ 9 w 11"/>
                <a:gd name="T13" fmla="*/ 12 h 13"/>
                <a:gd name="T14" fmla="*/ 7 w 11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3">
                  <a:moveTo>
                    <a:pt x="7" y="13"/>
                  </a:moveTo>
                  <a:cubicBezTo>
                    <a:pt x="6" y="13"/>
                    <a:pt x="5" y="12"/>
                    <a:pt x="4" y="11"/>
                  </a:cubicBezTo>
                  <a:cubicBezTo>
                    <a:pt x="3" y="9"/>
                    <a:pt x="2" y="8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8" y="3"/>
                    <a:pt x="9" y="5"/>
                    <a:pt x="10" y="7"/>
                  </a:cubicBezTo>
                  <a:cubicBezTo>
                    <a:pt x="11" y="9"/>
                    <a:pt x="11" y="11"/>
                    <a:pt x="9" y="12"/>
                  </a:cubicBezTo>
                  <a:cubicBezTo>
                    <a:pt x="9" y="12"/>
                    <a:pt x="8" y="13"/>
                    <a:pt x="7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8" name="Freeform 166">
              <a:extLst>
                <a:ext uri="{FF2B5EF4-FFF2-40B4-BE49-F238E27FC236}">
                  <a16:creationId xmlns:a16="http://schemas.microsoft.com/office/drawing/2014/main" xmlns="" id="{0614813A-FA82-C04C-9057-AB6453D7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4" y="5429250"/>
              <a:ext cx="60325" cy="49212"/>
            </a:xfrm>
            <a:custGeom>
              <a:avLst/>
              <a:gdLst>
                <a:gd name="T0" fmla="*/ 12 w 16"/>
                <a:gd name="T1" fmla="*/ 13 h 13"/>
                <a:gd name="T2" fmla="*/ 10 w 16"/>
                <a:gd name="T3" fmla="*/ 12 h 13"/>
                <a:gd name="T4" fmla="*/ 3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4 w 16"/>
                <a:gd name="T11" fmla="*/ 6 h 13"/>
                <a:gd name="T12" fmla="*/ 15 w 16"/>
                <a:gd name="T13" fmla="*/ 11 h 13"/>
                <a:gd name="T14" fmla="*/ 12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2" y="13"/>
                  </a:moveTo>
                  <a:cubicBezTo>
                    <a:pt x="12" y="13"/>
                    <a:pt x="11" y="13"/>
                    <a:pt x="10" y="12"/>
                  </a:cubicBezTo>
                  <a:cubicBezTo>
                    <a:pt x="8" y="11"/>
                    <a:pt x="5" y="9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9" y="3"/>
                    <a:pt x="12" y="4"/>
                    <a:pt x="14" y="6"/>
                  </a:cubicBezTo>
                  <a:cubicBezTo>
                    <a:pt x="16" y="7"/>
                    <a:pt x="16" y="10"/>
                    <a:pt x="15" y="11"/>
                  </a:cubicBezTo>
                  <a:cubicBezTo>
                    <a:pt x="15" y="12"/>
                    <a:pt x="13" y="13"/>
                    <a:pt x="1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9" name="Freeform 167">
              <a:extLst>
                <a:ext uri="{FF2B5EF4-FFF2-40B4-BE49-F238E27FC236}">
                  <a16:creationId xmlns:a16="http://schemas.microsoft.com/office/drawing/2014/main" xmlns="" id="{0A757A03-BFD3-FD4E-8D2A-1597ECC4E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1" y="5414963"/>
              <a:ext cx="49213" cy="26987"/>
            </a:xfrm>
            <a:custGeom>
              <a:avLst/>
              <a:gdLst>
                <a:gd name="T0" fmla="*/ 9 w 13"/>
                <a:gd name="T1" fmla="*/ 7 h 7"/>
                <a:gd name="T2" fmla="*/ 9 w 13"/>
                <a:gd name="T3" fmla="*/ 7 h 7"/>
                <a:gd name="T4" fmla="*/ 3 w 13"/>
                <a:gd name="T5" fmla="*/ 7 h 7"/>
                <a:gd name="T6" fmla="*/ 0 w 13"/>
                <a:gd name="T7" fmla="*/ 3 h 7"/>
                <a:gd name="T8" fmla="*/ 3 w 13"/>
                <a:gd name="T9" fmla="*/ 0 h 7"/>
                <a:gd name="T10" fmla="*/ 9 w 13"/>
                <a:gd name="T11" fmla="*/ 0 h 7"/>
                <a:gd name="T12" fmla="*/ 13 w 13"/>
                <a:gd name="T13" fmla="*/ 4 h 7"/>
                <a:gd name="T14" fmla="*/ 9 w 13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9" y="7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7" y="7"/>
                    <a:pt x="5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0"/>
                    <a:pt x="9" y="0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2" y="6"/>
                    <a:pt x="11" y="7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0" name="Freeform 168">
              <a:extLst>
                <a:ext uri="{FF2B5EF4-FFF2-40B4-BE49-F238E27FC236}">
                  <a16:creationId xmlns:a16="http://schemas.microsoft.com/office/drawing/2014/main" xmlns="" id="{EEE0A3BE-D2CB-314F-B773-007949E7E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5764" y="5414963"/>
              <a:ext cx="481013" cy="460375"/>
            </a:xfrm>
            <a:custGeom>
              <a:avLst/>
              <a:gdLst>
                <a:gd name="T0" fmla="*/ 61 w 128"/>
                <a:gd name="T1" fmla="*/ 122 h 122"/>
                <a:gd name="T2" fmla="*/ 18 w 128"/>
                <a:gd name="T3" fmla="*/ 104 h 122"/>
                <a:gd name="T4" fmla="*/ 0 w 128"/>
                <a:gd name="T5" fmla="*/ 61 h 122"/>
                <a:gd name="T6" fmla="*/ 18 w 128"/>
                <a:gd name="T7" fmla="*/ 18 h 122"/>
                <a:gd name="T8" fmla="*/ 61 w 128"/>
                <a:gd name="T9" fmla="*/ 0 h 122"/>
                <a:gd name="T10" fmla="*/ 65 w 128"/>
                <a:gd name="T11" fmla="*/ 3 h 122"/>
                <a:gd name="T12" fmla="*/ 61 w 128"/>
                <a:gd name="T13" fmla="*/ 7 h 122"/>
                <a:gd name="T14" fmla="*/ 23 w 128"/>
                <a:gd name="T15" fmla="*/ 23 h 122"/>
                <a:gd name="T16" fmla="*/ 7 w 128"/>
                <a:gd name="T17" fmla="*/ 61 h 122"/>
                <a:gd name="T18" fmla="*/ 23 w 128"/>
                <a:gd name="T19" fmla="*/ 99 h 122"/>
                <a:gd name="T20" fmla="*/ 99 w 128"/>
                <a:gd name="T21" fmla="*/ 99 h 122"/>
                <a:gd name="T22" fmla="*/ 107 w 128"/>
                <a:gd name="T23" fmla="*/ 33 h 122"/>
                <a:gd name="T24" fmla="*/ 108 w 128"/>
                <a:gd name="T25" fmla="*/ 28 h 122"/>
                <a:gd name="T26" fmla="*/ 113 w 128"/>
                <a:gd name="T27" fmla="*/ 29 h 122"/>
                <a:gd name="T28" fmla="*/ 104 w 128"/>
                <a:gd name="T29" fmla="*/ 104 h 122"/>
                <a:gd name="T30" fmla="*/ 61 w 128"/>
                <a:gd name="T31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22">
                  <a:moveTo>
                    <a:pt x="61" y="122"/>
                  </a:moveTo>
                  <a:cubicBezTo>
                    <a:pt x="45" y="122"/>
                    <a:pt x="30" y="116"/>
                    <a:pt x="18" y="104"/>
                  </a:cubicBezTo>
                  <a:cubicBezTo>
                    <a:pt x="6" y="93"/>
                    <a:pt x="0" y="77"/>
                    <a:pt x="0" y="61"/>
                  </a:cubicBezTo>
                  <a:cubicBezTo>
                    <a:pt x="0" y="45"/>
                    <a:pt x="6" y="29"/>
                    <a:pt x="18" y="18"/>
                  </a:cubicBezTo>
                  <a:cubicBezTo>
                    <a:pt x="29" y="6"/>
                    <a:pt x="45" y="0"/>
                    <a:pt x="61" y="0"/>
                  </a:cubicBezTo>
                  <a:cubicBezTo>
                    <a:pt x="63" y="0"/>
                    <a:pt x="65" y="1"/>
                    <a:pt x="65" y="3"/>
                  </a:cubicBezTo>
                  <a:cubicBezTo>
                    <a:pt x="65" y="5"/>
                    <a:pt x="63" y="7"/>
                    <a:pt x="61" y="7"/>
                  </a:cubicBezTo>
                  <a:cubicBezTo>
                    <a:pt x="47" y="7"/>
                    <a:pt x="33" y="13"/>
                    <a:pt x="23" y="23"/>
                  </a:cubicBezTo>
                  <a:cubicBezTo>
                    <a:pt x="13" y="33"/>
                    <a:pt x="7" y="46"/>
                    <a:pt x="7" y="61"/>
                  </a:cubicBezTo>
                  <a:cubicBezTo>
                    <a:pt x="7" y="75"/>
                    <a:pt x="13" y="89"/>
                    <a:pt x="23" y="99"/>
                  </a:cubicBezTo>
                  <a:cubicBezTo>
                    <a:pt x="44" y="120"/>
                    <a:pt x="78" y="120"/>
                    <a:pt x="99" y="99"/>
                  </a:cubicBezTo>
                  <a:cubicBezTo>
                    <a:pt x="117" y="81"/>
                    <a:pt x="120" y="54"/>
                    <a:pt x="107" y="33"/>
                  </a:cubicBezTo>
                  <a:cubicBezTo>
                    <a:pt x="106" y="31"/>
                    <a:pt x="107" y="29"/>
                    <a:pt x="108" y="28"/>
                  </a:cubicBezTo>
                  <a:cubicBezTo>
                    <a:pt x="110" y="27"/>
                    <a:pt x="112" y="27"/>
                    <a:pt x="113" y="29"/>
                  </a:cubicBezTo>
                  <a:cubicBezTo>
                    <a:pt x="128" y="53"/>
                    <a:pt x="124" y="84"/>
                    <a:pt x="104" y="104"/>
                  </a:cubicBezTo>
                  <a:cubicBezTo>
                    <a:pt x="92" y="116"/>
                    <a:pt x="77" y="122"/>
                    <a:pt x="61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1" name="Freeform 169">
              <a:extLst>
                <a:ext uri="{FF2B5EF4-FFF2-40B4-BE49-F238E27FC236}">
                  <a16:creationId xmlns:a16="http://schemas.microsoft.com/office/drawing/2014/main" xmlns="" id="{6C607003-B1F1-6A40-B3C0-6B730E5DD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589" y="5837238"/>
              <a:ext cx="293688" cy="290512"/>
            </a:xfrm>
            <a:custGeom>
              <a:avLst/>
              <a:gdLst>
                <a:gd name="T0" fmla="*/ 21 w 78"/>
                <a:gd name="T1" fmla="*/ 77 h 77"/>
                <a:gd name="T2" fmla="*/ 18 w 78"/>
                <a:gd name="T3" fmla="*/ 76 h 77"/>
                <a:gd name="T4" fmla="*/ 2 w 78"/>
                <a:gd name="T5" fmla="*/ 60 h 77"/>
                <a:gd name="T6" fmla="*/ 2 w 78"/>
                <a:gd name="T7" fmla="*/ 55 h 77"/>
                <a:gd name="T8" fmla="*/ 13 w 78"/>
                <a:gd name="T9" fmla="*/ 43 h 77"/>
                <a:gd name="T10" fmla="*/ 18 w 78"/>
                <a:gd name="T11" fmla="*/ 43 h 77"/>
                <a:gd name="T12" fmla="*/ 18 w 78"/>
                <a:gd name="T13" fmla="*/ 49 h 77"/>
                <a:gd name="T14" fmla="*/ 9 w 78"/>
                <a:gd name="T15" fmla="*/ 58 h 77"/>
                <a:gd name="T16" fmla="*/ 21 w 78"/>
                <a:gd name="T17" fmla="*/ 69 h 77"/>
                <a:gd name="T18" fmla="*/ 69 w 78"/>
                <a:gd name="T19" fmla="*/ 20 h 77"/>
                <a:gd name="T20" fmla="*/ 58 w 78"/>
                <a:gd name="T21" fmla="*/ 9 h 77"/>
                <a:gd name="T22" fmla="*/ 28 w 78"/>
                <a:gd name="T23" fmla="*/ 39 h 77"/>
                <a:gd name="T24" fmla="*/ 23 w 78"/>
                <a:gd name="T25" fmla="*/ 39 h 77"/>
                <a:gd name="T26" fmla="*/ 23 w 78"/>
                <a:gd name="T27" fmla="*/ 34 h 77"/>
                <a:gd name="T28" fmla="*/ 55 w 78"/>
                <a:gd name="T29" fmla="*/ 2 h 77"/>
                <a:gd name="T30" fmla="*/ 60 w 78"/>
                <a:gd name="T31" fmla="*/ 2 h 77"/>
                <a:gd name="T32" fmla="*/ 76 w 78"/>
                <a:gd name="T33" fmla="*/ 18 h 77"/>
                <a:gd name="T34" fmla="*/ 78 w 78"/>
                <a:gd name="T35" fmla="*/ 20 h 77"/>
                <a:gd name="T36" fmla="*/ 76 w 78"/>
                <a:gd name="T37" fmla="*/ 23 h 77"/>
                <a:gd name="T38" fmla="*/ 23 w 78"/>
                <a:gd name="T39" fmla="*/ 76 h 77"/>
                <a:gd name="T40" fmla="*/ 21 w 78"/>
                <a:gd name="T4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77">
                  <a:moveTo>
                    <a:pt x="21" y="77"/>
                  </a:moveTo>
                  <a:cubicBezTo>
                    <a:pt x="20" y="77"/>
                    <a:pt x="19" y="77"/>
                    <a:pt x="18" y="76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0" y="59"/>
                    <a:pt x="0" y="56"/>
                    <a:pt x="2" y="55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5" y="42"/>
                    <a:pt x="17" y="42"/>
                    <a:pt x="18" y="43"/>
                  </a:cubicBezTo>
                  <a:cubicBezTo>
                    <a:pt x="20" y="45"/>
                    <a:pt x="20" y="47"/>
                    <a:pt x="18" y="49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7" y="40"/>
                    <a:pt x="25" y="40"/>
                    <a:pt x="23" y="39"/>
                  </a:cubicBezTo>
                  <a:cubicBezTo>
                    <a:pt x="22" y="37"/>
                    <a:pt x="22" y="35"/>
                    <a:pt x="23" y="34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6" y="0"/>
                    <a:pt x="59" y="0"/>
                    <a:pt x="60" y="2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7" y="19"/>
                    <a:pt x="78" y="19"/>
                    <a:pt x="78" y="20"/>
                  </a:cubicBezTo>
                  <a:cubicBezTo>
                    <a:pt x="78" y="21"/>
                    <a:pt x="77" y="22"/>
                    <a:pt x="76" y="23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2" y="77"/>
                    <a:pt x="21" y="77"/>
                    <a:pt x="21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2" name="Freeform 170">
              <a:extLst>
                <a:ext uri="{FF2B5EF4-FFF2-40B4-BE49-F238E27FC236}">
                  <a16:creationId xmlns:a16="http://schemas.microsoft.com/office/drawing/2014/main" xmlns="" id="{81641C99-59BF-FD47-B348-11E0BE7CD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8264" y="6026150"/>
              <a:ext cx="166688" cy="161925"/>
            </a:xfrm>
            <a:custGeom>
              <a:avLst/>
              <a:gdLst>
                <a:gd name="T0" fmla="*/ 30 w 44"/>
                <a:gd name="T1" fmla="*/ 43 h 43"/>
                <a:gd name="T2" fmla="*/ 24 w 44"/>
                <a:gd name="T3" fmla="*/ 40 h 43"/>
                <a:gd name="T4" fmla="*/ 4 w 44"/>
                <a:gd name="T5" fmla="*/ 20 h 43"/>
                <a:gd name="T6" fmla="*/ 4 w 44"/>
                <a:gd name="T7" fmla="*/ 8 h 43"/>
                <a:gd name="T8" fmla="*/ 8 w 44"/>
                <a:gd name="T9" fmla="*/ 3 h 43"/>
                <a:gd name="T10" fmla="*/ 21 w 44"/>
                <a:gd name="T11" fmla="*/ 3 h 43"/>
                <a:gd name="T12" fmla="*/ 41 w 44"/>
                <a:gd name="T13" fmla="*/ 23 h 43"/>
                <a:gd name="T14" fmla="*/ 44 w 44"/>
                <a:gd name="T15" fmla="*/ 29 h 43"/>
                <a:gd name="T16" fmla="*/ 41 w 44"/>
                <a:gd name="T17" fmla="*/ 36 h 43"/>
                <a:gd name="T18" fmla="*/ 36 w 44"/>
                <a:gd name="T19" fmla="*/ 40 h 43"/>
                <a:gd name="T20" fmla="*/ 30 w 44"/>
                <a:gd name="T21" fmla="*/ 43 h 43"/>
                <a:gd name="T22" fmla="*/ 15 w 44"/>
                <a:gd name="T23" fmla="*/ 8 h 43"/>
                <a:gd name="T24" fmla="*/ 13 w 44"/>
                <a:gd name="T25" fmla="*/ 8 h 43"/>
                <a:gd name="T26" fmla="*/ 9 w 44"/>
                <a:gd name="T27" fmla="*/ 13 h 43"/>
                <a:gd name="T28" fmla="*/ 9 w 44"/>
                <a:gd name="T29" fmla="*/ 15 h 43"/>
                <a:gd name="T30" fmla="*/ 29 w 44"/>
                <a:gd name="T31" fmla="*/ 35 h 43"/>
                <a:gd name="T32" fmla="*/ 30 w 44"/>
                <a:gd name="T33" fmla="*/ 36 h 43"/>
                <a:gd name="T34" fmla="*/ 31 w 44"/>
                <a:gd name="T35" fmla="*/ 35 h 43"/>
                <a:gd name="T36" fmla="*/ 36 w 44"/>
                <a:gd name="T37" fmla="*/ 31 h 43"/>
                <a:gd name="T38" fmla="*/ 36 w 44"/>
                <a:gd name="T39" fmla="*/ 29 h 43"/>
                <a:gd name="T40" fmla="*/ 36 w 44"/>
                <a:gd name="T41" fmla="*/ 28 h 43"/>
                <a:gd name="T42" fmla="*/ 16 w 44"/>
                <a:gd name="T43" fmla="*/ 8 h 43"/>
                <a:gd name="T44" fmla="*/ 15 w 44"/>
                <a:gd name="T45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" h="43">
                  <a:moveTo>
                    <a:pt x="30" y="43"/>
                  </a:moveTo>
                  <a:cubicBezTo>
                    <a:pt x="28" y="43"/>
                    <a:pt x="25" y="42"/>
                    <a:pt x="24" y="4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7"/>
                    <a:pt x="0" y="11"/>
                    <a:pt x="4" y="8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2" y="0"/>
                    <a:pt x="17" y="0"/>
                    <a:pt x="21" y="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3" y="25"/>
                    <a:pt x="44" y="27"/>
                    <a:pt x="44" y="29"/>
                  </a:cubicBezTo>
                  <a:cubicBezTo>
                    <a:pt x="44" y="32"/>
                    <a:pt x="43" y="34"/>
                    <a:pt x="41" y="36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5" y="42"/>
                    <a:pt x="32" y="43"/>
                    <a:pt x="30" y="43"/>
                  </a:cubicBezTo>
                  <a:close/>
                  <a:moveTo>
                    <a:pt x="15" y="8"/>
                  </a:moveTo>
                  <a:cubicBezTo>
                    <a:pt x="14" y="8"/>
                    <a:pt x="14" y="8"/>
                    <a:pt x="13" y="8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8" y="14"/>
                    <a:pt x="8" y="15"/>
                    <a:pt x="9" y="1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30" y="36"/>
                    <a:pt x="30" y="36"/>
                  </a:cubicBezTo>
                  <a:cubicBezTo>
                    <a:pt x="30" y="36"/>
                    <a:pt x="31" y="36"/>
                    <a:pt x="31" y="35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0"/>
                    <a:pt x="36" y="30"/>
                    <a:pt x="36" y="29"/>
                  </a:cubicBezTo>
                  <a:cubicBezTo>
                    <a:pt x="36" y="29"/>
                    <a:pt x="36" y="29"/>
                    <a:pt x="36" y="2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5" y="8"/>
                    <a:pt x="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3" name="Freeform 171">
              <a:extLst>
                <a:ext uri="{FF2B5EF4-FFF2-40B4-BE49-F238E27FC236}">
                  <a16:creationId xmlns:a16="http://schemas.microsoft.com/office/drawing/2014/main" xmlns="" id="{1862F89E-E3B9-414D-A8AE-95D6AA418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9564" y="5749925"/>
              <a:ext cx="200025" cy="196850"/>
            </a:xfrm>
            <a:custGeom>
              <a:avLst/>
              <a:gdLst>
                <a:gd name="T0" fmla="*/ 34 w 53"/>
                <a:gd name="T1" fmla="*/ 52 h 52"/>
                <a:gd name="T2" fmla="*/ 26 w 53"/>
                <a:gd name="T3" fmla="*/ 49 h 52"/>
                <a:gd name="T4" fmla="*/ 4 w 53"/>
                <a:gd name="T5" fmla="*/ 27 h 52"/>
                <a:gd name="T6" fmla="*/ 4 w 53"/>
                <a:gd name="T7" fmla="*/ 12 h 52"/>
                <a:gd name="T8" fmla="*/ 15 w 53"/>
                <a:gd name="T9" fmla="*/ 1 h 52"/>
                <a:gd name="T10" fmla="*/ 18 w 53"/>
                <a:gd name="T11" fmla="*/ 0 h 52"/>
                <a:gd name="T12" fmla="*/ 21 w 53"/>
                <a:gd name="T13" fmla="*/ 2 h 52"/>
                <a:gd name="T14" fmla="*/ 33 w 53"/>
                <a:gd name="T15" fmla="*/ 20 h 52"/>
                <a:gd name="T16" fmla="*/ 51 w 53"/>
                <a:gd name="T17" fmla="*/ 32 h 52"/>
                <a:gd name="T18" fmla="*/ 53 w 53"/>
                <a:gd name="T19" fmla="*/ 35 h 52"/>
                <a:gd name="T20" fmla="*/ 52 w 53"/>
                <a:gd name="T21" fmla="*/ 38 h 52"/>
                <a:gd name="T22" fmla="*/ 41 w 53"/>
                <a:gd name="T23" fmla="*/ 49 h 52"/>
                <a:gd name="T24" fmla="*/ 34 w 53"/>
                <a:gd name="T25" fmla="*/ 52 h 52"/>
                <a:gd name="T26" fmla="*/ 17 w 53"/>
                <a:gd name="T27" fmla="*/ 10 h 52"/>
                <a:gd name="T28" fmla="*/ 9 w 53"/>
                <a:gd name="T29" fmla="*/ 17 h 52"/>
                <a:gd name="T30" fmla="*/ 9 w 53"/>
                <a:gd name="T31" fmla="*/ 22 h 52"/>
                <a:gd name="T32" fmla="*/ 31 w 53"/>
                <a:gd name="T33" fmla="*/ 44 h 52"/>
                <a:gd name="T34" fmla="*/ 36 w 53"/>
                <a:gd name="T35" fmla="*/ 44 h 52"/>
                <a:gd name="T36" fmla="*/ 43 w 53"/>
                <a:gd name="T37" fmla="*/ 36 h 52"/>
                <a:gd name="T38" fmla="*/ 28 w 53"/>
                <a:gd name="T39" fmla="*/ 25 h 52"/>
                <a:gd name="T40" fmla="*/ 17 w 53"/>
                <a:gd name="T41" fmla="*/ 1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" h="52">
                  <a:moveTo>
                    <a:pt x="34" y="52"/>
                  </a:moveTo>
                  <a:cubicBezTo>
                    <a:pt x="31" y="52"/>
                    <a:pt x="28" y="51"/>
                    <a:pt x="26" y="49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0" y="23"/>
                    <a:pt x="0" y="16"/>
                    <a:pt x="4" y="1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1"/>
                    <a:pt x="21" y="2"/>
                  </a:cubicBezTo>
                  <a:cubicBezTo>
                    <a:pt x="24" y="9"/>
                    <a:pt x="28" y="15"/>
                    <a:pt x="33" y="20"/>
                  </a:cubicBezTo>
                  <a:cubicBezTo>
                    <a:pt x="38" y="25"/>
                    <a:pt x="44" y="29"/>
                    <a:pt x="51" y="32"/>
                  </a:cubicBezTo>
                  <a:cubicBezTo>
                    <a:pt x="52" y="33"/>
                    <a:pt x="53" y="34"/>
                    <a:pt x="53" y="35"/>
                  </a:cubicBezTo>
                  <a:cubicBezTo>
                    <a:pt x="53" y="36"/>
                    <a:pt x="53" y="37"/>
                    <a:pt x="52" y="38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51"/>
                    <a:pt x="36" y="52"/>
                    <a:pt x="34" y="52"/>
                  </a:cubicBezTo>
                  <a:close/>
                  <a:moveTo>
                    <a:pt x="17" y="10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8" y="18"/>
                    <a:pt x="8" y="20"/>
                    <a:pt x="9" y="22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3" y="45"/>
                    <a:pt x="35" y="45"/>
                    <a:pt x="36" y="44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38" y="33"/>
                    <a:pt x="33" y="29"/>
                    <a:pt x="28" y="25"/>
                  </a:cubicBezTo>
                  <a:cubicBezTo>
                    <a:pt x="24" y="20"/>
                    <a:pt x="20" y="15"/>
                    <a:pt x="1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4" name="Freeform 172">
              <a:extLst>
                <a:ext uri="{FF2B5EF4-FFF2-40B4-BE49-F238E27FC236}">
                  <a16:creationId xmlns:a16="http://schemas.microsoft.com/office/drawing/2014/main" xmlns="" id="{C1415555-365D-C546-B187-582FB1BB17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2764" y="5459413"/>
              <a:ext cx="203200" cy="254000"/>
            </a:xfrm>
            <a:custGeom>
              <a:avLst/>
              <a:gdLst>
                <a:gd name="T0" fmla="*/ 43 w 54"/>
                <a:gd name="T1" fmla="*/ 67 h 67"/>
                <a:gd name="T2" fmla="*/ 11 w 54"/>
                <a:gd name="T3" fmla="*/ 67 h 67"/>
                <a:gd name="T4" fmla="*/ 8 w 54"/>
                <a:gd name="T5" fmla="*/ 64 h 67"/>
                <a:gd name="T6" fmla="*/ 8 w 54"/>
                <a:gd name="T7" fmla="*/ 60 h 67"/>
                <a:gd name="T8" fmla="*/ 3 w 54"/>
                <a:gd name="T9" fmla="*/ 36 h 67"/>
                <a:gd name="T10" fmla="*/ 1 w 54"/>
                <a:gd name="T11" fmla="*/ 23 h 67"/>
                <a:gd name="T12" fmla="*/ 24 w 54"/>
                <a:gd name="T13" fmla="*/ 0 h 67"/>
                <a:gd name="T14" fmla="*/ 45 w 54"/>
                <a:gd name="T15" fmla="*/ 7 h 67"/>
                <a:gd name="T16" fmla="*/ 54 w 54"/>
                <a:gd name="T17" fmla="*/ 27 h 67"/>
                <a:gd name="T18" fmla="*/ 51 w 54"/>
                <a:gd name="T19" fmla="*/ 37 h 67"/>
                <a:gd name="T20" fmla="*/ 47 w 54"/>
                <a:gd name="T21" fmla="*/ 62 h 67"/>
                <a:gd name="T22" fmla="*/ 47 w 54"/>
                <a:gd name="T23" fmla="*/ 64 h 67"/>
                <a:gd name="T24" fmla="*/ 43 w 54"/>
                <a:gd name="T25" fmla="*/ 67 h 67"/>
                <a:gd name="T26" fmla="*/ 15 w 54"/>
                <a:gd name="T27" fmla="*/ 60 h 67"/>
                <a:gd name="T28" fmla="*/ 39 w 54"/>
                <a:gd name="T29" fmla="*/ 60 h 67"/>
                <a:gd name="T30" fmla="*/ 45 w 54"/>
                <a:gd name="T31" fmla="*/ 34 h 67"/>
                <a:gd name="T32" fmla="*/ 46 w 54"/>
                <a:gd name="T33" fmla="*/ 27 h 67"/>
                <a:gd name="T34" fmla="*/ 40 w 54"/>
                <a:gd name="T35" fmla="*/ 12 h 67"/>
                <a:gd name="T36" fmla="*/ 25 w 54"/>
                <a:gd name="T37" fmla="*/ 8 h 67"/>
                <a:gd name="T38" fmla="*/ 8 w 54"/>
                <a:gd name="T39" fmla="*/ 24 h 67"/>
                <a:gd name="T40" fmla="*/ 9 w 54"/>
                <a:gd name="T41" fmla="*/ 34 h 67"/>
                <a:gd name="T42" fmla="*/ 15 w 54"/>
                <a:gd name="T43" fmla="*/ 6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67">
                  <a:moveTo>
                    <a:pt x="43" y="67"/>
                  </a:moveTo>
                  <a:cubicBezTo>
                    <a:pt x="11" y="67"/>
                    <a:pt x="11" y="67"/>
                    <a:pt x="11" y="67"/>
                  </a:cubicBezTo>
                  <a:cubicBezTo>
                    <a:pt x="9" y="67"/>
                    <a:pt x="8" y="66"/>
                    <a:pt x="8" y="64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53"/>
                    <a:pt x="6" y="45"/>
                    <a:pt x="3" y="36"/>
                  </a:cubicBezTo>
                  <a:cubicBezTo>
                    <a:pt x="1" y="32"/>
                    <a:pt x="0" y="28"/>
                    <a:pt x="1" y="23"/>
                  </a:cubicBezTo>
                  <a:cubicBezTo>
                    <a:pt x="2" y="11"/>
                    <a:pt x="12" y="2"/>
                    <a:pt x="24" y="0"/>
                  </a:cubicBezTo>
                  <a:cubicBezTo>
                    <a:pt x="32" y="0"/>
                    <a:pt x="39" y="2"/>
                    <a:pt x="45" y="7"/>
                  </a:cubicBezTo>
                  <a:cubicBezTo>
                    <a:pt x="50" y="12"/>
                    <a:pt x="54" y="19"/>
                    <a:pt x="54" y="27"/>
                  </a:cubicBezTo>
                  <a:cubicBezTo>
                    <a:pt x="54" y="30"/>
                    <a:pt x="53" y="34"/>
                    <a:pt x="51" y="37"/>
                  </a:cubicBezTo>
                  <a:cubicBezTo>
                    <a:pt x="48" y="44"/>
                    <a:pt x="47" y="53"/>
                    <a:pt x="47" y="62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6"/>
                    <a:pt x="45" y="67"/>
                    <a:pt x="43" y="67"/>
                  </a:cubicBezTo>
                  <a:close/>
                  <a:moveTo>
                    <a:pt x="15" y="60"/>
                  </a:moveTo>
                  <a:cubicBezTo>
                    <a:pt x="39" y="60"/>
                    <a:pt x="39" y="60"/>
                    <a:pt x="39" y="60"/>
                  </a:cubicBezTo>
                  <a:cubicBezTo>
                    <a:pt x="40" y="50"/>
                    <a:pt x="41" y="42"/>
                    <a:pt x="45" y="34"/>
                  </a:cubicBezTo>
                  <a:cubicBezTo>
                    <a:pt x="46" y="32"/>
                    <a:pt x="46" y="29"/>
                    <a:pt x="46" y="27"/>
                  </a:cubicBezTo>
                  <a:cubicBezTo>
                    <a:pt x="46" y="21"/>
                    <a:pt x="44" y="16"/>
                    <a:pt x="40" y="12"/>
                  </a:cubicBezTo>
                  <a:cubicBezTo>
                    <a:pt x="36" y="9"/>
                    <a:pt x="31" y="7"/>
                    <a:pt x="25" y="8"/>
                  </a:cubicBezTo>
                  <a:cubicBezTo>
                    <a:pt x="16" y="9"/>
                    <a:pt x="9" y="16"/>
                    <a:pt x="8" y="24"/>
                  </a:cubicBezTo>
                  <a:cubicBezTo>
                    <a:pt x="8" y="28"/>
                    <a:pt x="8" y="31"/>
                    <a:pt x="9" y="34"/>
                  </a:cubicBezTo>
                  <a:cubicBezTo>
                    <a:pt x="13" y="43"/>
                    <a:pt x="15" y="52"/>
                    <a:pt x="1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5" name="Freeform 173">
              <a:extLst>
                <a:ext uri="{FF2B5EF4-FFF2-40B4-BE49-F238E27FC236}">
                  <a16:creationId xmlns:a16="http://schemas.microsoft.com/office/drawing/2014/main" xmlns="" id="{555CA47E-B557-4149-88F3-D91EEF913B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73876" y="5686425"/>
              <a:ext cx="180975" cy="142875"/>
            </a:xfrm>
            <a:custGeom>
              <a:avLst/>
              <a:gdLst>
                <a:gd name="T0" fmla="*/ 24 w 48"/>
                <a:gd name="T1" fmla="*/ 38 h 38"/>
                <a:gd name="T2" fmla="*/ 13 w 48"/>
                <a:gd name="T3" fmla="*/ 29 h 38"/>
                <a:gd name="T4" fmla="*/ 7 w 48"/>
                <a:gd name="T5" fmla="*/ 22 h 38"/>
                <a:gd name="T6" fmla="*/ 7 w 48"/>
                <a:gd name="T7" fmla="*/ 20 h 38"/>
                <a:gd name="T8" fmla="*/ 6 w 48"/>
                <a:gd name="T9" fmla="*/ 20 h 38"/>
                <a:gd name="T10" fmla="*/ 0 w 48"/>
                <a:gd name="T11" fmla="*/ 14 h 38"/>
                <a:gd name="T12" fmla="*/ 0 w 48"/>
                <a:gd name="T13" fmla="*/ 6 h 38"/>
                <a:gd name="T14" fmla="*/ 6 w 48"/>
                <a:gd name="T15" fmla="*/ 0 h 38"/>
                <a:gd name="T16" fmla="*/ 42 w 48"/>
                <a:gd name="T17" fmla="*/ 0 h 38"/>
                <a:gd name="T18" fmla="*/ 48 w 48"/>
                <a:gd name="T19" fmla="*/ 6 h 38"/>
                <a:gd name="T20" fmla="*/ 48 w 48"/>
                <a:gd name="T21" fmla="*/ 14 h 38"/>
                <a:gd name="T22" fmla="*/ 42 w 48"/>
                <a:gd name="T23" fmla="*/ 20 h 38"/>
                <a:gd name="T24" fmla="*/ 41 w 48"/>
                <a:gd name="T25" fmla="*/ 20 h 38"/>
                <a:gd name="T26" fmla="*/ 41 w 48"/>
                <a:gd name="T27" fmla="*/ 22 h 38"/>
                <a:gd name="T28" fmla="*/ 35 w 48"/>
                <a:gd name="T29" fmla="*/ 29 h 38"/>
                <a:gd name="T30" fmla="*/ 24 w 48"/>
                <a:gd name="T31" fmla="*/ 38 h 38"/>
                <a:gd name="T32" fmla="*/ 14 w 48"/>
                <a:gd name="T33" fmla="*/ 21 h 38"/>
                <a:gd name="T34" fmla="*/ 16 w 48"/>
                <a:gd name="T35" fmla="*/ 21 h 38"/>
                <a:gd name="T36" fmla="*/ 20 w 48"/>
                <a:gd name="T37" fmla="*/ 25 h 38"/>
                <a:gd name="T38" fmla="*/ 20 w 48"/>
                <a:gd name="T39" fmla="*/ 26 h 38"/>
                <a:gd name="T40" fmla="*/ 24 w 48"/>
                <a:gd name="T41" fmla="*/ 30 h 38"/>
                <a:gd name="T42" fmla="*/ 28 w 48"/>
                <a:gd name="T43" fmla="*/ 26 h 38"/>
                <a:gd name="T44" fmla="*/ 28 w 48"/>
                <a:gd name="T45" fmla="*/ 25 h 38"/>
                <a:gd name="T46" fmla="*/ 32 w 48"/>
                <a:gd name="T47" fmla="*/ 21 h 38"/>
                <a:gd name="T48" fmla="*/ 34 w 48"/>
                <a:gd name="T49" fmla="*/ 21 h 38"/>
                <a:gd name="T50" fmla="*/ 34 w 48"/>
                <a:gd name="T51" fmla="*/ 20 h 38"/>
                <a:gd name="T52" fmla="*/ 31 w 48"/>
                <a:gd name="T53" fmla="*/ 17 h 38"/>
                <a:gd name="T54" fmla="*/ 35 w 48"/>
                <a:gd name="T55" fmla="*/ 13 h 38"/>
                <a:gd name="T56" fmla="*/ 41 w 48"/>
                <a:gd name="T57" fmla="*/ 13 h 38"/>
                <a:gd name="T58" fmla="*/ 41 w 48"/>
                <a:gd name="T59" fmla="*/ 7 h 38"/>
                <a:gd name="T60" fmla="*/ 8 w 48"/>
                <a:gd name="T61" fmla="*/ 7 h 38"/>
                <a:gd name="T62" fmla="*/ 8 w 48"/>
                <a:gd name="T63" fmla="*/ 13 h 38"/>
                <a:gd name="T64" fmla="*/ 13 w 48"/>
                <a:gd name="T65" fmla="*/ 13 h 38"/>
                <a:gd name="T66" fmla="*/ 17 w 48"/>
                <a:gd name="T67" fmla="*/ 17 h 38"/>
                <a:gd name="T68" fmla="*/ 14 w 48"/>
                <a:gd name="T69" fmla="*/ 20 h 38"/>
                <a:gd name="T70" fmla="*/ 14 w 48"/>
                <a:gd name="T71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" h="38">
                  <a:moveTo>
                    <a:pt x="24" y="38"/>
                  </a:moveTo>
                  <a:cubicBezTo>
                    <a:pt x="19" y="38"/>
                    <a:pt x="14" y="34"/>
                    <a:pt x="13" y="29"/>
                  </a:cubicBezTo>
                  <a:cubicBezTo>
                    <a:pt x="10" y="28"/>
                    <a:pt x="7" y="26"/>
                    <a:pt x="7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3" y="20"/>
                    <a:pt x="0" y="18"/>
                    <a:pt x="0" y="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5" y="0"/>
                    <a:pt x="48" y="3"/>
                    <a:pt x="48" y="6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8"/>
                    <a:pt x="45" y="20"/>
                    <a:pt x="42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6"/>
                    <a:pt x="39" y="28"/>
                    <a:pt x="35" y="29"/>
                  </a:cubicBezTo>
                  <a:cubicBezTo>
                    <a:pt x="34" y="34"/>
                    <a:pt x="30" y="38"/>
                    <a:pt x="24" y="38"/>
                  </a:cubicBezTo>
                  <a:close/>
                  <a:moveTo>
                    <a:pt x="14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8" y="21"/>
                    <a:pt x="20" y="23"/>
                    <a:pt x="20" y="25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8"/>
                    <a:pt x="22" y="30"/>
                    <a:pt x="24" y="30"/>
                  </a:cubicBezTo>
                  <a:cubicBezTo>
                    <a:pt x="27" y="30"/>
                    <a:pt x="28" y="28"/>
                    <a:pt x="28" y="26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3"/>
                    <a:pt x="30" y="21"/>
                    <a:pt x="32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0"/>
                    <a:pt x="31" y="18"/>
                    <a:pt x="31" y="17"/>
                  </a:cubicBezTo>
                  <a:cubicBezTo>
                    <a:pt x="31" y="15"/>
                    <a:pt x="33" y="13"/>
                    <a:pt x="35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5" y="13"/>
                    <a:pt x="17" y="15"/>
                    <a:pt x="17" y="17"/>
                  </a:cubicBezTo>
                  <a:cubicBezTo>
                    <a:pt x="17" y="18"/>
                    <a:pt x="16" y="20"/>
                    <a:pt x="14" y="2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6" name="Freeform 174">
              <a:extLst>
                <a:ext uri="{FF2B5EF4-FFF2-40B4-BE49-F238E27FC236}">
                  <a16:creationId xmlns:a16="http://schemas.microsoft.com/office/drawing/2014/main" xmlns="" id="{C62B1C14-F5CA-0945-8372-A66E79F96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1" y="5622925"/>
              <a:ext cx="26988" cy="90487"/>
            </a:xfrm>
            <a:custGeom>
              <a:avLst/>
              <a:gdLst>
                <a:gd name="T0" fmla="*/ 3 w 7"/>
                <a:gd name="T1" fmla="*/ 24 h 24"/>
                <a:gd name="T2" fmla="*/ 0 w 7"/>
                <a:gd name="T3" fmla="*/ 21 h 24"/>
                <a:gd name="T4" fmla="*/ 0 w 7"/>
                <a:gd name="T5" fmla="*/ 4 h 24"/>
                <a:gd name="T6" fmla="*/ 3 w 7"/>
                <a:gd name="T7" fmla="*/ 0 h 24"/>
                <a:gd name="T8" fmla="*/ 7 w 7"/>
                <a:gd name="T9" fmla="*/ 4 h 24"/>
                <a:gd name="T10" fmla="*/ 7 w 7"/>
                <a:gd name="T11" fmla="*/ 21 h 24"/>
                <a:gd name="T12" fmla="*/ 3 w 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4">
                  <a:moveTo>
                    <a:pt x="3" y="24"/>
                  </a:moveTo>
                  <a:cubicBezTo>
                    <a:pt x="1" y="24"/>
                    <a:pt x="0" y="23"/>
                    <a:pt x="0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3"/>
                    <a:pt x="5" y="24"/>
                    <a:pt x="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7" name="Freeform 175">
              <a:extLst>
                <a:ext uri="{FF2B5EF4-FFF2-40B4-BE49-F238E27FC236}">
                  <a16:creationId xmlns:a16="http://schemas.microsoft.com/office/drawing/2014/main" xmlns="" id="{7E0E4E99-AB5E-9540-8D75-B109AC8201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7851" y="5573713"/>
              <a:ext cx="74613" cy="74612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7 h 20"/>
                <a:gd name="T12" fmla="*/ 7 w 20"/>
                <a:gd name="T13" fmla="*/ 10 h 20"/>
                <a:gd name="T14" fmla="*/ 10 w 20"/>
                <a:gd name="T15" fmla="*/ 13 h 20"/>
                <a:gd name="T16" fmla="*/ 13 w 20"/>
                <a:gd name="T17" fmla="*/ 10 h 20"/>
                <a:gd name="T18" fmla="*/ 10 w 20"/>
                <a:gd name="T19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7"/>
                  </a:moveTo>
                  <a:cubicBezTo>
                    <a:pt x="9" y="7"/>
                    <a:pt x="7" y="8"/>
                    <a:pt x="7" y="10"/>
                  </a:cubicBezTo>
                  <a:cubicBezTo>
                    <a:pt x="7" y="12"/>
                    <a:pt x="9" y="13"/>
                    <a:pt x="10" y="13"/>
                  </a:cubicBezTo>
                  <a:cubicBezTo>
                    <a:pt x="12" y="13"/>
                    <a:pt x="13" y="12"/>
                    <a:pt x="13" y="10"/>
                  </a:cubicBezTo>
                  <a:cubicBezTo>
                    <a:pt x="13" y="8"/>
                    <a:pt x="12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15B1B3D4-02D0-E14A-A4E1-8010EC960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8750" y="1649288"/>
            <a:ext cx="5342996" cy="278239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DA9B48A-8D0B-604B-B7AC-F2100DEFC56C}"/>
              </a:ext>
            </a:extLst>
          </p:cNvPr>
          <p:cNvSpPr txBox="1"/>
          <p:nvPr/>
        </p:nvSpPr>
        <p:spPr>
          <a:xfrm flipH="1">
            <a:off x="510127" y="1966005"/>
            <a:ext cx="56257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195388" algn="l"/>
              </a:tabLst>
            </a:pPr>
            <a:r>
              <a:rPr lang="x-none" sz="3600" spc="-15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Trong một số điện thoại thông minh có phần mềm kính lúp điện tử, có thể phóng to ảnh lên đến </a:t>
            </a:r>
            <a:r>
              <a:rPr lang="x-none" sz="3600" spc="-15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10 </a:t>
            </a:r>
            <a:r>
              <a:rPr lang="en-US" sz="3600" spc="-15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lần.</a:t>
            </a:r>
            <a:endParaRPr lang="x-none" sz="3600" spc="-150" dirty="0"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22B402-3F50-9341-8FB4-2C35923DD997}"/>
              </a:ext>
            </a:extLst>
          </p:cNvPr>
          <p:cNvSpPr txBox="1"/>
          <p:nvPr/>
        </p:nvSpPr>
        <p:spPr>
          <a:xfrm flipH="1">
            <a:off x="1712289" y="5024794"/>
            <a:ext cx="10009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3200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Sử dụng điện thoại thông minh có phần mềm 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</a:t>
            </a:r>
            <a:r>
              <a:rPr lang="en-US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ú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p </a:t>
            </a:r>
            <a:r>
              <a:rPr lang="x-none" sz="3200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điện tử, quan sát các vật 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nhỏ (</a:t>
            </a:r>
            <a:r>
              <a:rPr lang="en-US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cây nấm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,</a:t>
            </a:r>
            <a:r>
              <a:rPr lang="en-US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sợi vải, con muỗi, hạt cát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…) </a:t>
            </a:r>
            <a:r>
              <a:rPr lang="x-none" sz="3200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rồi chụp lại 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ảnh đó</a:t>
            </a:r>
            <a:r>
              <a:rPr lang="en-US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chia sẻ với các bạn</a:t>
            </a:r>
            <a:r>
              <a:rPr lang="x-none" sz="320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.</a:t>
            </a:r>
            <a:endParaRPr lang="x-none" sz="3200" dirty="0">
              <a:solidFill>
                <a:schemeClr val="accent5">
                  <a:lumMod val="75000"/>
                </a:schemeClr>
              </a:solidFill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</p:txBody>
      </p:sp>
      <p:pic>
        <p:nvPicPr>
          <p:cNvPr id="3" name="Graphic 2" descr="House">
            <a:extLst>
              <a:ext uri="{FF2B5EF4-FFF2-40B4-BE49-F238E27FC236}">
                <a16:creationId xmlns:a16="http://schemas.microsoft.com/office/drawing/2014/main" xmlns="" id="{984F69F0-B8F5-ED40-8E2F-7975B53A7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1284" y="5110039"/>
            <a:ext cx="1255669" cy="125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 Mẫu Lời Cảm Ơn Hay Nên Sử Dụng Trong Báo Cáo">
            <a:extLst>
              <a:ext uri="{FF2B5EF4-FFF2-40B4-BE49-F238E27FC236}">
                <a16:creationId xmlns:a16="http://schemas.microsoft.com/office/drawing/2014/main" xmlns="" id="{02B2479E-A8C0-437B-B8A5-A6EFED130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1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ính lúp cầm tay Carson MagniView DS-40 2.5x(5x) - Hàng chính hãng | Tshop  | Tiki">
            <a:extLst>
              <a:ext uri="{FF2B5EF4-FFF2-40B4-BE49-F238E27FC236}">
                <a16:creationId xmlns:a16="http://schemas.microsoft.com/office/drawing/2014/main" xmlns="" id="{73003FAB-4C13-904B-8DB8-D8A1927B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03752" y="1627516"/>
            <a:ext cx="6686447" cy="489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B958246-98E4-6044-A256-7407F8197C59}"/>
              </a:ext>
            </a:extLst>
          </p:cNvPr>
          <p:cNvSpPr txBox="1"/>
          <p:nvPr/>
        </p:nvSpPr>
        <p:spPr>
          <a:xfrm>
            <a:off x="2484316" y="470274"/>
            <a:ext cx="67969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I. </a:t>
            </a:r>
            <a:r>
              <a:rPr lang="x-none" sz="44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TÌM HIỂU VỀ KÍNH LÚP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A586537-F102-E845-BFFA-5FA8BE533020}"/>
              </a:ext>
            </a:extLst>
          </p:cNvPr>
          <p:cNvSpPr txBox="1"/>
          <p:nvPr/>
        </p:nvSpPr>
        <p:spPr>
          <a:xfrm flipH="1">
            <a:off x="1487317" y="1937103"/>
            <a:ext cx="79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x-none" sz="36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PHIẾU HỌC TẬP SỐ 1</a:t>
            </a:r>
            <a:r>
              <a:rPr lang="x-none" sz="3600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.</a:t>
            </a:r>
          </a:p>
        </p:txBody>
      </p:sp>
      <p:sp>
        <p:nvSpPr>
          <p:cNvPr id="984" name="Rectangle: Rounded Corners 648">
            <a:extLst>
              <a:ext uri="{FF2B5EF4-FFF2-40B4-BE49-F238E27FC236}">
                <a16:creationId xmlns:a16="http://schemas.microsoft.com/office/drawing/2014/main" xmlns="" id="{804D56CC-BB3B-5F4B-82AF-BA3DC6CAEA0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START TIMER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5" name="Rectangle: Rounded Corners 649">
            <a:extLst>
              <a:ext uri="{FF2B5EF4-FFF2-40B4-BE49-F238E27FC236}">
                <a16:creationId xmlns:a16="http://schemas.microsoft.com/office/drawing/2014/main" xmlns="" id="{EA51BB8D-74F9-964B-8E87-347F033DAFC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986" name="Rectangle: Rounded Corners 650">
            <a:extLst>
              <a:ext uri="{FF2B5EF4-FFF2-40B4-BE49-F238E27FC236}">
                <a16:creationId xmlns:a16="http://schemas.microsoft.com/office/drawing/2014/main" xmlns="" id="{D3CFD3D5-7CE4-444D-AB10-3CFBBB9D6DE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987" name="Rectangle: Rounded Corners 651">
            <a:extLst>
              <a:ext uri="{FF2B5EF4-FFF2-40B4-BE49-F238E27FC236}">
                <a16:creationId xmlns:a16="http://schemas.microsoft.com/office/drawing/2014/main" xmlns="" id="{691C7253-0D9C-224E-8213-7BDB2234812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988" name="Rectangle: Rounded Corners 652">
            <a:extLst>
              <a:ext uri="{FF2B5EF4-FFF2-40B4-BE49-F238E27FC236}">
                <a16:creationId xmlns:a16="http://schemas.microsoft.com/office/drawing/2014/main" xmlns="" id="{3067DE97-BE4C-1445-834C-9A35DB4F99D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989" name="Rectangle: Rounded Corners 653">
            <a:extLst>
              <a:ext uri="{FF2B5EF4-FFF2-40B4-BE49-F238E27FC236}">
                <a16:creationId xmlns:a16="http://schemas.microsoft.com/office/drawing/2014/main" xmlns="" id="{7D8EA598-3F04-A544-AAFA-9CBB7E3EB94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990" name="Rectangle: Rounded Corners 654">
            <a:extLst>
              <a:ext uri="{FF2B5EF4-FFF2-40B4-BE49-F238E27FC236}">
                <a16:creationId xmlns:a16="http://schemas.microsoft.com/office/drawing/2014/main" xmlns="" id="{FA1993D4-BC57-8546-BCCF-027D6EEDC1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991" name="Rectangle: Rounded Corners 655">
            <a:extLst>
              <a:ext uri="{FF2B5EF4-FFF2-40B4-BE49-F238E27FC236}">
                <a16:creationId xmlns:a16="http://schemas.microsoft.com/office/drawing/2014/main" xmlns="" id="{ECACA816-6007-8B46-881E-0694E214655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992" name="Rectangle: Rounded Corners 656">
            <a:extLst>
              <a:ext uri="{FF2B5EF4-FFF2-40B4-BE49-F238E27FC236}">
                <a16:creationId xmlns:a16="http://schemas.microsoft.com/office/drawing/2014/main" xmlns="" id="{A9EA7B6F-0915-A345-B8F3-303730F9933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993" name="Rectangle: Rounded Corners 657">
            <a:extLst>
              <a:ext uri="{FF2B5EF4-FFF2-40B4-BE49-F238E27FC236}">
                <a16:creationId xmlns:a16="http://schemas.microsoft.com/office/drawing/2014/main" xmlns="" id="{525259C9-44A0-FA48-AAF6-3D31441E0F5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994" name="Rectangle: Rounded Corners 658">
            <a:extLst>
              <a:ext uri="{FF2B5EF4-FFF2-40B4-BE49-F238E27FC236}">
                <a16:creationId xmlns:a16="http://schemas.microsoft.com/office/drawing/2014/main" xmlns="" id="{403E335C-4237-4246-B876-E759E7F52E5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995" name="Rectangle: Rounded Corners 659">
            <a:extLst>
              <a:ext uri="{FF2B5EF4-FFF2-40B4-BE49-F238E27FC236}">
                <a16:creationId xmlns:a16="http://schemas.microsoft.com/office/drawing/2014/main" xmlns="" id="{FB61551A-373C-6941-B231-0DC42A729CE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996" name="Rectangle: Rounded Corners 660">
            <a:extLst>
              <a:ext uri="{FF2B5EF4-FFF2-40B4-BE49-F238E27FC236}">
                <a16:creationId xmlns:a16="http://schemas.microsoft.com/office/drawing/2014/main" xmlns="" id="{AFCED71F-6AF0-9F4A-833E-F740C38E7F3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997" name="Rectangle: Rounded Corners 661">
            <a:extLst>
              <a:ext uri="{FF2B5EF4-FFF2-40B4-BE49-F238E27FC236}">
                <a16:creationId xmlns:a16="http://schemas.microsoft.com/office/drawing/2014/main" xmlns="" id="{2FF2CAAD-E45A-9840-B836-825744B0343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998" name="Rectangle: Rounded Corners 662">
            <a:extLst>
              <a:ext uri="{FF2B5EF4-FFF2-40B4-BE49-F238E27FC236}">
                <a16:creationId xmlns:a16="http://schemas.microsoft.com/office/drawing/2014/main" xmlns="" id="{785ADD03-B04B-D64B-B29B-B966EDD24C2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999" name="Rectangle: Rounded Corners 663">
            <a:extLst>
              <a:ext uri="{FF2B5EF4-FFF2-40B4-BE49-F238E27FC236}">
                <a16:creationId xmlns:a16="http://schemas.microsoft.com/office/drawing/2014/main" xmlns="" id="{62D56A11-5540-1848-92A5-CB26F14023A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1000" name="Rectangle: Rounded Corners 664">
            <a:extLst>
              <a:ext uri="{FF2B5EF4-FFF2-40B4-BE49-F238E27FC236}">
                <a16:creationId xmlns:a16="http://schemas.microsoft.com/office/drawing/2014/main" xmlns="" id="{0443AB88-09A8-D243-AEF1-5D7EEC1B28F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1001" name="Rectangle: Rounded Corners 665">
            <a:extLst>
              <a:ext uri="{FF2B5EF4-FFF2-40B4-BE49-F238E27FC236}">
                <a16:creationId xmlns:a16="http://schemas.microsoft.com/office/drawing/2014/main" xmlns="" id="{940BCD14-2842-5D47-9146-13D28FB3014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1002" name="Rectangle: Rounded Corners 666">
            <a:extLst>
              <a:ext uri="{FF2B5EF4-FFF2-40B4-BE49-F238E27FC236}">
                <a16:creationId xmlns:a16="http://schemas.microsoft.com/office/drawing/2014/main" xmlns="" id="{2A50E577-CE17-BE4A-A6D3-7200569FF9D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003" name="Rectangle: Rounded Corners 667">
            <a:extLst>
              <a:ext uri="{FF2B5EF4-FFF2-40B4-BE49-F238E27FC236}">
                <a16:creationId xmlns:a16="http://schemas.microsoft.com/office/drawing/2014/main" xmlns="" id="{004A2B30-55A1-6F46-BC4F-AE10B0EBFD3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1004" name="Rectangle: Rounded Corners 668">
            <a:extLst>
              <a:ext uri="{FF2B5EF4-FFF2-40B4-BE49-F238E27FC236}">
                <a16:creationId xmlns:a16="http://schemas.microsoft.com/office/drawing/2014/main" xmlns="" id="{9A263BF7-6B68-B343-9204-B4556683F0C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1005" name="Rectangle: Rounded Corners 669">
            <a:extLst>
              <a:ext uri="{FF2B5EF4-FFF2-40B4-BE49-F238E27FC236}">
                <a16:creationId xmlns:a16="http://schemas.microsoft.com/office/drawing/2014/main" xmlns="" id="{1192AA6B-AE63-B840-878C-22E58433F59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1006" name="Rectangle: Rounded Corners 670">
            <a:extLst>
              <a:ext uri="{FF2B5EF4-FFF2-40B4-BE49-F238E27FC236}">
                <a16:creationId xmlns:a16="http://schemas.microsoft.com/office/drawing/2014/main" xmlns="" id="{C59A4408-DD15-584F-906E-56E14D3FF31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1007" name="Rectangle: Rounded Corners 671">
            <a:extLst>
              <a:ext uri="{FF2B5EF4-FFF2-40B4-BE49-F238E27FC236}">
                <a16:creationId xmlns:a16="http://schemas.microsoft.com/office/drawing/2014/main" xmlns="" id="{1DB927C3-9186-414D-ACD5-A1962F640A5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1008" name="Rectangle: Rounded Corners 672">
            <a:extLst>
              <a:ext uri="{FF2B5EF4-FFF2-40B4-BE49-F238E27FC236}">
                <a16:creationId xmlns:a16="http://schemas.microsoft.com/office/drawing/2014/main" xmlns="" id="{E7E1DBB4-2444-8F4B-BACE-8667157B61E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1009" name="Rectangle: Rounded Corners 673">
            <a:extLst>
              <a:ext uri="{FF2B5EF4-FFF2-40B4-BE49-F238E27FC236}">
                <a16:creationId xmlns:a16="http://schemas.microsoft.com/office/drawing/2014/main" xmlns="" id="{3B83E812-EDFD-9345-B790-F9B76EC6F01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1010" name="Rectangle: Rounded Corners 674">
            <a:extLst>
              <a:ext uri="{FF2B5EF4-FFF2-40B4-BE49-F238E27FC236}">
                <a16:creationId xmlns:a16="http://schemas.microsoft.com/office/drawing/2014/main" xmlns="" id="{A9B3DC79-6190-C644-891B-25EA5FD58A1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1011" name="Rectangle: Rounded Corners 675">
            <a:extLst>
              <a:ext uri="{FF2B5EF4-FFF2-40B4-BE49-F238E27FC236}">
                <a16:creationId xmlns:a16="http://schemas.microsoft.com/office/drawing/2014/main" xmlns="" id="{FDD39182-F991-2044-BB7E-A0BED5E1A4A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1012" name="Rectangle: Rounded Corners 676">
            <a:extLst>
              <a:ext uri="{FF2B5EF4-FFF2-40B4-BE49-F238E27FC236}">
                <a16:creationId xmlns:a16="http://schemas.microsoft.com/office/drawing/2014/main" xmlns="" id="{E95ADAD6-EE12-B249-894E-3AE0B2D01AA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33</a:t>
            </a:r>
          </a:p>
        </p:txBody>
      </p:sp>
      <p:sp>
        <p:nvSpPr>
          <p:cNvPr id="1013" name="Rectangle: Rounded Corners 677">
            <a:extLst>
              <a:ext uri="{FF2B5EF4-FFF2-40B4-BE49-F238E27FC236}">
                <a16:creationId xmlns:a16="http://schemas.microsoft.com/office/drawing/2014/main" xmlns="" id="{1C5747FC-7B82-8347-BA4A-BA9502C3ABE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1014" name="Rectangle: Rounded Corners 678">
            <a:extLst>
              <a:ext uri="{FF2B5EF4-FFF2-40B4-BE49-F238E27FC236}">
                <a16:creationId xmlns:a16="http://schemas.microsoft.com/office/drawing/2014/main" xmlns="" id="{CA459DF7-CBC7-354E-9E61-6D5FF5F30DD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1015" name="Rectangle: Rounded Corners 679">
            <a:extLst>
              <a:ext uri="{FF2B5EF4-FFF2-40B4-BE49-F238E27FC236}">
                <a16:creationId xmlns:a16="http://schemas.microsoft.com/office/drawing/2014/main" xmlns="" id="{76106211-2259-DA41-B7A4-C1895D54086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1016" name="Rectangle: Rounded Corners 680">
            <a:extLst>
              <a:ext uri="{FF2B5EF4-FFF2-40B4-BE49-F238E27FC236}">
                <a16:creationId xmlns:a16="http://schemas.microsoft.com/office/drawing/2014/main" xmlns="" id="{0D9DF405-52C6-144B-B1DC-0A26B6942E1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1017" name="Rectangle: Rounded Corners 681">
            <a:extLst>
              <a:ext uri="{FF2B5EF4-FFF2-40B4-BE49-F238E27FC236}">
                <a16:creationId xmlns:a16="http://schemas.microsoft.com/office/drawing/2014/main" xmlns="" id="{01027378-FCDF-AE44-AB9E-1DB3E285F31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1018" name="Rectangle: Rounded Corners 682">
            <a:extLst>
              <a:ext uri="{FF2B5EF4-FFF2-40B4-BE49-F238E27FC236}">
                <a16:creationId xmlns:a16="http://schemas.microsoft.com/office/drawing/2014/main" xmlns="" id="{B05F6E1A-F08A-FA4B-9F0F-531112B8CA3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1019" name="Rectangle: Rounded Corners 683">
            <a:extLst>
              <a:ext uri="{FF2B5EF4-FFF2-40B4-BE49-F238E27FC236}">
                <a16:creationId xmlns:a16="http://schemas.microsoft.com/office/drawing/2014/main" xmlns="" id="{A98DFFDB-0E74-5547-BBB7-9B9D3F77B8A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1020" name="Rectangle: Rounded Corners 684">
            <a:extLst>
              <a:ext uri="{FF2B5EF4-FFF2-40B4-BE49-F238E27FC236}">
                <a16:creationId xmlns:a16="http://schemas.microsoft.com/office/drawing/2014/main" xmlns="" id="{E76A7452-9A1D-6040-A4CE-EB6D95C0A80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1021" name="Rectangle: Rounded Corners 685">
            <a:extLst>
              <a:ext uri="{FF2B5EF4-FFF2-40B4-BE49-F238E27FC236}">
                <a16:creationId xmlns:a16="http://schemas.microsoft.com/office/drawing/2014/main" xmlns="" id="{E5083E5E-8824-AC4E-800D-0D66D06ED1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1022" name="Rectangle: Rounded Corners 686">
            <a:extLst>
              <a:ext uri="{FF2B5EF4-FFF2-40B4-BE49-F238E27FC236}">
                <a16:creationId xmlns:a16="http://schemas.microsoft.com/office/drawing/2014/main" xmlns="" id="{1FEE54FE-E485-5C4B-B8C2-5C4B3086E39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1023" name="Rectangle: Rounded Corners 687">
            <a:extLst>
              <a:ext uri="{FF2B5EF4-FFF2-40B4-BE49-F238E27FC236}">
                <a16:creationId xmlns:a16="http://schemas.microsoft.com/office/drawing/2014/main" xmlns="" id="{19B4CAA9-8F1C-5344-8385-C1650225980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1024" name="Rectangle: Rounded Corners 688">
            <a:extLst>
              <a:ext uri="{FF2B5EF4-FFF2-40B4-BE49-F238E27FC236}">
                <a16:creationId xmlns:a16="http://schemas.microsoft.com/office/drawing/2014/main" xmlns="" id="{EDC0B184-1F51-F342-8301-7D2A6301705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1025" name="Rectangle: Rounded Corners 689">
            <a:extLst>
              <a:ext uri="{FF2B5EF4-FFF2-40B4-BE49-F238E27FC236}">
                <a16:creationId xmlns:a16="http://schemas.microsoft.com/office/drawing/2014/main" xmlns="" id="{1C331D35-4002-DE4A-87E3-231CABE683A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1027" name="Rectangle: Rounded Corners 690">
            <a:extLst>
              <a:ext uri="{FF2B5EF4-FFF2-40B4-BE49-F238E27FC236}">
                <a16:creationId xmlns:a16="http://schemas.microsoft.com/office/drawing/2014/main" xmlns="" id="{67377596-BDBD-E64F-A204-12958C1C0D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1029" name="Rectangle: Rounded Corners 691">
            <a:extLst>
              <a:ext uri="{FF2B5EF4-FFF2-40B4-BE49-F238E27FC236}">
                <a16:creationId xmlns:a16="http://schemas.microsoft.com/office/drawing/2014/main" xmlns="" id="{6606FB8E-B520-8041-863F-957CE0C8D94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1031" name="Rectangle: Rounded Corners 692">
            <a:extLst>
              <a:ext uri="{FF2B5EF4-FFF2-40B4-BE49-F238E27FC236}">
                <a16:creationId xmlns:a16="http://schemas.microsoft.com/office/drawing/2014/main" xmlns="" id="{656915CC-F683-734B-A9B7-D098A4E5D77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1032" name="Rectangle: Rounded Corners 693">
            <a:extLst>
              <a:ext uri="{FF2B5EF4-FFF2-40B4-BE49-F238E27FC236}">
                <a16:creationId xmlns:a16="http://schemas.microsoft.com/office/drawing/2014/main" xmlns="" id="{1823D345-C020-FA4D-9642-42211C15BCF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1033" name="Rectangle: Rounded Corners 694">
            <a:extLst>
              <a:ext uri="{FF2B5EF4-FFF2-40B4-BE49-F238E27FC236}">
                <a16:creationId xmlns:a16="http://schemas.microsoft.com/office/drawing/2014/main" xmlns="" id="{D3888E89-FAFF-7F4D-9BFB-BF4531BFAE3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1034" name="Rectangle: Rounded Corners 695">
            <a:extLst>
              <a:ext uri="{FF2B5EF4-FFF2-40B4-BE49-F238E27FC236}">
                <a16:creationId xmlns:a16="http://schemas.microsoft.com/office/drawing/2014/main" xmlns="" id="{54479530-51BD-EA43-94A1-33D54177864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1035" name="Rectangle: Rounded Corners 696">
            <a:extLst>
              <a:ext uri="{FF2B5EF4-FFF2-40B4-BE49-F238E27FC236}">
                <a16:creationId xmlns:a16="http://schemas.microsoft.com/office/drawing/2014/main" xmlns="" id="{51BDE080-5948-6E48-9675-35A0F467E29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1036" name="Rectangle: Rounded Corners 697">
            <a:extLst>
              <a:ext uri="{FF2B5EF4-FFF2-40B4-BE49-F238E27FC236}">
                <a16:creationId xmlns:a16="http://schemas.microsoft.com/office/drawing/2014/main" xmlns="" id="{C8F2E304-277E-114B-8679-70DC1AD5613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1037" name="Rectangle: Rounded Corners 698">
            <a:extLst>
              <a:ext uri="{FF2B5EF4-FFF2-40B4-BE49-F238E27FC236}">
                <a16:creationId xmlns:a16="http://schemas.microsoft.com/office/drawing/2014/main" xmlns="" id="{4E0C8BB2-B3B3-2046-ADA0-EC4F3A81A90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1038" name="Rectangle: Rounded Corners 699">
            <a:extLst>
              <a:ext uri="{FF2B5EF4-FFF2-40B4-BE49-F238E27FC236}">
                <a16:creationId xmlns:a16="http://schemas.microsoft.com/office/drawing/2014/main" xmlns="" id="{FCFF0757-ED0C-B84D-88B6-4BCF90074A8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1039" name="Rectangle: Rounded Corners 700">
            <a:extLst>
              <a:ext uri="{FF2B5EF4-FFF2-40B4-BE49-F238E27FC236}">
                <a16:creationId xmlns:a16="http://schemas.microsoft.com/office/drawing/2014/main" xmlns="" id="{DB244D47-FB06-2D49-9BF6-578D1F9D43A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1040" name="Rectangle: Rounded Corners 701">
            <a:extLst>
              <a:ext uri="{FF2B5EF4-FFF2-40B4-BE49-F238E27FC236}">
                <a16:creationId xmlns:a16="http://schemas.microsoft.com/office/drawing/2014/main" xmlns="" id="{511C2A2C-F0B0-024B-ADD5-E834441A5CF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1041" name="Rectangle: Rounded Corners 702">
            <a:extLst>
              <a:ext uri="{FF2B5EF4-FFF2-40B4-BE49-F238E27FC236}">
                <a16:creationId xmlns:a16="http://schemas.microsoft.com/office/drawing/2014/main" xmlns="" id="{6034D957-BA92-C949-902B-54575A526C9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1042" name="Rectangle: Rounded Corners 703">
            <a:extLst>
              <a:ext uri="{FF2B5EF4-FFF2-40B4-BE49-F238E27FC236}">
                <a16:creationId xmlns:a16="http://schemas.microsoft.com/office/drawing/2014/main" xmlns="" id="{484E3FE7-4B5F-8E4E-99A8-33DF1D89510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1043" name="Rectangle: Rounded Corners 704">
            <a:extLst>
              <a:ext uri="{FF2B5EF4-FFF2-40B4-BE49-F238E27FC236}">
                <a16:creationId xmlns:a16="http://schemas.microsoft.com/office/drawing/2014/main" xmlns="" id="{B886048A-BA4C-9F45-B6A9-52174FDD6B4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1044" name="Rectangle: Rounded Corners 705">
            <a:extLst>
              <a:ext uri="{FF2B5EF4-FFF2-40B4-BE49-F238E27FC236}">
                <a16:creationId xmlns:a16="http://schemas.microsoft.com/office/drawing/2014/main" xmlns="" id="{8EFB7100-C86E-3844-A3A1-8C48E365725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1045" name="Rectangle: Rounded Corners 706">
            <a:extLst>
              <a:ext uri="{FF2B5EF4-FFF2-40B4-BE49-F238E27FC236}">
                <a16:creationId xmlns:a16="http://schemas.microsoft.com/office/drawing/2014/main" xmlns="" id="{92470C4B-5062-DA48-B174-55E15BDBCBD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1046" name="Rectangle: Rounded Corners 707">
            <a:extLst>
              <a:ext uri="{FF2B5EF4-FFF2-40B4-BE49-F238E27FC236}">
                <a16:creationId xmlns:a16="http://schemas.microsoft.com/office/drawing/2014/main" xmlns="" id="{C1040BDA-0366-E54C-8411-D0523E7E03A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1047" name="Rectangle: Rounded Corners 708">
            <a:extLst>
              <a:ext uri="{FF2B5EF4-FFF2-40B4-BE49-F238E27FC236}">
                <a16:creationId xmlns:a16="http://schemas.microsoft.com/office/drawing/2014/main" xmlns="" id="{7EA63F6B-704D-1F41-A4A9-6EC8B3F9FB5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1048" name="Rectangle: Rounded Corners 709">
            <a:extLst>
              <a:ext uri="{FF2B5EF4-FFF2-40B4-BE49-F238E27FC236}">
                <a16:creationId xmlns:a16="http://schemas.microsoft.com/office/drawing/2014/main" xmlns="" id="{012B8F33-FDC3-7349-B790-B04DD83B819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1049" name="Rectangle: Rounded Corners 710">
            <a:extLst>
              <a:ext uri="{FF2B5EF4-FFF2-40B4-BE49-F238E27FC236}">
                <a16:creationId xmlns:a16="http://schemas.microsoft.com/office/drawing/2014/main" xmlns="" id="{FA91D7AC-74C4-BF44-8E70-0223B0CBBF7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1050" name="Rectangle: Rounded Corners 711">
            <a:extLst>
              <a:ext uri="{FF2B5EF4-FFF2-40B4-BE49-F238E27FC236}">
                <a16:creationId xmlns:a16="http://schemas.microsoft.com/office/drawing/2014/main" xmlns="" id="{490D4B01-AA9C-2348-B195-21041AAFB3E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1051" name="Rectangle: Rounded Corners 712">
            <a:extLst>
              <a:ext uri="{FF2B5EF4-FFF2-40B4-BE49-F238E27FC236}">
                <a16:creationId xmlns:a16="http://schemas.microsoft.com/office/drawing/2014/main" xmlns="" id="{21B6DCC5-1C71-594C-B794-5E8F1E3EFF8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1052" name="Rectangle: Rounded Corners 713">
            <a:extLst>
              <a:ext uri="{FF2B5EF4-FFF2-40B4-BE49-F238E27FC236}">
                <a16:creationId xmlns:a16="http://schemas.microsoft.com/office/drawing/2014/main" xmlns="" id="{4B6B71B2-6103-804E-A6AB-509533AE987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1053" name="Rectangle: Rounded Corners 714">
            <a:extLst>
              <a:ext uri="{FF2B5EF4-FFF2-40B4-BE49-F238E27FC236}">
                <a16:creationId xmlns:a16="http://schemas.microsoft.com/office/drawing/2014/main" xmlns="" id="{EFCE96C2-4B7B-E844-BCEC-2F4039131AF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1054" name="Rectangle: Rounded Corners 715">
            <a:extLst>
              <a:ext uri="{FF2B5EF4-FFF2-40B4-BE49-F238E27FC236}">
                <a16:creationId xmlns:a16="http://schemas.microsoft.com/office/drawing/2014/main" xmlns="" id="{E233040F-2AFF-704D-8359-E5E3F30F380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1055" name="Rectangle: Rounded Corners 716">
            <a:extLst>
              <a:ext uri="{FF2B5EF4-FFF2-40B4-BE49-F238E27FC236}">
                <a16:creationId xmlns:a16="http://schemas.microsoft.com/office/drawing/2014/main" xmlns="" id="{83593FF3-6603-3A49-BD00-EBBDE438D38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1056" name="Rectangle: Rounded Corners 717">
            <a:extLst>
              <a:ext uri="{FF2B5EF4-FFF2-40B4-BE49-F238E27FC236}">
                <a16:creationId xmlns:a16="http://schemas.microsoft.com/office/drawing/2014/main" xmlns="" id="{4913E88F-F6C7-1941-BEDA-072C7BEC2D7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1057" name="Rectangle: Rounded Corners 718">
            <a:extLst>
              <a:ext uri="{FF2B5EF4-FFF2-40B4-BE49-F238E27FC236}">
                <a16:creationId xmlns:a16="http://schemas.microsoft.com/office/drawing/2014/main" xmlns="" id="{8EBF581E-89F0-A04C-978C-C12C1258D77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1058" name="Rectangle: Rounded Corners 719">
            <a:extLst>
              <a:ext uri="{FF2B5EF4-FFF2-40B4-BE49-F238E27FC236}">
                <a16:creationId xmlns:a16="http://schemas.microsoft.com/office/drawing/2014/main" xmlns="" id="{7DAC3C77-8D88-B54D-8517-961A1225D60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1059" name="Rectangle: Rounded Corners 720">
            <a:extLst>
              <a:ext uri="{FF2B5EF4-FFF2-40B4-BE49-F238E27FC236}">
                <a16:creationId xmlns:a16="http://schemas.microsoft.com/office/drawing/2014/main" xmlns="" id="{F00C25A1-72E9-044C-914B-2F03D8F9268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060" name="Rectangle: Rounded Corners 721">
            <a:extLst>
              <a:ext uri="{FF2B5EF4-FFF2-40B4-BE49-F238E27FC236}">
                <a16:creationId xmlns:a16="http://schemas.microsoft.com/office/drawing/2014/main" xmlns="" id="{6BF6C094-AC8B-D94A-BAC5-54336355865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61" name="Rectangle: Rounded Corners 722">
            <a:extLst>
              <a:ext uri="{FF2B5EF4-FFF2-40B4-BE49-F238E27FC236}">
                <a16:creationId xmlns:a16="http://schemas.microsoft.com/office/drawing/2014/main" xmlns="" id="{3DB45395-6AF2-804B-913B-10E57485B5F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62" name="Rectangle: Rounded Corners 723">
            <a:extLst>
              <a:ext uri="{FF2B5EF4-FFF2-40B4-BE49-F238E27FC236}">
                <a16:creationId xmlns:a16="http://schemas.microsoft.com/office/drawing/2014/main" xmlns="" id="{691CFE5B-9331-2E41-A328-5E8A24E1EF3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63" name="Rectangle: Rounded Corners 724">
            <a:extLst>
              <a:ext uri="{FF2B5EF4-FFF2-40B4-BE49-F238E27FC236}">
                <a16:creationId xmlns:a16="http://schemas.microsoft.com/office/drawing/2014/main" xmlns="" id="{CE2DF301-F270-DC46-B9D8-4D8297B9C8E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64" name="Rectangle: Rounded Corners 725">
            <a:extLst>
              <a:ext uri="{FF2B5EF4-FFF2-40B4-BE49-F238E27FC236}">
                <a16:creationId xmlns:a16="http://schemas.microsoft.com/office/drawing/2014/main" xmlns="" id="{F479BAC0-2B60-8B40-94FC-E34CF2476C6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65" name="Rectangle: Rounded Corners 726">
            <a:extLst>
              <a:ext uri="{FF2B5EF4-FFF2-40B4-BE49-F238E27FC236}">
                <a16:creationId xmlns:a16="http://schemas.microsoft.com/office/drawing/2014/main" xmlns="" id="{D90CBFCB-0086-2940-ABF9-F1E12AF7C8F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66" name="Rectangle: Rounded Corners 727">
            <a:extLst>
              <a:ext uri="{FF2B5EF4-FFF2-40B4-BE49-F238E27FC236}">
                <a16:creationId xmlns:a16="http://schemas.microsoft.com/office/drawing/2014/main" xmlns="" id="{9B3B056A-6757-B543-9FB2-634306D4714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67" name="Rectangle: Rounded Corners 728">
            <a:extLst>
              <a:ext uri="{FF2B5EF4-FFF2-40B4-BE49-F238E27FC236}">
                <a16:creationId xmlns:a16="http://schemas.microsoft.com/office/drawing/2014/main" xmlns="" id="{AE171AA2-D409-FA4C-9A5A-E9B0F5B60D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68" name="Rectangle: Rounded Corners 729">
            <a:extLst>
              <a:ext uri="{FF2B5EF4-FFF2-40B4-BE49-F238E27FC236}">
                <a16:creationId xmlns:a16="http://schemas.microsoft.com/office/drawing/2014/main" xmlns="" id="{417A06FF-AF08-4844-8230-BAF5315E731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69" name="Rectangle: Rounded Corners 730">
            <a:extLst>
              <a:ext uri="{FF2B5EF4-FFF2-40B4-BE49-F238E27FC236}">
                <a16:creationId xmlns:a16="http://schemas.microsoft.com/office/drawing/2014/main" xmlns="" id="{596BFD2A-C558-9A4A-8D77-EAECA05554C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070" name="Rectangle: Rounded Corners 731">
            <a:extLst>
              <a:ext uri="{FF2B5EF4-FFF2-40B4-BE49-F238E27FC236}">
                <a16:creationId xmlns:a16="http://schemas.microsoft.com/office/drawing/2014/main" xmlns="" id="{9C5802DD-970A-8A44-B34E-4F78806F7D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071" name="Rectangle: Rounded Corners 732">
            <a:extLst>
              <a:ext uri="{FF2B5EF4-FFF2-40B4-BE49-F238E27FC236}">
                <a16:creationId xmlns:a16="http://schemas.microsoft.com/office/drawing/2014/main" xmlns="" id="{63721B4A-94FF-E745-A6CF-A42644E648C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072" name="Rectangle: Rounded Corners 733">
            <a:extLst>
              <a:ext uri="{FF2B5EF4-FFF2-40B4-BE49-F238E27FC236}">
                <a16:creationId xmlns:a16="http://schemas.microsoft.com/office/drawing/2014/main" xmlns="" id="{C01E559B-DF4C-EA4E-BD04-60BC09FF591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073" name="Rectangle: Rounded Corners 734">
            <a:extLst>
              <a:ext uri="{FF2B5EF4-FFF2-40B4-BE49-F238E27FC236}">
                <a16:creationId xmlns:a16="http://schemas.microsoft.com/office/drawing/2014/main" xmlns="" id="{313DCA3C-A6F0-BB42-A085-A78E03D73B6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074" name="Rectangle: Rounded Corners 735">
            <a:extLst>
              <a:ext uri="{FF2B5EF4-FFF2-40B4-BE49-F238E27FC236}">
                <a16:creationId xmlns:a16="http://schemas.microsoft.com/office/drawing/2014/main" xmlns="" id="{95AD75D1-1EF0-6142-97EA-D04972700D6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075" name="Rectangle: Rounded Corners 736">
            <a:extLst>
              <a:ext uri="{FF2B5EF4-FFF2-40B4-BE49-F238E27FC236}">
                <a16:creationId xmlns:a16="http://schemas.microsoft.com/office/drawing/2014/main" xmlns="" id="{126CD90A-6AF0-E849-A580-B98C3990DDC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076" name="Rectangle: Rounded Corners 737">
            <a:extLst>
              <a:ext uri="{FF2B5EF4-FFF2-40B4-BE49-F238E27FC236}">
                <a16:creationId xmlns:a16="http://schemas.microsoft.com/office/drawing/2014/main" xmlns="" id="{7D1F8AE3-9527-8443-A4D8-1720EB7102C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077" name="Rectangle: Rounded Corners 738">
            <a:extLst>
              <a:ext uri="{FF2B5EF4-FFF2-40B4-BE49-F238E27FC236}">
                <a16:creationId xmlns:a16="http://schemas.microsoft.com/office/drawing/2014/main" xmlns="" id="{142D7C49-0E89-1049-9DC1-C68BF086F7A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078" name="Rectangle: Rounded Corners 739">
            <a:extLst>
              <a:ext uri="{FF2B5EF4-FFF2-40B4-BE49-F238E27FC236}">
                <a16:creationId xmlns:a16="http://schemas.microsoft.com/office/drawing/2014/main" xmlns="" id="{18400450-7E54-EF4A-9542-57DEA9234E6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079" name="Rectangle: Rounded Corners 740">
            <a:extLst>
              <a:ext uri="{FF2B5EF4-FFF2-40B4-BE49-F238E27FC236}">
                <a16:creationId xmlns:a16="http://schemas.microsoft.com/office/drawing/2014/main" xmlns="" id="{239003C5-CA05-1548-B514-22B3DFF1D02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080" name="Rectangle: Rounded Corners 741">
            <a:extLst>
              <a:ext uri="{FF2B5EF4-FFF2-40B4-BE49-F238E27FC236}">
                <a16:creationId xmlns:a16="http://schemas.microsoft.com/office/drawing/2014/main" xmlns="" id="{AD3F57F3-1A10-BB40-A0FC-0052A6B7425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081" name="Rectangle: Rounded Corners 742">
            <a:extLst>
              <a:ext uri="{FF2B5EF4-FFF2-40B4-BE49-F238E27FC236}">
                <a16:creationId xmlns:a16="http://schemas.microsoft.com/office/drawing/2014/main" xmlns="" id="{12CCFCAB-26A4-E746-8CE3-D09AEC313DC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082" name="Rectangle: Rounded Corners 743">
            <a:extLst>
              <a:ext uri="{FF2B5EF4-FFF2-40B4-BE49-F238E27FC236}">
                <a16:creationId xmlns:a16="http://schemas.microsoft.com/office/drawing/2014/main" xmlns="" id="{DF52A506-58E0-154B-923F-2E7DC9F1570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083" name="Rectangle: Rounded Corners 744">
            <a:extLst>
              <a:ext uri="{FF2B5EF4-FFF2-40B4-BE49-F238E27FC236}">
                <a16:creationId xmlns:a16="http://schemas.microsoft.com/office/drawing/2014/main" xmlns="" id="{E2877AAA-B2B9-6E47-9FFF-3BB8AF48A1B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084" name="Rectangle: Rounded Corners 745">
            <a:extLst>
              <a:ext uri="{FF2B5EF4-FFF2-40B4-BE49-F238E27FC236}">
                <a16:creationId xmlns:a16="http://schemas.microsoft.com/office/drawing/2014/main" xmlns="" id="{21B7DB6D-CF94-694F-8845-BCA591486C1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085" name="Rectangle: Rounded Corners 746">
            <a:extLst>
              <a:ext uri="{FF2B5EF4-FFF2-40B4-BE49-F238E27FC236}">
                <a16:creationId xmlns:a16="http://schemas.microsoft.com/office/drawing/2014/main" xmlns="" id="{49EA7801-D8F0-E141-8D25-82222EEBBA9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086" name="Rectangle: Rounded Corners 747">
            <a:extLst>
              <a:ext uri="{FF2B5EF4-FFF2-40B4-BE49-F238E27FC236}">
                <a16:creationId xmlns:a16="http://schemas.microsoft.com/office/drawing/2014/main" xmlns="" id="{7532F19B-CB1A-3143-BFD3-9FF7E9AA36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087" name="Rectangle: Rounded Corners 748">
            <a:extLst>
              <a:ext uri="{FF2B5EF4-FFF2-40B4-BE49-F238E27FC236}">
                <a16:creationId xmlns:a16="http://schemas.microsoft.com/office/drawing/2014/main" xmlns="" id="{0B97D538-16D8-5640-95B6-CD2D8729ACD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088" name="Rectangle: Rounded Corners 749">
            <a:extLst>
              <a:ext uri="{FF2B5EF4-FFF2-40B4-BE49-F238E27FC236}">
                <a16:creationId xmlns:a16="http://schemas.microsoft.com/office/drawing/2014/main" xmlns="" id="{CA769F2E-9F7D-494A-A4B4-244C3F3C086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089" name="Rectangle: Rounded Corners 750">
            <a:extLst>
              <a:ext uri="{FF2B5EF4-FFF2-40B4-BE49-F238E27FC236}">
                <a16:creationId xmlns:a16="http://schemas.microsoft.com/office/drawing/2014/main" xmlns="" id="{C09A1CE0-5627-9A4C-8C7F-2E12FDF31E3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090" name="Rectangle: Rounded Corners 751">
            <a:extLst>
              <a:ext uri="{FF2B5EF4-FFF2-40B4-BE49-F238E27FC236}">
                <a16:creationId xmlns:a16="http://schemas.microsoft.com/office/drawing/2014/main" xmlns="" id="{4ACB4D3D-624B-684D-AA09-FD4C358A508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091" name="Rectangle: Rounded Corners 752">
            <a:extLst>
              <a:ext uri="{FF2B5EF4-FFF2-40B4-BE49-F238E27FC236}">
                <a16:creationId xmlns:a16="http://schemas.microsoft.com/office/drawing/2014/main" xmlns="" id="{06A9D4B1-25B5-144B-AE62-A46A5ABD6F8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092" name="Rectangle: Rounded Corners 753">
            <a:extLst>
              <a:ext uri="{FF2B5EF4-FFF2-40B4-BE49-F238E27FC236}">
                <a16:creationId xmlns:a16="http://schemas.microsoft.com/office/drawing/2014/main" xmlns="" id="{266E7183-BF5D-0B49-894C-4FF76FE56DD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093" name="Rectangle: Rounded Corners 754">
            <a:extLst>
              <a:ext uri="{FF2B5EF4-FFF2-40B4-BE49-F238E27FC236}">
                <a16:creationId xmlns:a16="http://schemas.microsoft.com/office/drawing/2014/main" xmlns="" id="{967E8840-5709-7146-8FFC-32FB4BE5F4C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094" name="Rectangle: Rounded Corners 755">
            <a:extLst>
              <a:ext uri="{FF2B5EF4-FFF2-40B4-BE49-F238E27FC236}">
                <a16:creationId xmlns:a16="http://schemas.microsoft.com/office/drawing/2014/main" xmlns="" id="{881F386A-03C7-4B40-96D5-211E14D97BB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095" name="Rectangle: Rounded Corners 756">
            <a:extLst>
              <a:ext uri="{FF2B5EF4-FFF2-40B4-BE49-F238E27FC236}">
                <a16:creationId xmlns:a16="http://schemas.microsoft.com/office/drawing/2014/main" xmlns="" id="{700E2E1E-88AF-5B49-AC1D-2D8A1561D99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096" name="Rectangle: Rounded Corners 757">
            <a:extLst>
              <a:ext uri="{FF2B5EF4-FFF2-40B4-BE49-F238E27FC236}">
                <a16:creationId xmlns:a16="http://schemas.microsoft.com/office/drawing/2014/main" xmlns="" id="{CEAFF65A-A005-904C-8021-45C514730C0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097" name="Rectangle: Rounded Corners 758">
            <a:extLst>
              <a:ext uri="{FF2B5EF4-FFF2-40B4-BE49-F238E27FC236}">
                <a16:creationId xmlns:a16="http://schemas.microsoft.com/office/drawing/2014/main" xmlns="" id="{C0B6018C-B46A-184E-9058-9811F55E34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098" name="Rectangle: Rounded Corners 759">
            <a:extLst>
              <a:ext uri="{FF2B5EF4-FFF2-40B4-BE49-F238E27FC236}">
                <a16:creationId xmlns:a16="http://schemas.microsoft.com/office/drawing/2014/main" xmlns="" id="{DFBFB50B-B37A-DE41-9300-5BEB74754FA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099" name="Rectangle: Rounded Corners 760">
            <a:extLst>
              <a:ext uri="{FF2B5EF4-FFF2-40B4-BE49-F238E27FC236}">
                <a16:creationId xmlns:a16="http://schemas.microsoft.com/office/drawing/2014/main" xmlns="" id="{C1B7433F-82B2-1D4D-9F2A-DE9F7BBE0F6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100" name="Rectangle: Rounded Corners 761">
            <a:extLst>
              <a:ext uri="{FF2B5EF4-FFF2-40B4-BE49-F238E27FC236}">
                <a16:creationId xmlns:a16="http://schemas.microsoft.com/office/drawing/2014/main" xmlns="" id="{E2B90C01-62BA-7A4A-915B-DCCBF168F4D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101" name="Rectangle: Rounded Corners 762">
            <a:extLst>
              <a:ext uri="{FF2B5EF4-FFF2-40B4-BE49-F238E27FC236}">
                <a16:creationId xmlns:a16="http://schemas.microsoft.com/office/drawing/2014/main" xmlns="" id="{6CDB9C0C-2350-1440-9957-DDA6613A0E7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102" name="Rectangle: Rounded Corners 763">
            <a:extLst>
              <a:ext uri="{FF2B5EF4-FFF2-40B4-BE49-F238E27FC236}">
                <a16:creationId xmlns:a16="http://schemas.microsoft.com/office/drawing/2014/main" xmlns="" id="{A3B71B5F-9AC4-334E-8F79-6E7FDD002FB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103" name="Rectangle: Rounded Corners 764">
            <a:extLst>
              <a:ext uri="{FF2B5EF4-FFF2-40B4-BE49-F238E27FC236}">
                <a16:creationId xmlns:a16="http://schemas.microsoft.com/office/drawing/2014/main" xmlns="" id="{E3EB822E-5F99-AA4A-83F3-FBE59EBA46F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104" name="Rectangle: Rounded Corners 765">
            <a:extLst>
              <a:ext uri="{FF2B5EF4-FFF2-40B4-BE49-F238E27FC236}">
                <a16:creationId xmlns:a16="http://schemas.microsoft.com/office/drawing/2014/main" xmlns="" id="{D57ED011-7584-5F4A-A0B3-4705E095638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105" name="Rectangle: Rounded Corners 766">
            <a:extLst>
              <a:ext uri="{FF2B5EF4-FFF2-40B4-BE49-F238E27FC236}">
                <a16:creationId xmlns:a16="http://schemas.microsoft.com/office/drawing/2014/main" xmlns="" id="{40396303-19CD-A94B-8AF8-D672B2D9B36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106" name="Rectangle: Rounded Corners 767">
            <a:extLst>
              <a:ext uri="{FF2B5EF4-FFF2-40B4-BE49-F238E27FC236}">
                <a16:creationId xmlns:a16="http://schemas.microsoft.com/office/drawing/2014/main" xmlns="" id="{546D5ECB-CF36-4D44-A0EA-F2C2AC03DAD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107" name="Rectangle: Rounded Corners 768">
            <a:extLst>
              <a:ext uri="{FF2B5EF4-FFF2-40B4-BE49-F238E27FC236}">
                <a16:creationId xmlns:a16="http://schemas.microsoft.com/office/drawing/2014/main" xmlns="" id="{E03A61E6-5023-8E40-8F52-9545D0E85FF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108" name="Rectangle: Rounded Corners 769">
            <a:extLst>
              <a:ext uri="{FF2B5EF4-FFF2-40B4-BE49-F238E27FC236}">
                <a16:creationId xmlns:a16="http://schemas.microsoft.com/office/drawing/2014/main" xmlns="" id="{323A51A9-C416-4C41-8B46-63FB5D2FA12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109" name="Rectangle: Rounded Corners 770">
            <a:extLst>
              <a:ext uri="{FF2B5EF4-FFF2-40B4-BE49-F238E27FC236}">
                <a16:creationId xmlns:a16="http://schemas.microsoft.com/office/drawing/2014/main" xmlns="" id="{C9096930-18B2-5F41-82A8-4D3BACBFA74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110" name="Rectangle: Rounded Corners 771">
            <a:extLst>
              <a:ext uri="{FF2B5EF4-FFF2-40B4-BE49-F238E27FC236}">
                <a16:creationId xmlns:a16="http://schemas.microsoft.com/office/drawing/2014/main" xmlns="" id="{9809A460-6819-5B4A-8E23-63D63AEED39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111" name="Rectangle: Rounded Corners 772">
            <a:extLst>
              <a:ext uri="{FF2B5EF4-FFF2-40B4-BE49-F238E27FC236}">
                <a16:creationId xmlns:a16="http://schemas.microsoft.com/office/drawing/2014/main" xmlns="" id="{FE314D6B-C876-AC47-A265-57D31F7A9EC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112" name="Rectangle: Rounded Corners 773">
            <a:extLst>
              <a:ext uri="{FF2B5EF4-FFF2-40B4-BE49-F238E27FC236}">
                <a16:creationId xmlns:a16="http://schemas.microsoft.com/office/drawing/2014/main" xmlns="" id="{045F4592-EDF9-0C49-B594-528A754367C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113" name="Rectangle: Rounded Corners 774">
            <a:extLst>
              <a:ext uri="{FF2B5EF4-FFF2-40B4-BE49-F238E27FC236}">
                <a16:creationId xmlns:a16="http://schemas.microsoft.com/office/drawing/2014/main" xmlns="" id="{53C07B29-7FD6-204A-A46B-4243F55B6CC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114" name="Rectangle: Rounded Corners 775">
            <a:extLst>
              <a:ext uri="{FF2B5EF4-FFF2-40B4-BE49-F238E27FC236}">
                <a16:creationId xmlns:a16="http://schemas.microsoft.com/office/drawing/2014/main" xmlns="" id="{32BA8BA7-0844-3A42-8CE5-342D35FAD77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115" name="Rectangle: Rounded Corners 776">
            <a:extLst>
              <a:ext uri="{FF2B5EF4-FFF2-40B4-BE49-F238E27FC236}">
                <a16:creationId xmlns:a16="http://schemas.microsoft.com/office/drawing/2014/main" xmlns="" id="{CEB8C9D5-288C-044D-BCEF-29A34FAB676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116" name="Rectangle: Rounded Corners 777">
            <a:extLst>
              <a:ext uri="{FF2B5EF4-FFF2-40B4-BE49-F238E27FC236}">
                <a16:creationId xmlns:a16="http://schemas.microsoft.com/office/drawing/2014/main" xmlns="" id="{1105F274-9994-5E4B-903A-CCC88D14D88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117" name="Rectangle: Rounded Corners 778">
            <a:extLst>
              <a:ext uri="{FF2B5EF4-FFF2-40B4-BE49-F238E27FC236}">
                <a16:creationId xmlns:a16="http://schemas.microsoft.com/office/drawing/2014/main" xmlns="" id="{553908A8-892D-EB4C-8A77-3EA9BD90B36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118" name="Rectangle: Rounded Corners 779">
            <a:extLst>
              <a:ext uri="{FF2B5EF4-FFF2-40B4-BE49-F238E27FC236}">
                <a16:creationId xmlns:a16="http://schemas.microsoft.com/office/drawing/2014/main" xmlns="" id="{23F16AEF-61A7-0D46-991C-99C8A3911E9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119" name="Rectangle: Rounded Corners 780">
            <a:extLst>
              <a:ext uri="{FF2B5EF4-FFF2-40B4-BE49-F238E27FC236}">
                <a16:creationId xmlns:a16="http://schemas.microsoft.com/office/drawing/2014/main" xmlns="" id="{334370E3-C427-5542-9031-2E24B7BFE64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120" name="Rectangle: Rounded Corners 781">
            <a:extLst>
              <a:ext uri="{FF2B5EF4-FFF2-40B4-BE49-F238E27FC236}">
                <a16:creationId xmlns:a16="http://schemas.microsoft.com/office/drawing/2014/main" xmlns="" id="{923196FC-0FEE-F340-8DC7-663E1FE28EB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121" name="Rectangle: Rounded Corners 782">
            <a:extLst>
              <a:ext uri="{FF2B5EF4-FFF2-40B4-BE49-F238E27FC236}">
                <a16:creationId xmlns:a16="http://schemas.microsoft.com/office/drawing/2014/main" xmlns="" id="{C37B757E-1754-3540-BCEB-18F4D88538F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122" name="Rectangle: Rounded Corners 783">
            <a:extLst>
              <a:ext uri="{FF2B5EF4-FFF2-40B4-BE49-F238E27FC236}">
                <a16:creationId xmlns:a16="http://schemas.microsoft.com/office/drawing/2014/main" xmlns="" id="{95E745F6-D45E-3040-99F7-22664890FB0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123" name="Rectangle: Rounded Corners 784">
            <a:extLst>
              <a:ext uri="{FF2B5EF4-FFF2-40B4-BE49-F238E27FC236}">
                <a16:creationId xmlns:a16="http://schemas.microsoft.com/office/drawing/2014/main" xmlns="" id="{7181CEA1-B9D2-C64E-89C4-4C140E56B00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124" name="Rectangle: Rounded Corners 785">
            <a:extLst>
              <a:ext uri="{FF2B5EF4-FFF2-40B4-BE49-F238E27FC236}">
                <a16:creationId xmlns:a16="http://schemas.microsoft.com/office/drawing/2014/main" xmlns="" id="{9E83D210-69F1-5F4F-817D-38B268297C2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125" name="Rectangle: Rounded Corners 786">
            <a:extLst>
              <a:ext uri="{FF2B5EF4-FFF2-40B4-BE49-F238E27FC236}">
                <a16:creationId xmlns:a16="http://schemas.microsoft.com/office/drawing/2014/main" xmlns="" id="{60A69D4E-E246-A247-9738-EF81AB9BF7E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26" name="Rectangle: Rounded Corners 787">
            <a:extLst>
              <a:ext uri="{FF2B5EF4-FFF2-40B4-BE49-F238E27FC236}">
                <a16:creationId xmlns:a16="http://schemas.microsoft.com/office/drawing/2014/main" xmlns="" id="{1771D0FE-F41A-3C46-A34A-100E2F4F59F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127" name="Rectangle: Rounded Corners 788">
            <a:extLst>
              <a:ext uri="{FF2B5EF4-FFF2-40B4-BE49-F238E27FC236}">
                <a16:creationId xmlns:a16="http://schemas.microsoft.com/office/drawing/2014/main" xmlns="" id="{B9C4118F-1558-B443-A003-8B50F80138F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128" name="Rectangle: Rounded Corners 789">
            <a:extLst>
              <a:ext uri="{FF2B5EF4-FFF2-40B4-BE49-F238E27FC236}">
                <a16:creationId xmlns:a16="http://schemas.microsoft.com/office/drawing/2014/main" xmlns="" id="{C169B3E3-1232-E440-AC5C-F51B52C3D3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129" name="Rectangle: Rounded Corners 790">
            <a:extLst>
              <a:ext uri="{FF2B5EF4-FFF2-40B4-BE49-F238E27FC236}">
                <a16:creationId xmlns:a16="http://schemas.microsoft.com/office/drawing/2014/main" xmlns="" id="{829B753F-0E8C-3946-8FA8-EC276FA9A1C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130" name="Rectangle: Rounded Corners 791">
            <a:extLst>
              <a:ext uri="{FF2B5EF4-FFF2-40B4-BE49-F238E27FC236}">
                <a16:creationId xmlns:a16="http://schemas.microsoft.com/office/drawing/2014/main" xmlns="" id="{68C2F31D-0351-D84A-A24B-8E7A52CB9AB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131" name="Rectangle: Rounded Corners 792">
            <a:extLst>
              <a:ext uri="{FF2B5EF4-FFF2-40B4-BE49-F238E27FC236}">
                <a16:creationId xmlns:a16="http://schemas.microsoft.com/office/drawing/2014/main" xmlns="" id="{45229147-DAFD-F342-84A7-12F1F79BC65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132" name="Rectangle: Rounded Corners 793">
            <a:extLst>
              <a:ext uri="{FF2B5EF4-FFF2-40B4-BE49-F238E27FC236}">
                <a16:creationId xmlns:a16="http://schemas.microsoft.com/office/drawing/2014/main" xmlns="" id="{0179857C-7732-CA44-803E-C89467E0C29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133" name="Rectangle: Rounded Corners 794">
            <a:extLst>
              <a:ext uri="{FF2B5EF4-FFF2-40B4-BE49-F238E27FC236}">
                <a16:creationId xmlns:a16="http://schemas.microsoft.com/office/drawing/2014/main" xmlns="" id="{CAA368CD-D62B-B148-8C51-E4E86E17AA7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134" name="Rectangle: Rounded Corners 795">
            <a:extLst>
              <a:ext uri="{FF2B5EF4-FFF2-40B4-BE49-F238E27FC236}">
                <a16:creationId xmlns:a16="http://schemas.microsoft.com/office/drawing/2014/main" xmlns="" id="{BF9DFC3D-25F3-324E-99C2-619FF4E18A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135" name="Rectangle: Rounded Corners 796">
            <a:extLst>
              <a:ext uri="{FF2B5EF4-FFF2-40B4-BE49-F238E27FC236}">
                <a16:creationId xmlns:a16="http://schemas.microsoft.com/office/drawing/2014/main" xmlns="" id="{094DA9FE-9235-D14F-955A-3BD5EEB5E26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36" name="Rectangle: Rounded Corners 797">
            <a:extLst>
              <a:ext uri="{FF2B5EF4-FFF2-40B4-BE49-F238E27FC236}">
                <a16:creationId xmlns:a16="http://schemas.microsoft.com/office/drawing/2014/main" xmlns="" id="{E44D5175-6D3E-4E46-B2F0-43A6DB18647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137" name="Rectangle: Rounded Corners 798">
            <a:extLst>
              <a:ext uri="{FF2B5EF4-FFF2-40B4-BE49-F238E27FC236}">
                <a16:creationId xmlns:a16="http://schemas.microsoft.com/office/drawing/2014/main" xmlns="" id="{022042A3-297B-134E-914F-0DF4DDE8BCB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138" name="Rectangle: Rounded Corners 799">
            <a:extLst>
              <a:ext uri="{FF2B5EF4-FFF2-40B4-BE49-F238E27FC236}">
                <a16:creationId xmlns:a16="http://schemas.microsoft.com/office/drawing/2014/main" xmlns="" id="{2EFAA50F-200B-F248-B2D4-33238404E57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139" name="Rectangle: Rounded Corners 800">
            <a:extLst>
              <a:ext uri="{FF2B5EF4-FFF2-40B4-BE49-F238E27FC236}">
                <a16:creationId xmlns:a16="http://schemas.microsoft.com/office/drawing/2014/main" xmlns="" id="{A74EE8F1-E17C-E148-81B8-CD8BE040AEE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140" name="Rectangle: Rounded Corners 801">
            <a:extLst>
              <a:ext uri="{FF2B5EF4-FFF2-40B4-BE49-F238E27FC236}">
                <a16:creationId xmlns:a16="http://schemas.microsoft.com/office/drawing/2014/main" xmlns="" id="{792AA273-CBB3-E440-98C1-0D2954349D0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141" name="Rectangle: Rounded Corners 802">
            <a:extLst>
              <a:ext uri="{FF2B5EF4-FFF2-40B4-BE49-F238E27FC236}">
                <a16:creationId xmlns:a16="http://schemas.microsoft.com/office/drawing/2014/main" xmlns="" id="{B94E7C5A-9E81-C545-B78A-0554032D66B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142" name="Rectangle: Rounded Corners 803">
            <a:extLst>
              <a:ext uri="{FF2B5EF4-FFF2-40B4-BE49-F238E27FC236}">
                <a16:creationId xmlns:a16="http://schemas.microsoft.com/office/drawing/2014/main" xmlns="" id="{A283768D-58E9-3942-AE02-6DBF18D8E22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143" name="Rectangle: Rounded Corners 804">
            <a:extLst>
              <a:ext uri="{FF2B5EF4-FFF2-40B4-BE49-F238E27FC236}">
                <a16:creationId xmlns:a16="http://schemas.microsoft.com/office/drawing/2014/main" xmlns="" id="{44B2212B-446E-0747-BA0B-35D43E424DE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144" name="Rectangle: Rounded Corners 805">
            <a:extLst>
              <a:ext uri="{FF2B5EF4-FFF2-40B4-BE49-F238E27FC236}">
                <a16:creationId xmlns:a16="http://schemas.microsoft.com/office/drawing/2014/main" xmlns="" id="{7A8217D0-8664-AC49-AE7A-7ECF9C84DBB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145" name="Rectangle: Rounded Corners 806">
            <a:extLst>
              <a:ext uri="{FF2B5EF4-FFF2-40B4-BE49-F238E27FC236}">
                <a16:creationId xmlns:a16="http://schemas.microsoft.com/office/drawing/2014/main" xmlns="" id="{3E23AB19-E620-2D46-A953-D0BBED3D1B9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146" name="Rectangle: Rounded Corners 807">
            <a:extLst>
              <a:ext uri="{FF2B5EF4-FFF2-40B4-BE49-F238E27FC236}">
                <a16:creationId xmlns:a16="http://schemas.microsoft.com/office/drawing/2014/main" xmlns="" id="{EF58DEFA-211B-4546-A3DA-1C243678E29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147" name="Rectangle: Rounded Corners 808">
            <a:extLst>
              <a:ext uri="{FF2B5EF4-FFF2-40B4-BE49-F238E27FC236}">
                <a16:creationId xmlns:a16="http://schemas.microsoft.com/office/drawing/2014/main" xmlns="" id="{0811B22A-FF0B-5E4F-BC4C-9BB0059013D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148" name="Rectangle: Rounded Corners 809">
            <a:extLst>
              <a:ext uri="{FF2B5EF4-FFF2-40B4-BE49-F238E27FC236}">
                <a16:creationId xmlns:a16="http://schemas.microsoft.com/office/drawing/2014/main" xmlns="" id="{65763048-D2FC-9641-B18E-268AE1A6C46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149" name="Rectangle: Rounded Corners 810">
            <a:extLst>
              <a:ext uri="{FF2B5EF4-FFF2-40B4-BE49-F238E27FC236}">
                <a16:creationId xmlns:a16="http://schemas.microsoft.com/office/drawing/2014/main" xmlns="" id="{98E927CA-C2B1-DA4F-B781-9CDA7E5256D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150" name="Rectangle: Rounded Corners 811">
            <a:extLst>
              <a:ext uri="{FF2B5EF4-FFF2-40B4-BE49-F238E27FC236}">
                <a16:creationId xmlns:a16="http://schemas.microsoft.com/office/drawing/2014/main" xmlns="" id="{F0A20440-362C-9C47-8C8A-14668B5AFD2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151" name="Rectangle: Rounded Corners 812">
            <a:extLst>
              <a:ext uri="{FF2B5EF4-FFF2-40B4-BE49-F238E27FC236}">
                <a16:creationId xmlns:a16="http://schemas.microsoft.com/office/drawing/2014/main" xmlns="" id="{23F3C93B-7718-BF46-91B9-47AAA69B5E0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152" name="Rectangle: Rounded Corners 813">
            <a:extLst>
              <a:ext uri="{FF2B5EF4-FFF2-40B4-BE49-F238E27FC236}">
                <a16:creationId xmlns:a16="http://schemas.microsoft.com/office/drawing/2014/main" xmlns="" id="{06522886-F34F-3641-AF5F-1BCDEB06F30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153" name="Rectangle: Rounded Corners 814">
            <a:extLst>
              <a:ext uri="{FF2B5EF4-FFF2-40B4-BE49-F238E27FC236}">
                <a16:creationId xmlns:a16="http://schemas.microsoft.com/office/drawing/2014/main" xmlns="" id="{52A6914D-C4AF-D946-A10D-4FA04EE66C6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154" name="Rectangle: Rounded Corners 815">
            <a:extLst>
              <a:ext uri="{FF2B5EF4-FFF2-40B4-BE49-F238E27FC236}">
                <a16:creationId xmlns:a16="http://schemas.microsoft.com/office/drawing/2014/main" xmlns="" id="{5FE26D71-23CE-7B4B-8E9B-F7285517F84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155" name="Rectangle: Rounded Corners 816">
            <a:extLst>
              <a:ext uri="{FF2B5EF4-FFF2-40B4-BE49-F238E27FC236}">
                <a16:creationId xmlns:a16="http://schemas.microsoft.com/office/drawing/2014/main" xmlns="" id="{179C5C43-E0FE-274B-8D71-60458A8D2C8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156" name="Rectangle: Rounded Corners 817">
            <a:extLst>
              <a:ext uri="{FF2B5EF4-FFF2-40B4-BE49-F238E27FC236}">
                <a16:creationId xmlns:a16="http://schemas.microsoft.com/office/drawing/2014/main" xmlns="" id="{698E5EDD-879A-EA4D-92FA-23DFF515C03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157" name="Rectangle: Rounded Corners 818">
            <a:extLst>
              <a:ext uri="{FF2B5EF4-FFF2-40B4-BE49-F238E27FC236}">
                <a16:creationId xmlns:a16="http://schemas.microsoft.com/office/drawing/2014/main" xmlns="" id="{FF0AEBC0-084A-6D41-B60A-F350616EFB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158" name="Rectangle: Rounded Corners 819">
            <a:extLst>
              <a:ext uri="{FF2B5EF4-FFF2-40B4-BE49-F238E27FC236}">
                <a16:creationId xmlns:a16="http://schemas.microsoft.com/office/drawing/2014/main" xmlns="" id="{1E709052-4FEF-D546-A48B-5BAC39416F1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159" name="Rectangle: Rounded Corners 820">
            <a:extLst>
              <a:ext uri="{FF2B5EF4-FFF2-40B4-BE49-F238E27FC236}">
                <a16:creationId xmlns:a16="http://schemas.microsoft.com/office/drawing/2014/main" xmlns="" id="{ED773E9F-D23F-9340-A006-955A9297E37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160" name="Rectangle: Rounded Corners 821">
            <a:extLst>
              <a:ext uri="{FF2B5EF4-FFF2-40B4-BE49-F238E27FC236}">
                <a16:creationId xmlns:a16="http://schemas.microsoft.com/office/drawing/2014/main" xmlns="" id="{C16C3499-7FE7-1545-BD0E-67C6CF734F3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61" name="Rectangle: Rounded Corners 822">
            <a:extLst>
              <a:ext uri="{FF2B5EF4-FFF2-40B4-BE49-F238E27FC236}">
                <a16:creationId xmlns:a16="http://schemas.microsoft.com/office/drawing/2014/main" xmlns="" id="{2B930272-9FA8-9045-B6E9-5D26005EA19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162" name="Rectangle: Rounded Corners 823">
            <a:extLst>
              <a:ext uri="{FF2B5EF4-FFF2-40B4-BE49-F238E27FC236}">
                <a16:creationId xmlns:a16="http://schemas.microsoft.com/office/drawing/2014/main" xmlns="" id="{2ABCD0C4-53D9-DC40-A91F-7563B75287F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163" name="Rectangle: Rounded Corners 824">
            <a:extLst>
              <a:ext uri="{FF2B5EF4-FFF2-40B4-BE49-F238E27FC236}">
                <a16:creationId xmlns:a16="http://schemas.microsoft.com/office/drawing/2014/main" xmlns="" id="{8D29670D-BFB0-5A4B-B6C0-FA330368354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164" name="Rectangle: Rounded Corners 825">
            <a:extLst>
              <a:ext uri="{FF2B5EF4-FFF2-40B4-BE49-F238E27FC236}">
                <a16:creationId xmlns:a16="http://schemas.microsoft.com/office/drawing/2014/main" xmlns="" id="{B06A47D4-C289-F142-807D-19257DD4591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165" name="Rectangle: Rounded Corners 826">
            <a:extLst>
              <a:ext uri="{FF2B5EF4-FFF2-40B4-BE49-F238E27FC236}">
                <a16:creationId xmlns:a16="http://schemas.microsoft.com/office/drawing/2014/main" xmlns="" id="{A2A63F6A-9B96-E14F-ABD3-43FE677F86F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166" name="Rectangle: Rounded Corners 827">
            <a:extLst>
              <a:ext uri="{FF2B5EF4-FFF2-40B4-BE49-F238E27FC236}">
                <a16:creationId xmlns:a16="http://schemas.microsoft.com/office/drawing/2014/main" xmlns="" id="{5296F7A7-8A82-6C45-ADF5-4ABB073749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167" name="Rectangle: Rounded Corners 828">
            <a:extLst>
              <a:ext uri="{FF2B5EF4-FFF2-40B4-BE49-F238E27FC236}">
                <a16:creationId xmlns:a16="http://schemas.microsoft.com/office/drawing/2014/main" xmlns="" id="{690C7B51-5001-BF4E-B98A-7826189331E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168" name="Rectangle: Rounded Corners 829">
            <a:extLst>
              <a:ext uri="{FF2B5EF4-FFF2-40B4-BE49-F238E27FC236}">
                <a16:creationId xmlns:a16="http://schemas.microsoft.com/office/drawing/2014/main" xmlns="" id="{9E73D024-219C-B449-A90C-E4DE2A85BFE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169" name="Rectangle: Rounded Corners 830">
            <a:extLst>
              <a:ext uri="{FF2B5EF4-FFF2-40B4-BE49-F238E27FC236}">
                <a16:creationId xmlns:a16="http://schemas.microsoft.com/office/drawing/2014/main" xmlns="" id="{3BDAB2A4-1AEB-3F48-B3D0-A455C566DC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TIME’S UP!</a:t>
            </a:r>
          </a:p>
        </p:txBody>
      </p:sp>
      <p:grpSp>
        <p:nvGrpSpPr>
          <p:cNvPr id="1171" name="Group 1170">
            <a:extLst>
              <a:ext uri="{FF2B5EF4-FFF2-40B4-BE49-F238E27FC236}">
                <a16:creationId xmlns:a16="http://schemas.microsoft.com/office/drawing/2014/main" xmlns="" id="{D1209901-D066-5D44-BBBB-AEDF8CAAD289}"/>
              </a:ext>
            </a:extLst>
          </p:cNvPr>
          <p:cNvGrpSpPr/>
          <p:nvPr/>
        </p:nvGrpSpPr>
        <p:grpSpPr>
          <a:xfrm>
            <a:off x="695677" y="133590"/>
            <a:ext cx="1583282" cy="1586416"/>
            <a:chOff x="7534276" y="5373688"/>
            <a:chExt cx="801688" cy="803275"/>
          </a:xfrm>
          <a:solidFill>
            <a:schemeClr val="tx1"/>
          </a:solidFill>
        </p:grpSpPr>
        <p:sp>
          <p:nvSpPr>
            <p:cNvPr id="1172" name="Freeform 430">
              <a:extLst>
                <a:ext uri="{FF2B5EF4-FFF2-40B4-BE49-F238E27FC236}">
                  <a16:creationId xmlns:a16="http://schemas.microsoft.com/office/drawing/2014/main" xmlns="" id="{A0EDA486-D5FC-6345-A799-E13EADE16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3" name="Freeform 431">
              <a:extLst>
                <a:ext uri="{FF2B5EF4-FFF2-40B4-BE49-F238E27FC236}">
                  <a16:creationId xmlns:a16="http://schemas.microsoft.com/office/drawing/2014/main" xmlns="" id="{483A0805-CF0E-1243-9123-790ACA164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4" name="Freeform 432">
              <a:extLst>
                <a:ext uri="{FF2B5EF4-FFF2-40B4-BE49-F238E27FC236}">
                  <a16:creationId xmlns:a16="http://schemas.microsoft.com/office/drawing/2014/main" xmlns="" id="{8CC0150A-C475-6E4B-AA37-462A88C4F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5" name="Freeform 433">
              <a:extLst>
                <a:ext uri="{FF2B5EF4-FFF2-40B4-BE49-F238E27FC236}">
                  <a16:creationId xmlns:a16="http://schemas.microsoft.com/office/drawing/2014/main" xmlns="" id="{529CC822-037A-6C41-8A93-1C90143C1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6" name="Freeform 434">
              <a:extLst>
                <a:ext uri="{FF2B5EF4-FFF2-40B4-BE49-F238E27FC236}">
                  <a16:creationId xmlns:a16="http://schemas.microsoft.com/office/drawing/2014/main" xmlns="" id="{18382BA3-D47B-3A47-9978-62D6F94ECD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7" name="Freeform 435">
              <a:extLst>
                <a:ext uri="{FF2B5EF4-FFF2-40B4-BE49-F238E27FC236}">
                  <a16:creationId xmlns:a16="http://schemas.microsoft.com/office/drawing/2014/main" xmlns="" id="{47ECE79F-649C-B849-AD17-874324649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8" name="Freeform 436">
              <a:extLst>
                <a:ext uri="{FF2B5EF4-FFF2-40B4-BE49-F238E27FC236}">
                  <a16:creationId xmlns:a16="http://schemas.microsoft.com/office/drawing/2014/main" xmlns="" id="{9168304F-B11D-2946-A0AA-6DDDB1E7E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9" name="Freeform 437">
              <a:extLst>
                <a:ext uri="{FF2B5EF4-FFF2-40B4-BE49-F238E27FC236}">
                  <a16:creationId xmlns:a16="http://schemas.microsoft.com/office/drawing/2014/main" xmlns="" id="{A26E5CBE-0055-5B41-87F7-B617FA4F7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0" name="Freeform 438">
              <a:extLst>
                <a:ext uri="{FF2B5EF4-FFF2-40B4-BE49-F238E27FC236}">
                  <a16:creationId xmlns:a16="http://schemas.microsoft.com/office/drawing/2014/main" xmlns="" id="{E01DA784-B038-CB43-AC23-B9F9D37AE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1" name="Freeform 439">
              <a:extLst>
                <a:ext uri="{FF2B5EF4-FFF2-40B4-BE49-F238E27FC236}">
                  <a16:creationId xmlns:a16="http://schemas.microsoft.com/office/drawing/2014/main" xmlns="" id="{D929C826-6091-6649-8DA1-DA7A9A129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2" name="Freeform 440">
              <a:extLst>
                <a:ext uri="{FF2B5EF4-FFF2-40B4-BE49-F238E27FC236}">
                  <a16:creationId xmlns:a16="http://schemas.microsoft.com/office/drawing/2014/main" xmlns="" id="{7A9DFBDA-13AD-3849-9FF8-89575DEF5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3" name="Freeform 441">
              <a:extLst>
                <a:ext uri="{FF2B5EF4-FFF2-40B4-BE49-F238E27FC236}">
                  <a16:creationId xmlns:a16="http://schemas.microsoft.com/office/drawing/2014/main" xmlns="" id="{F23B12E1-63CD-114A-B946-B9A52E83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4" name="Freeform 442">
              <a:extLst>
                <a:ext uri="{FF2B5EF4-FFF2-40B4-BE49-F238E27FC236}">
                  <a16:creationId xmlns:a16="http://schemas.microsoft.com/office/drawing/2014/main" xmlns="" id="{D0E0B3F5-79DC-AD46-81A5-9FDC58990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5" name="Freeform 443">
              <a:extLst>
                <a:ext uri="{FF2B5EF4-FFF2-40B4-BE49-F238E27FC236}">
                  <a16:creationId xmlns:a16="http://schemas.microsoft.com/office/drawing/2014/main" xmlns="" id="{7EDC0D38-211C-1C43-B0A2-6E37F9657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6" name="Freeform 444">
              <a:extLst>
                <a:ext uri="{FF2B5EF4-FFF2-40B4-BE49-F238E27FC236}">
                  <a16:creationId xmlns:a16="http://schemas.microsoft.com/office/drawing/2014/main" xmlns="" id="{2271AABA-8C4C-DF41-8332-9188206C4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" name="Freeform 445">
              <a:extLst>
                <a:ext uri="{FF2B5EF4-FFF2-40B4-BE49-F238E27FC236}">
                  <a16:creationId xmlns:a16="http://schemas.microsoft.com/office/drawing/2014/main" xmlns="" id="{8FB5EA53-FF1D-FF4B-91CA-74EE42B3B4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" name="Freeform 446">
              <a:extLst>
                <a:ext uri="{FF2B5EF4-FFF2-40B4-BE49-F238E27FC236}">
                  <a16:creationId xmlns:a16="http://schemas.microsoft.com/office/drawing/2014/main" xmlns="" id="{F324A72A-85C5-334A-BEC8-34915B2A32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9" name="Freeform 447">
              <a:extLst>
                <a:ext uri="{FF2B5EF4-FFF2-40B4-BE49-F238E27FC236}">
                  <a16:creationId xmlns:a16="http://schemas.microsoft.com/office/drawing/2014/main" xmlns="" id="{5FF05AC6-7C7F-E640-AB19-C6D2041FD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0" name="Freeform 448">
              <a:extLst>
                <a:ext uri="{FF2B5EF4-FFF2-40B4-BE49-F238E27FC236}">
                  <a16:creationId xmlns:a16="http://schemas.microsoft.com/office/drawing/2014/main" xmlns="" id="{79282F54-EF22-D846-89B7-C3A4BCA37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1" name="Freeform 449">
              <a:extLst>
                <a:ext uri="{FF2B5EF4-FFF2-40B4-BE49-F238E27FC236}">
                  <a16:creationId xmlns:a16="http://schemas.microsoft.com/office/drawing/2014/main" xmlns="" id="{C950EB43-7161-B84D-B4B4-74B099488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2" name="Freeform 450">
              <a:extLst>
                <a:ext uri="{FF2B5EF4-FFF2-40B4-BE49-F238E27FC236}">
                  <a16:creationId xmlns:a16="http://schemas.microsoft.com/office/drawing/2014/main" xmlns="" id="{CAD14826-F92D-8C4F-B4F0-E1496AEBD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3" name="Freeform 451">
              <a:extLst>
                <a:ext uri="{FF2B5EF4-FFF2-40B4-BE49-F238E27FC236}">
                  <a16:creationId xmlns:a16="http://schemas.microsoft.com/office/drawing/2014/main" xmlns="" id="{0C6CEDDD-3304-FD44-A8CD-A10A570BC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4" name="Freeform 452">
              <a:extLst>
                <a:ext uri="{FF2B5EF4-FFF2-40B4-BE49-F238E27FC236}">
                  <a16:creationId xmlns:a16="http://schemas.microsoft.com/office/drawing/2014/main" xmlns="" id="{BE9B0318-86DD-6244-8C68-6D13BAFE7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5" name="Freeform 453">
              <a:extLst>
                <a:ext uri="{FF2B5EF4-FFF2-40B4-BE49-F238E27FC236}">
                  <a16:creationId xmlns:a16="http://schemas.microsoft.com/office/drawing/2014/main" xmlns="" id="{E9CCFC77-05DC-074E-8D55-2A3389704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6" name="Freeform 454">
              <a:extLst>
                <a:ext uri="{FF2B5EF4-FFF2-40B4-BE49-F238E27FC236}">
                  <a16:creationId xmlns:a16="http://schemas.microsoft.com/office/drawing/2014/main" xmlns="" id="{215121B1-B25A-B149-9592-3DFAB010F4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7" name="Freeform 455">
              <a:extLst>
                <a:ext uri="{FF2B5EF4-FFF2-40B4-BE49-F238E27FC236}">
                  <a16:creationId xmlns:a16="http://schemas.microsoft.com/office/drawing/2014/main" xmlns="" id="{1546E05F-0998-474E-BC27-BA212182F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93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7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5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25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35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95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5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25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35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55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65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4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4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4"/>
                  </p:tgtEl>
                </p:cond>
              </p:nextCondLst>
            </p:seq>
          </p:childTnLst>
        </p:cTn>
      </p:par>
    </p:tnLst>
    <p:bldLst>
      <p:bldP spid="984" grpId="0" animBg="1"/>
      <p:bldP spid="985" grpId="0" animBg="1"/>
      <p:bldP spid="986" grpId="0" animBg="1"/>
      <p:bldP spid="987" grpId="0" animBg="1"/>
      <p:bldP spid="988" grpId="0" animBg="1"/>
      <p:bldP spid="989" grpId="0" animBg="1"/>
      <p:bldP spid="990" grpId="0" animBg="1"/>
      <p:bldP spid="991" grpId="0" animBg="1"/>
      <p:bldP spid="992" grpId="0" animBg="1"/>
      <p:bldP spid="993" grpId="0" animBg="1"/>
      <p:bldP spid="994" grpId="0" animBg="1"/>
      <p:bldP spid="995" grpId="0" animBg="1"/>
      <p:bldP spid="996" grpId="0" animBg="1"/>
      <p:bldP spid="997" grpId="0" animBg="1"/>
      <p:bldP spid="998" grpId="0" animBg="1"/>
      <p:bldP spid="999" grpId="0" animBg="1"/>
      <p:bldP spid="1000" grpId="0" animBg="1"/>
      <p:bldP spid="1001" grpId="0" animBg="1"/>
      <p:bldP spid="1002" grpId="0" animBg="1"/>
      <p:bldP spid="1003" grpId="0" animBg="1"/>
      <p:bldP spid="1004" grpId="0" animBg="1"/>
      <p:bldP spid="1005" grpId="0" animBg="1"/>
      <p:bldP spid="1006" grpId="0" animBg="1"/>
      <p:bldP spid="1007" grpId="0" animBg="1"/>
      <p:bldP spid="1008" grpId="0" animBg="1"/>
      <p:bldP spid="1009" grpId="0" animBg="1"/>
      <p:bldP spid="1010" grpId="0" animBg="1"/>
      <p:bldP spid="1011" grpId="0" animBg="1"/>
      <p:bldP spid="1012" grpId="0" animBg="1"/>
      <p:bldP spid="1013" grpId="0" animBg="1"/>
      <p:bldP spid="1014" grpId="0" animBg="1"/>
      <p:bldP spid="1015" grpId="0" animBg="1"/>
      <p:bldP spid="1016" grpId="0" animBg="1"/>
      <p:bldP spid="1017" grpId="0" animBg="1"/>
      <p:bldP spid="1018" grpId="0" animBg="1"/>
      <p:bldP spid="1019" grpId="0" animBg="1"/>
      <p:bldP spid="1020" grpId="0" animBg="1"/>
      <p:bldP spid="1021" grpId="0" animBg="1"/>
      <p:bldP spid="1022" grpId="0" animBg="1"/>
      <p:bldP spid="1023" grpId="0" animBg="1"/>
      <p:bldP spid="1024" grpId="0" animBg="1"/>
      <p:bldP spid="1025" grpId="0" animBg="1"/>
      <p:bldP spid="1027" grpId="0" animBg="1"/>
      <p:bldP spid="1029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1061" grpId="0" animBg="1"/>
      <p:bldP spid="1062" grpId="0" animBg="1"/>
      <p:bldP spid="1063" grpId="0" animBg="1"/>
      <p:bldP spid="1064" grpId="0" animBg="1"/>
      <p:bldP spid="1065" grpId="0" animBg="1"/>
      <p:bldP spid="1066" grpId="0" animBg="1"/>
      <p:bldP spid="1067" grpId="0" animBg="1"/>
      <p:bldP spid="1068" grpId="0" animBg="1"/>
      <p:bldP spid="1069" grpId="0" animBg="1"/>
      <p:bldP spid="1070" grpId="0" animBg="1"/>
      <p:bldP spid="1071" grpId="0" animBg="1"/>
      <p:bldP spid="1072" grpId="0" animBg="1"/>
      <p:bldP spid="1073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0" grpId="0" animBg="1"/>
      <p:bldP spid="1081" grpId="0" animBg="1"/>
      <p:bldP spid="1082" grpId="0" animBg="1"/>
      <p:bldP spid="1083" grpId="0" animBg="1"/>
      <p:bldP spid="1084" grpId="0" animBg="1"/>
      <p:bldP spid="1085" grpId="0" animBg="1"/>
      <p:bldP spid="1086" grpId="0" animBg="1"/>
      <p:bldP spid="1087" grpId="0" animBg="1"/>
      <p:bldP spid="1088" grpId="0" animBg="1"/>
      <p:bldP spid="1089" grpId="0" animBg="1"/>
      <p:bldP spid="1090" grpId="0" animBg="1"/>
      <p:bldP spid="1091" grpId="0" animBg="1"/>
      <p:bldP spid="1092" grpId="0" animBg="1"/>
      <p:bldP spid="1093" grpId="0" animBg="1"/>
      <p:bldP spid="1094" grpId="0" animBg="1"/>
      <p:bldP spid="1095" grpId="0" animBg="1"/>
      <p:bldP spid="1096" grpId="0" animBg="1"/>
      <p:bldP spid="1097" grpId="0" animBg="1"/>
      <p:bldP spid="1098" grpId="0" animBg="1"/>
      <p:bldP spid="1099" grpId="0" animBg="1"/>
      <p:bldP spid="1100" grpId="0" animBg="1"/>
      <p:bldP spid="1101" grpId="0" animBg="1"/>
      <p:bldP spid="1102" grpId="0" animBg="1"/>
      <p:bldP spid="1103" grpId="0" animBg="1"/>
      <p:bldP spid="1104" grpId="0" animBg="1"/>
      <p:bldP spid="1105" grpId="0" animBg="1"/>
      <p:bldP spid="1106" grpId="0" animBg="1"/>
      <p:bldP spid="1107" grpId="0" animBg="1"/>
      <p:bldP spid="1108" grpId="0" animBg="1"/>
      <p:bldP spid="1109" grpId="0" animBg="1"/>
      <p:bldP spid="1110" grpId="0" animBg="1"/>
      <p:bldP spid="1111" grpId="0" animBg="1"/>
      <p:bldP spid="1112" grpId="0" animBg="1"/>
      <p:bldP spid="1113" grpId="0" animBg="1"/>
      <p:bldP spid="1114" grpId="0" animBg="1"/>
      <p:bldP spid="1115" grpId="0" animBg="1"/>
      <p:bldP spid="1116" grpId="0" animBg="1"/>
      <p:bldP spid="1117" grpId="0" animBg="1"/>
      <p:bldP spid="1118" grpId="0" animBg="1"/>
      <p:bldP spid="1119" grpId="0" animBg="1"/>
      <p:bldP spid="1120" grpId="0" animBg="1"/>
      <p:bldP spid="1121" grpId="0" animBg="1"/>
      <p:bldP spid="1122" grpId="0" animBg="1"/>
      <p:bldP spid="1123" grpId="0" animBg="1"/>
      <p:bldP spid="1124" grpId="0" animBg="1"/>
      <p:bldP spid="1125" grpId="0" animBg="1"/>
      <p:bldP spid="1126" grpId="0" animBg="1"/>
      <p:bldP spid="1127" grpId="0" animBg="1"/>
      <p:bldP spid="1128" grpId="0" animBg="1"/>
      <p:bldP spid="1129" grpId="0" animBg="1"/>
      <p:bldP spid="1130" grpId="0" animBg="1"/>
      <p:bldP spid="1131" grpId="0" animBg="1"/>
      <p:bldP spid="1132" grpId="0" animBg="1"/>
      <p:bldP spid="1133" grpId="0" animBg="1"/>
      <p:bldP spid="1134" grpId="0" animBg="1"/>
      <p:bldP spid="1135" grpId="0" animBg="1"/>
      <p:bldP spid="1136" grpId="0" animBg="1"/>
      <p:bldP spid="1137" grpId="0" animBg="1"/>
      <p:bldP spid="1138" grpId="0" animBg="1"/>
      <p:bldP spid="1139" grpId="0" animBg="1"/>
      <p:bldP spid="1140" grpId="0" animBg="1"/>
      <p:bldP spid="1141" grpId="0" animBg="1"/>
      <p:bldP spid="1142" grpId="0" animBg="1"/>
      <p:bldP spid="1143" grpId="0" animBg="1"/>
      <p:bldP spid="1144" grpId="0" animBg="1"/>
      <p:bldP spid="1145" grpId="0" animBg="1"/>
      <p:bldP spid="1146" grpId="0" animBg="1"/>
      <p:bldP spid="1147" grpId="0" animBg="1"/>
      <p:bldP spid="1148" grpId="0" animBg="1"/>
      <p:bldP spid="1149" grpId="0" animBg="1"/>
      <p:bldP spid="1150" grpId="0" animBg="1"/>
      <p:bldP spid="1151" grpId="0" animBg="1"/>
      <p:bldP spid="1152" grpId="0" animBg="1"/>
      <p:bldP spid="1153" grpId="0" animBg="1"/>
      <p:bldP spid="1154" grpId="0" animBg="1"/>
      <p:bldP spid="1155" grpId="0" animBg="1"/>
      <p:bldP spid="1156" grpId="0" animBg="1"/>
      <p:bldP spid="1157" grpId="0" animBg="1"/>
      <p:bldP spid="1158" grpId="0" animBg="1"/>
      <p:bldP spid="1159" grpId="0" animBg="1"/>
      <p:bldP spid="1160" grpId="0" animBg="1"/>
      <p:bldP spid="1161" grpId="0" animBg="1"/>
      <p:bldP spid="1162" grpId="0" animBg="1"/>
      <p:bldP spid="1163" grpId="0" animBg="1"/>
      <p:bldP spid="1164" grpId="0" animBg="1"/>
      <p:bldP spid="1165" grpId="0" animBg="1"/>
      <p:bldP spid="1166" grpId="0" animBg="1"/>
      <p:bldP spid="1167" grpId="0" animBg="1"/>
      <p:bldP spid="1168" grpId="0" animBg="1"/>
      <p:bldP spid="116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ính lúp loại tốt, kích cỡ 75mm (7.5cm) tay cầm bằng kim loại">
            <a:extLst>
              <a:ext uri="{FF2B5EF4-FFF2-40B4-BE49-F238E27FC236}">
                <a16:creationId xmlns:a16="http://schemas.microsoft.com/office/drawing/2014/main" xmlns="" id="{FF863BE0-A20D-B24B-B1DE-F89F76B924B2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9924">
            <a:off x="6135453" y="1511275"/>
            <a:ext cx="4860000" cy="486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64F0AF3-EA58-0E40-A803-FFD35797D9E6}"/>
              </a:ext>
            </a:extLst>
          </p:cNvPr>
          <p:cNvGrpSpPr/>
          <p:nvPr/>
        </p:nvGrpSpPr>
        <p:grpSpPr>
          <a:xfrm>
            <a:off x="443769" y="497276"/>
            <a:ext cx="1418357" cy="1229264"/>
            <a:chOff x="10807701" y="4343400"/>
            <a:chExt cx="847725" cy="720725"/>
          </a:xfrm>
          <a:solidFill>
            <a:schemeClr val="tx1"/>
          </a:solidFill>
        </p:grpSpPr>
        <p:sp>
          <p:nvSpPr>
            <p:cNvPr id="4" name="Freeform 467">
              <a:extLst>
                <a:ext uri="{FF2B5EF4-FFF2-40B4-BE49-F238E27FC236}">
                  <a16:creationId xmlns:a16="http://schemas.microsoft.com/office/drawing/2014/main" xmlns="" id="{B0238C0A-A76D-BC44-A5F5-1FB45E1A0B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468">
              <a:extLst>
                <a:ext uri="{FF2B5EF4-FFF2-40B4-BE49-F238E27FC236}">
                  <a16:creationId xmlns:a16="http://schemas.microsoft.com/office/drawing/2014/main" xmlns="" id="{0F03936C-4844-FC41-8E3E-1D9B6383F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69">
              <a:extLst>
                <a:ext uri="{FF2B5EF4-FFF2-40B4-BE49-F238E27FC236}">
                  <a16:creationId xmlns:a16="http://schemas.microsoft.com/office/drawing/2014/main" xmlns="" id="{B3702951-47A4-5441-BBA9-B0BBFEE0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70">
              <a:extLst>
                <a:ext uri="{FF2B5EF4-FFF2-40B4-BE49-F238E27FC236}">
                  <a16:creationId xmlns:a16="http://schemas.microsoft.com/office/drawing/2014/main" xmlns="" id="{EBEA9FF3-3D15-204C-BA0B-FA5883823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71">
              <a:extLst>
                <a:ext uri="{FF2B5EF4-FFF2-40B4-BE49-F238E27FC236}">
                  <a16:creationId xmlns:a16="http://schemas.microsoft.com/office/drawing/2014/main" xmlns="" id="{DB4F8F35-DA3A-BF41-8513-35BD524D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72">
              <a:extLst>
                <a:ext uri="{FF2B5EF4-FFF2-40B4-BE49-F238E27FC236}">
                  <a16:creationId xmlns:a16="http://schemas.microsoft.com/office/drawing/2014/main" xmlns="" id="{6F4AFAEC-950A-8F41-921A-CDB40818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73">
              <a:extLst>
                <a:ext uri="{FF2B5EF4-FFF2-40B4-BE49-F238E27FC236}">
                  <a16:creationId xmlns:a16="http://schemas.microsoft.com/office/drawing/2014/main" xmlns="" id="{6205B74B-881B-C948-80B2-E7A8DB0300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74">
              <a:extLst>
                <a:ext uri="{FF2B5EF4-FFF2-40B4-BE49-F238E27FC236}">
                  <a16:creationId xmlns:a16="http://schemas.microsoft.com/office/drawing/2014/main" xmlns="" id="{9A4D748F-0C65-6E41-A7E2-10AC17AD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5">
              <a:extLst>
                <a:ext uri="{FF2B5EF4-FFF2-40B4-BE49-F238E27FC236}">
                  <a16:creationId xmlns:a16="http://schemas.microsoft.com/office/drawing/2014/main" xmlns="" id="{54C91410-1AD4-B841-8DB1-D2A25C7A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76">
              <a:extLst>
                <a:ext uri="{FF2B5EF4-FFF2-40B4-BE49-F238E27FC236}">
                  <a16:creationId xmlns:a16="http://schemas.microsoft.com/office/drawing/2014/main" xmlns="" id="{4AE94C62-A62D-634A-AA62-4ADCF7505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2F6EB5-29CC-504E-AD90-BA83B526120C}"/>
              </a:ext>
            </a:extLst>
          </p:cNvPr>
          <p:cNvSpPr txBox="1"/>
          <p:nvPr/>
        </p:nvSpPr>
        <p:spPr>
          <a:xfrm>
            <a:off x="2026804" y="691988"/>
            <a:ext cx="86934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4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LÚP CẦM TAY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5E92F954-C9F0-F643-A775-A0EF4591AF1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4376686" y="2490995"/>
            <a:ext cx="3140395" cy="517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5E10657-BE72-7F4D-82C6-8CF6985B3771}"/>
              </a:ext>
            </a:extLst>
          </p:cNvPr>
          <p:cNvSpPr txBox="1"/>
          <p:nvPr/>
        </p:nvSpPr>
        <p:spPr>
          <a:xfrm>
            <a:off x="1619200" y="2219564"/>
            <a:ext cx="2757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Khung kính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A1B29C8-8C76-4D47-9798-2068784064F9}"/>
              </a:ext>
            </a:extLst>
          </p:cNvPr>
          <p:cNvSpPr txBox="1"/>
          <p:nvPr/>
        </p:nvSpPr>
        <p:spPr>
          <a:xfrm>
            <a:off x="1678856" y="3442203"/>
            <a:ext cx="49039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Tấm kính </a:t>
            </a:r>
          </a:p>
          <a:p>
            <a:pPr algn="ctr"/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có phần rìa </a:t>
            </a:r>
          </a:p>
          <a:p>
            <a:pPr algn="ctr"/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mỏng hơn phần giữa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CAC4B1F-4BE3-154F-AAFC-FC61DEB0F499}"/>
              </a:ext>
            </a:extLst>
          </p:cNvPr>
          <p:cNvSpPr txBox="1"/>
          <p:nvPr/>
        </p:nvSpPr>
        <p:spPr>
          <a:xfrm>
            <a:off x="5196579" y="5736262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Tay cầm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561403B2-BC80-894B-A649-4F6D673DE60A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6582763" y="3082463"/>
            <a:ext cx="1989013" cy="12369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C1E6159B-754B-1A4E-AED0-55C76606B41E}"/>
              </a:ext>
            </a:extLst>
          </p:cNvPr>
          <p:cNvCxnSpPr>
            <a:cxnSpLocks/>
            <a:endCxn id="22" idx="3"/>
          </p:cNvCxnSpPr>
          <p:nvPr/>
        </p:nvCxnSpPr>
        <p:spPr>
          <a:xfrm flipH="1">
            <a:off x="7237522" y="5515599"/>
            <a:ext cx="1327931" cy="5438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3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64F0AF3-EA58-0E40-A803-FFD35797D9E6}"/>
              </a:ext>
            </a:extLst>
          </p:cNvPr>
          <p:cNvGrpSpPr/>
          <p:nvPr/>
        </p:nvGrpSpPr>
        <p:grpSpPr>
          <a:xfrm>
            <a:off x="443769" y="497276"/>
            <a:ext cx="1418357" cy="1229264"/>
            <a:chOff x="10807701" y="4343400"/>
            <a:chExt cx="847725" cy="720725"/>
          </a:xfrm>
          <a:solidFill>
            <a:schemeClr val="tx1"/>
          </a:solidFill>
        </p:grpSpPr>
        <p:sp>
          <p:nvSpPr>
            <p:cNvPr id="4" name="Freeform 467">
              <a:extLst>
                <a:ext uri="{FF2B5EF4-FFF2-40B4-BE49-F238E27FC236}">
                  <a16:creationId xmlns:a16="http://schemas.microsoft.com/office/drawing/2014/main" xmlns="" id="{B0238C0A-A76D-BC44-A5F5-1FB45E1A0B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468">
              <a:extLst>
                <a:ext uri="{FF2B5EF4-FFF2-40B4-BE49-F238E27FC236}">
                  <a16:creationId xmlns:a16="http://schemas.microsoft.com/office/drawing/2014/main" xmlns="" id="{0F03936C-4844-FC41-8E3E-1D9B6383F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69">
              <a:extLst>
                <a:ext uri="{FF2B5EF4-FFF2-40B4-BE49-F238E27FC236}">
                  <a16:creationId xmlns:a16="http://schemas.microsoft.com/office/drawing/2014/main" xmlns="" id="{B3702951-47A4-5441-BBA9-B0BBFEE0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70">
              <a:extLst>
                <a:ext uri="{FF2B5EF4-FFF2-40B4-BE49-F238E27FC236}">
                  <a16:creationId xmlns:a16="http://schemas.microsoft.com/office/drawing/2014/main" xmlns="" id="{EBEA9FF3-3D15-204C-BA0B-FA5883823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71">
              <a:extLst>
                <a:ext uri="{FF2B5EF4-FFF2-40B4-BE49-F238E27FC236}">
                  <a16:creationId xmlns:a16="http://schemas.microsoft.com/office/drawing/2014/main" xmlns="" id="{DB4F8F35-DA3A-BF41-8513-35BD524D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72">
              <a:extLst>
                <a:ext uri="{FF2B5EF4-FFF2-40B4-BE49-F238E27FC236}">
                  <a16:creationId xmlns:a16="http://schemas.microsoft.com/office/drawing/2014/main" xmlns="" id="{6F4AFAEC-950A-8F41-921A-CDB40818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73">
              <a:extLst>
                <a:ext uri="{FF2B5EF4-FFF2-40B4-BE49-F238E27FC236}">
                  <a16:creationId xmlns:a16="http://schemas.microsoft.com/office/drawing/2014/main" xmlns="" id="{6205B74B-881B-C948-80B2-E7A8DB0300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74">
              <a:extLst>
                <a:ext uri="{FF2B5EF4-FFF2-40B4-BE49-F238E27FC236}">
                  <a16:creationId xmlns:a16="http://schemas.microsoft.com/office/drawing/2014/main" xmlns="" id="{9A4D748F-0C65-6E41-A7E2-10AC17AD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5">
              <a:extLst>
                <a:ext uri="{FF2B5EF4-FFF2-40B4-BE49-F238E27FC236}">
                  <a16:creationId xmlns:a16="http://schemas.microsoft.com/office/drawing/2014/main" xmlns="" id="{54C91410-1AD4-B841-8DB1-D2A25C7A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76">
              <a:extLst>
                <a:ext uri="{FF2B5EF4-FFF2-40B4-BE49-F238E27FC236}">
                  <a16:creationId xmlns:a16="http://schemas.microsoft.com/office/drawing/2014/main" xmlns="" id="{4AE94C62-A62D-634A-AA62-4ADCF7505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5AAF026-16F5-3845-9201-180CDE91CFC8}"/>
              </a:ext>
            </a:extLst>
          </p:cNvPr>
          <p:cNvGrpSpPr/>
          <p:nvPr/>
        </p:nvGrpSpPr>
        <p:grpSpPr>
          <a:xfrm>
            <a:off x="795828" y="1669684"/>
            <a:ext cx="10986675" cy="3896990"/>
            <a:chOff x="726816" y="2101005"/>
            <a:chExt cx="10986675" cy="3896990"/>
          </a:xfrm>
        </p:grpSpPr>
        <p:pic>
          <p:nvPicPr>
            <p:cNvPr id="7174" name="Picture 6" descr="Kính lúp đeo mắt có đèn v1 | GIA BẢO SHOP | Tiki">
              <a:extLst>
                <a:ext uri="{FF2B5EF4-FFF2-40B4-BE49-F238E27FC236}">
                  <a16:creationId xmlns:a16="http://schemas.microsoft.com/office/drawing/2014/main" xmlns="" id="{9954E476-3359-BA47-83B3-928078656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16501" y="2101005"/>
              <a:ext cx="3896990" cy="3896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0" name="Picture 2" descr="kính lúp cầm tay mini">
              <a:extLst>
                <a:ext uri="{FF2B5EF4-FFF2-40B4-BE49-F238E27FC236}">
                  <a16:creationId xmlns:a16="http://schemas.microsoft.com/office/drawing/2014/main" xmlns="" id="{3B8F4A7A-565B-D445-8FAF-C269891A8C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6816" y="2620750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Kính Lúp Để Bàn MG-H36 CÓ ĐÈN ( PHÓNG ĐẠI 10 LẦN, THẤU KÍNH THỦY TINH 125MM  TRONG SUỐT ) - Dụng cụ văn phòng khác Tác giả Huaheng | GiaSach.com">
              <a:extLst>
                <a:ext uri="{FF2B5EF4-FFF2-40B4-BE49-F238E27FC236}">
                  <a16:creationId xmlns:a16="http://schemas.microsoft.com/office/drawing/2014/main" xmlns="" id="{B2096571-C385-2543-B943-987A631055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008" y="2627100"/>
              <a:ext cx="28448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6A7A9D1-A161-D94A-A8F9-072722D6C025}"/>
              </a:ext>
            </a:extLst>
          </p:cNvPr>
          <p:cNvSpPr txBox="1"/>
          <p:nvPr/>
        </p:nvSpPr>
        <p:spPr>
          <a:xfrm>
            <a:off x="4347020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để bàn có đèn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550F746-F6B5-5E4A-9E5D-CBCC31139AFD}"/>
              </a:ext>
            </a:extLst>
          </p:cNvPr>
          <p:cNvSpPr txBox="1"/>
          <p:nvPr/>
        </p:nvSpPr>
        <p:spPr>
          <a:xfrm>
            <a:off x="879693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</a:t>
            </a:r>
          </a:p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cầm tay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84944A3-E754-B548-B562-A3DBA24479FD}"/>
              </a:ext>
            </a:extLst>
          </p:cNvPr>
          <p:cNvSpPr txBox="1"/>
          <p:nvPr/>
        </p:nvSpPr>
        <p:spPr>
          <a:xfrm>
            <a:off x="8135131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</a:t>
            </a:r>
          </a:p>
          <a:p>
            <a:pPr algn="ctr"/>
            <a:r>
              <a:rPr lang="en-US" sz="2800" dirty="0" err="1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đ</a:t>
            </a:r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eo mắt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DF19E37-E82B-2646-9914-032AE3902C7F}"/>
              </a:ext>
            </a:extLst>
          </p:cNvPr>
          <p:cNvSpPr txBox="1"/>
          <p:nvPr/>
        </p:nvSpPr>
        <p:spPr>
          <a:xfrm>
            <a:off x="2115519" y="691988"/>
            <a:ext cx="63289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4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PHÂN LOẠI KÍNH LÚP</a:t>
            </a:r>
          </a:p>
        </p:txBody>
      </p:sp>
    </p:spTree>
    <p:extLst>
      <p:ext uri="{BB962C8B-B14F-4D97-AF65-F5344CB8AC3E}">
        <p14:creationId xmlns:p14="http://schemas.microsoft.com/office/powerpoint/2010/main" val="85068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64F0AF3-EA58-0E40-A803-FFD35797D9E6}"/>
              </a:ext>
            </a:extLst>
          </p:cNvPr>
          <p:cNvGrpSpPr/>
          <p:nvPr/>
        </p:nvGrpSpPr>
        <p:grpSpPr>
          <a:xfrm>
            <a:off x="443769" y="497276"/>
            <a:ext cx="1418357" cy="1229264"/>
            <a:chOff x="10807701" y="4343400"/>
            <a:chExt cx="847725" cy="720725"/>
          </a:xfrm>
          <a:solidFill>
            <a:schemeClr val="tx1"/>
          </a:solidFill>
        </p:grpSpPr>
        <p:sp>
          <p:nvSpPr>
            <p:cNvPr id="4" name="Freeform 467">
              <a:extLst>
                <a:ext uri="{FF2B5EF4-FFF2-40B4-BE49-F238E27FC236}">
                  <a16:creationId xmlns:a16="http://schemas.microsoft.com/office/drawing/2014/main" xmlns="" id="{B0238C0A-A76D-BC44-A5F5-1FB45E1A0B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468">
              <a:extLst>
                <a:ext uri="{FF2B5EF4-FFF2-40B4-BE49-F238E27FC236}">
                  <a16:creationId xmlns:a16="http://schemas.microsoft.com/office/drawing/2014/main" xmlns="" id="{0F03936C-4844-FC41-8E3E-1D9B6383F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69">
              <a:extLst>
                <a:ext uri="{FF2B5EF4-FFF2-40B4-BE49-F238E27FC236}">
                  <a16:creationId xmlns:a16="http://schemas.microsoft.com/office/drawing/2014/main" xmlns="" id="{B3702951-47A4-5441-BBA9-B0BBFEE0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70">
              <a:extLst>
                <a:ext uri="{FF2B5EF4-FFF2-40B4-BE49-F238E27FC236}">
                  <a16:creationId xmlns:a16="http://schemas.microsoft.com/office/drawing/2014/main" xmlns="" id="{EBEA9FF3-3D15-204C-BA0B-FA5883823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71">
              <a:extLst>
                <a:ext uri="{FF2B5EF4-FFF2-40B4-BE49-F238E27FC236}">
                  <a16:creationId xmlns:a16="http://schemas.microsoft.com/office/drawing/2014/main" xmlns="" id="{DB4F8F35-DA3A-BF41-8513-35BD524D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72">
              <a:extLst>
                <a:ext uri="{FF2B5EF4-FFF2-40B4-BE49-F238E27FC236}">
                  <a16:creationId xmlns:a16="http://schemas.microsoft.com/office/drawing/2014/main" xmlns="" id="{6F4AFAEC-950A-8F41-921A-CDB40818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73">
              <a:extLst>
                <a:ext uri="{FF2B5EF4-FFF2-40B4-BE49-F238E27FC236}">
                  <a16:creationId xmlns:a16="http://schemas.microsoft.com/office/drawing/2014/main" xmlns="" id="{6205B74B-881B-C948-80B2-E7A8DB0300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74">
              <a:extLst>
                <a:ext uri="{FF2B5EF4-FFF2-40B4-BE49-F238E27FC236}">
                  <a16:creationId xmlns:a16="http://schemas.microsoft.com/office/drawing/2014/main" xmlns="" id="{9A4D748F-0C65-6E41-A7E2-10AC17AD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5">
              <a:extLst>
                <a:ext uri="{FF2B5EF4-FFF2-40B4-BE49-F238E27FC236}">
                  <a16:creationId xmlns:a16="http://schemas.microsoft.com/office/drawing/2014/main" xmlns="" id="{54C91410-1AD4-B841-8DB1-D2A25C7A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76">
              <a:extLst>
                <a:ext uri="{FF2B5EF4-FFF2-40B4-BE49-F238E27FC236}">
                  <a16:creationId xmlns:a16="http://schemas.microsoft.com/office/drawing/2014/main" xmlns="" id="{4AE94C62-A62D-634A-AA62-4ADCF7505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6A7A9D1-A161-D94A-A8F9-072722D6C025}"/>
              </a:ext>
            </a:extLst>
          </p:cNvPr>
          <p:cNvSpPr txBox="1"/>
          <p:nvPr/>
        </p:nvSpPr>
        <p:spPr>
          <a:xfrm>
            <a:off x="4347020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để bàn có đèn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550F746-F6B5-5E4A-9E5D-CBCC31139AFD}"/>
              </a:ext>
            </a:extLst>
          </p:cNvPr>
          <p:cNvSpPr txBox="1"/>
          <p:nvPr/>
        </p:nvSpPr>
        <p:spPr>
          <a:xfrm>
            <a:off x="879693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</a:t>
            </a:r>
          </a:p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cầm tay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84944A3-E754-B548-B562-A3DBA24479FD}"/>
              </a:ext>
            </a:extLst>
          </p:cNvPr>
          <p:cNvSpPr txBox="1"/>
          <p:nvPr/>
        </p:nvSpPr>
        <p:spPr>
          <a:xfrm>
            <a:off x="8135131" y="5228424"/>
            <a:ext cx="302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 lúp </a:t>
            </a:r>
          </a:p>
          <a:p>
            <a:pPr algn="ctr"/>
            <a:r>
              <a:rPr lang="en-US" sz="2800" dirty="0" err="1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đ</a:t>
            </a:r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eo mắt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228C39-3BB3-448C-9310-40F7CADE2CC2}"/>
              </a:ext>
            </a:extLst>
          </p:cNvPr>
          <p:cNvSpPr txBox="1"/>
          <p:nvPr/>
        </p:nvSpPr>
        <p:spPr>
          <a:xfrm>
            <a:off x="2521974" y="773454"/>
            <a:ext cx="63418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4000" dirty="0" err="1"/>
              <a:t>Phân</a:t>
            </a:r>
            <a:r>
              <a:rPr lang="en-US" sz="4000" dirty="0"/>
              <a:t> </a:t>
            </a:r>
            <a:r>
              <a:rPr lang="en-US" sz="4000" dirty="0" err="1"/>
              <a:t>loại</a:t>
            </a:r>
            <a:r>
              <a:rPr lang="en-US" sz="4000" dirty="0"/>
              <a:t> </a:t>
            </a:r>
            <a:r>
              <a:rPr lang="en-US" sz="4000" dirty="0" err="1"/>
              <a:t>kính</a:t>
            </a:r>
            <a:r>
              <a:rPr lang="en-US" sz="4000" dirty="0"/>
              <a:t> </a:t>
            </a:r>
            <a:r>
              <a:rPr lang="en-US" sz="4000" dirty="0" err="1"/>
              <a:t>lúp</a:t>
            </a:r>
            <a:r>
              <a:rPr lang="en-US" sz="4000" dirty="0"/>
              <a:t>: </a:t>
            </a:r>
          </a:p>
          <a:p>
            <a:r>
              <a:rPr lang="en-US" sz="4000" dirty="0"/>
              <a:t>+ </a:t>
            </a:r>
            <a:r>
              <a:rPr lang="en-US" sz="4000" dirty="0" err="1"/>
              <a:t>Kính</a:t>
            </a:r>
            <a:r>
              <a:rPr lang="en-US" sz="4000" dirty="0"/>
              <a:t> </a:t>
            </a:r>
            <a:r>
              <a:rPr lang="en-US" sz="4000" dirty="0" err="1"/>
              <a:t>lúp</a:t>
            </a:r>
            <a:r>
              <a:rPr lang="en-US" sz="4000" dirty="0"/>
              <a:t> </a:t>
            </a:r>
            <a:r>
              <a:rPr lang="en-US" sz="4000" dirty="0" err="1"/>
              <a:t>cầm</a:t>
            </a:r>
            <a:r>
              <a:rPr lang="en-US" sz="4000" dirty="0"/>
              <a:t> </a:t>
            </a:r>
            <a:r>
              <a:rPr lang="en-US" sz="4000" dirty="0" err="1"/>
              <a:t>tay</a:t>
            </a:r>
            <a:endParaRPr lang="en-US" sz="4000" dirty="0"/>
          </a:p>
          <a:p>
            <a:r>
              <a:rPr lang="en-US" sz="4000" dirty="0"/>
              <a:t>+ </a:t>
            </a:r>
            <a:r>
              <a:rPr lang="en-US" sz="4000" dirty="0" err="1"/>
              <a:t>Kính</a:t>
            </a:r>
            <a:r>
              <a:rPr lang="en-US" sz="4000" dirty="0"/>
              <a:t> </a:t>
            </a:r>
            <a:r>
              <a:rPr lang="en-US" sz="4000" dirty="0" err="1"/>
              <a:t>lúp</a:t>
            </a:r>
            <a:r>
              <a:rPr lang="en-US" sz="4000" dirty="0"/>
              <a:t> </a:t>
            </a:r>
            <a:r>
              <a:rPr lang="en-US" sz="4000" dirty="0" err="1"/>
              <a:t>để</a:t>
            </a:r>
            <a:r>
              <a:rPr lang="en-US" sz="4000" dirty="0"/>
              <a:t> </a:t>
            </a:r>
            <a:r>
              <a:rPr lang="en-US" sz="4000" dirty="0" err="1"/>
              <a:t>bàn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đèn</a:t>
            </a:r>
            <a:endParaRPr lang="en-US" sz="4000" dirty="0"/>
          </a:p>
          <a:p>
            <a:r>
              <a:rPr lang="en-US" sz="4000" dirty="0"/>
              <a:t>+ </a:t>
            </a:r>
            <a:r>
              <a:rPr lang="en-US" sz="4000" dirty="0" err="1"/>
              <a:t>kính</a:t>
            </a:r>
            <a:r>
              <a:rPr lang="en-US" sz="4000" dirty="0"/>
              <a:t> </a:t>
            </a:r>
            <a:r>
              <a:rPr lang="en-US" sz="4000" dirty="0" err="1"/>
              <a:t>lúp</a:t>
            </a:r>
            <a:r>
              <a:rPr lang="en-US" sz="4000" dirty="0"/>
              <a:t> </a:t>
            </a:r>
            <a:r>
              <a:rPr lang="en-US" sz="4000" dirty="0" err="1"/>
              <a:t>đeo</a:t>
            </a:r>
            <a:r>
              <a:rPr lang="en-US" sz="4000" dirty="0"/>
              <a:t> </a:t>
            </a:r>
            <a:r>
              <a:rPr lang="en-US" sz="4000" dirty="0" err="1"/>
              <a:t>mắt</a:t>
            </a:r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29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3347FC-590D-CE49-B3B8-DA750B502E28}"/>
              </a:ext>
            </a:extLst>
          </p:cNvPr>
          <p:cNvSpPr txBox="1"/>
          <p:nvPr/>
        </p:nvSpPr>
        <p:spPr>
          <a:xfrm>
            <a:off x="2192591" y="585917"/>
            <a:ext cx="7189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II. </a:t>
            </a:r>
            <a:r>
              <a:rPr lang="x-none" sz="40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 SỬ DỤNG KÍNH LÚP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AA86D60-B10B-B245-B16F-F43BC4074CD4}"/>
              </a:ext>
            </a:extLst>
          </p:cNvPr>
          <p:cNvGrpSpPr/>
          <p:nvPr/>
        </p:nvGrpSpPr>
        <p:grpSpPr>
          <a:xfrm>
            <a:off x="452549" y="362309"/>
            <a:ext cx="1583282" cy="1586416"/>
            <a:chOff x="7534276" y="5373688"/>
            <a:chExt cx="801688" cy="803275"/>
          </a:xfrm>
          <a:solidFill>
            <a:srgbClr val="2A9400"/>
          </a:solidFill>
        </p:grpSpPr>
        <p:sp>
          <p:nvSpPr>
            <p:cNvPr id="5" name="Freeform 430">
              <a:extLst>
                <a:ext uri="{FF2B5EF4-FFF2-40B4-BE49-F238E27FC236}">
                  <a16:creationId xmlns:a16="http://schemas.microsoft.com/office/drawing/2014/main" xmlns="" id="{21F558A5-6803-F74D-A555-29B9A74E4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31">
              <a:extLst>
                <a:ext uri="{FF2B5EF4-FFF2-40B4-BE49-F238E27FC236}">
                  <a16:creationId xmlns:a16="http://schemas.microsoft.com/office/drawing/2014/main" xmlns="" id="{2046278C-C593-A14E-BAB2-ABFFE67E5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32">
              <a:extLst>
                <a:ext uri="{FF2B5EF4-FFF2-40B4-BE49-F238E27FC236}">
                  <a16:creationId xmlns:a16="http://schemas.microsoft.com/office/drawing/2014/main" xmlns="" id="{919CC3C4-64B3-DB4B-AEDE-8A803E3DA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33">
              <a:extLst>
                <a:ext uri="{FF2B5EF4-FFF2-40B4-BE49-F238E27FC236}">
                  <a16:creationId xmlns:a16="http://schemas.microsoft.com/office/drawing/2014/main" xmlns="" id="{1A76ED74-B0C4-C64C-A524-C1592E178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34">
              <a:extLst>
                <a:ext uri="{FF2B5EF4-FFF2-40B4-BE49-F238E27FC236}">
                  <a16:creationId xmlns:a16="http://schemas.microsoft.com/office/drawing/2014/main" xmlns="" id="{75A37BF2-1B25-5B46-A505-BCE84174F8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35">
              <a:extLst>
                <a:ext uri="{FF2B5EF4-FFF2-40B4-BE49-F238E27FC236}">
                  <a16:creationId xmlns:a16="http://schemas.microsoft.com/office/drawing/2014/main" xmlns="" id="{889F2842-EB79-BB4B-9708-F751EF9AE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36">
              <a:extLst>
                <a:ext uri="{FF2B5EF4-FFF2-40B4-BE49-F238E27FC236}">
                  <a16:creationId xmlns:a16="http://schemas.microsoft.com/office/drawing/2014/main" xmlns="" id="{6B2E8CF6-FBD7-E540-A777-6D720DD65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37">
              <a:extLst>
                <a:ext uri="{FF2B5EF4-FFF2-40B4-BE49-F238E27FC236}">
                  <a16:creationId xmlns:a16="http://schemas.microsoft.com/office/drawing/2014/main" xmlns="" id="{59C05186-791D-E347-AB73-7C30F366C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38">
              <a:extLst>
                <a:ext uri="{FF2B5EF4-FFF2-40B4-BE49-F238E27FC236}">
                  <a16:creationId xmlns:a16="http://schemas.microsoft.com/office/drawing/2014/main" xmlns="" id="{E8147E9C-680B-2E48-9D6B-C41B77FCE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39">
              <a:extLst>
                <a:ext uri="{FF2B5EF4-FFF2-40B4-BE49-F238E27FC236}">
                  <a16:creationId xmlns:a16="http://schemas.microsoft.com/office/drawing/2014/main" xmlns="" id="{50AB8A43-371B-2F46-AE24-2EA7B6CFD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40">
              <a:extLst>
                <a:ext uri="{FF2B5EF4-FFF2-40B4-BE49-F238E27FC236}">
                  <a16:creationId xmlns:a16="http://schemas.microsoft.com/office/drawing/2014/main" xmlns="" id="{B2FF512A-0637-6E4C-B35F-2CDD5C9A0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41">
              <a:extLst>
                <a:ext uri="{FF2B5EF4-FFF2-40B4-BE49-F238E27FC236}">
                  <a16:creationId xmlns:a16="http://schemas.microsoft.com/office/drawing/2014/main" xmlns="" id="{CF3AFFF5-F3B8-8C41-B174-0422F04BD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42">
              <a:extLst>
                <a:ext uri="{FF2B5EF4-FFF2-40B4-BE49-F238E27FC236}">
                  <a16:creationId xmlns:a16="http://schemas.microsoft.com/office/drawing/2014/main" xmlns="" id="{B7D91CE7-7581-4042-8D4F-65AB17DA8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43">
              <a:extLst>
                <a:ext uri="{FF2B5EF4-FFF2-40B4-BE49-F238E27FC236}">
                  <a16:creationId xmlns:a16="http://schemas.microsoft.com/office/drawing/2014/main" xmlns="" id="{EA127D74-C700-B946-8CA6-5E38B7AA7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44">
              <a:extLst>
                <a:ext uri="{FF2B5EF4-FFF2-40B4-BE49-F238E27FC236}">
                  <a16:creationId xmlns:a16="http://schemas.microsoft.com/office/drawing/2014/main" xmlns="" id="{536A9E1A-55DA-4749-897D-9A16F0DD76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45">
              <a:extLst>
                <a:ext uri="{FF2B5EF4-FFF2-40B4-BE49-F238E27FC236}">
                  <a16:creationId xmlns:a16="http://schemas.microsoft.com/office/drawing/2014/main" xmlns="" id="{7C8F7CCC-6BB1-EB43-A5D7-47E0AD8BE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46">
              <a:extLst>
                <a:ext uri="{FF2B5EF4-FFF2-40B4-BE49-F238E27FC236}">
                  <a16:creationId xmlns:a16="http://schemas.microsoft.com/office/drawing/2014/main" xmlns="" id="{34BB02F3-AFE7-A349-BBEA-1BD45921D8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47">
              <a:extLst>
                <a:ext uri="{FF2B5EF4-FFF2-40B4-BE49-F238E27FC236}">
                  <a16:creationId xmlns:a16="http://schemas.microsoft.com/office/drawing/2014/main" xmlns="" id="{1259F17C-213B-F240-AE3D-4C0590806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48">
              <a:extLst>
                <a:ext uri="{FF2B5EF4-FFF2-40B4-BE49-F238E27FC236}">
                  <a16:creationId xmlns:a16="http://schemas.microsoft.com/office/drawing/2014/main" xmlns="" id="{9A5155E1-6806-2B4C-9FEA-41E616931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49">
              <a:extLst>
                <a:ext uri="{FF2B5EF4-FFF2-40B4-BE49-F238E27FC236}">
                  <a16:creationId xmlns:a16="http://schemas.microsoft.com/office/drawing/2014/main" xmlns="" id="{C20C3CDA-8542-8E4B-BA72-D53A6A48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50">
              <a:extLst>
                <a:ext uri="{FF2B5EF4-FFF2-40B4-BE49-F238E27FC236}">
                  <a16:creationId xmlns:a16="http://schemas.microsoft.com/office/drawing/2014/main" xmlns="" id="{87E7BC5E-CA99-8044-AC0C-B18330183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51">
              <a:extLst>
                <a:ext uri="{FF2B5EF4-FFF2-40B4-BE49-F238E27FC236}">
                  <a16:creationId xmlns:a16="http://schemas.microsoft.com/office/drawing/2014/main" xmlns="" id="{D633C9C1-C1BF-0349-B9B4-D245C9DD1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52">
              <a:extLst>
                <a:ext uri="{FF2B5EF4-FFF2-40B4-BE49-F238E27FC236}">
                  <a16:creationId xmlns:a16="http://schemas.microsoft.com/office/drawing/2014/main" xmlns="" id="{A2238A56-FE24-184C-977F-3F69C62D8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53">
              <a:extLst>
                <a:ext uri="{FF2B5EF4-FFF2-40B4-BE49-F238E27FC236}">
                  <a16:creationId xmlns:a16="http://schemas.microsoft.com/office/drawing/2014/main" xmlns="" id="{0901E3D8-B5EB-6946-83CC-3BF768B27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54">
              <a:extLst>
                <a:ext uri="{FF2B5EF4-FFF2-40B4-BE49-F238E27FC236}">
                  <a16:creationId xmlns:a16="http://schemas.microsoft.com/office/drawing/2014/main" xmlns="" id="{AEE4D5E3-A493-D844-84E8-D926A36ACE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55">
              <a:extLst>
                <a:ext uri="{FF2B5EF4-FFF2-40B4-BE49-F238E27FC236}">
                  <a16:creationId xmlns:a16="http://schemas.microsoft.com/office/drawing/2014/main" xmlns="" id="{9A25D21C-1993-294A-905B-CAA25484F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194" name="Picture 2" descr="Set 2 Kính Phóng Đại 10x / 100mm Gắn Kính Lúp Tiện Dụng Cho Bé | Shopee  Việt Nam">
            <a:extLst>
              <a:ext uri="{FF2B5EF4-FFF2-40B4-BE49-F238E27FC236}">
                <a16:creationId xmlns:a16="http://schemas.microsoft.com/office/drawing/2014/main" xmlns="" id="{B5F3FA64-9C0C-2148-AC15-5EFEF0759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1651"/>
            <a:ext cx="4586349" cy="458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A4242A1-119A-2745-9446-276EC44077E1}"/>
              </a:ext>
            </a:extLst>
          </p:cNvPr>
          <p:cNvSpPr txBox="1"/>
          <p:nvPr/>
        </p:nvSpPr>
        <p:spPr>
          <a:xfrm flipH="1">
            <a:off x="4890375" y="1678448"/>
            <a:ext cx="7067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PHIẾU HỌC TẬP SỐ 2</a:t>
            </a:r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2272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3347FC-590D-CE49-B3B8-DA750B502E28}"/>
              </a:ext>
            </a:extLst>
          </p:cNvPr>
          <p:cNvSpPr txBox="1"/>
          <p:nvPr/>
        </p:nvSpPr>
        <p:spPr>
          <a:xfrm>
            <a:off x="2190119" y="1097835"/>
            <a:ext cx="6968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 SỬ DỤNG KÍNH LÚP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CD3DF71A-A70B-7647-AFBF-4C5D9200DA8F}"/>
              </a:ext>
            </a:extLst>
          </p:cNvPr>
          <p:cNvGrpSpPr/>
          <p:nvPr/>
        </p:nvGrpSpPr>
        <p:grpSpPr>
          <a:xfrm>
            <a:off x="495528" y="497276"/>
            <a:ext cx="1418357" cy="1229264"/>
            <a:chOff x="10807701" y="4343400"/>
            <a:chExt cx="847725" cy="720725"/>
          </a:xfrm>
          <a:solidFill>
            <a:srgbClr val="2A9400"/>
          </a:solidFill>
        </p:grpSpPr>
        <p:sp>
          <p:nvSpPr>
            <p:cNvPr id="34" name="Freeform 467">
              <a:extLst>
                <a:ext uri="{FF2B5EF4-FFF2-40B4-BE49-F238E27FC236}">
                  <a16:creationId xmlns:a16="http://schemas.microsoft.com/office/drawing/2014/main" xmlns="" id="{FE499F42-7428-DD4C-A477-71BC3F1224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68">
              <a:extLst>
                <a:ext uri="{FF2B5EF4-FFF2-40B4-BE49-F238E27FC236}">
                  <a16:creationId xmlns:a16="http://schemas.microsoft.com/office/drawing/2014/main" xmlns="" id="{91F5E1C6-7BFF-2F4F-A6F1-B7D64BF1F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69">
              <a:extLst>
                <a:ext uri="{FF2B5EF4-FFF2-40B4-BE49-F238E27FC236}">
                  <a16:creationId xmlns:a16="http://schemas.microsoft.com/office/drawing/2014/main" xmlns="" id="{5995F5D1-5149-0D4B-BF20-1EA22DD01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70">
              <a:extLst>
                <a:ext uri="{FF2B5EF4-FFF2-40B4-BE49-F238E27FC236}">
                  <a16:creationId xmlns:a16="http://schemas.microsoft.com/office/drawing/2014/main" xmlns="" id="{EC5E195B-171E-914A-BC14-6E411467F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71">
              <a:extLst>
                <a:ext uri="{FF2B5EF4-FFF2-40B4-BE49-F238E27FC236}">
                  <a16:creationId xmlns:a16="http://schemas.microsoft.com/office/drawing/2014/main" xmlns="" id="{A30D1A9C-C39A-C344-BEE5-3A86624FA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72">
              <a:extLst>
                <a:ext uri="{FF2B5EF4-FFF2-40B4-BE49-F238E27FC236}">
                  <a16:creationId xmlns:a16="http://schemas.microsoft.com/office/drawing/2014/main" xmlns="" id="{8FC29083-8591-DB4A-9CC3-30BC64A61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73">
              <a:extLst>
                <a:ext uri="{FF2B5EF4-FFF2-40B4-BE49-F238E27FC236}">
                  <a16:creationId xmlns:a16="http://schemas.microsoft.com/office/drawing/2014/main" xmlns="" id="{933F3612-3BD7-2744-A044-0089A4351B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74">
              <a:extLst>
                <a:ext uri="{FF2B5EF4-FFF2-40B4-BE49-F238E27FC236}">
                  <a16:creationId xmlns:a16="http://schemas.microsoft.com/office/drawing/2014/main" xmlns="" id="{F861BA63-39A5-B540-9BDC-9E84C962D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75">
              <a:extLst>
                <a:ext uri="{FF2B5EF4-FFF2-40B4-BE49-F238E27FC236}">
                  <a16:creationId xmlns:a16="http://schemas.microsoft.com/office/drawing/2014/main" xmlns="" id="{9978680A-317B-924D-9B3A-645CC9647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76">
              <a:extLst>
                <a:ext uri="{FF2B5EF4-FFF2-40B4-BE49-F238E27FC236}">
                  <a16:creationId xmlns:a16="http://schemas.microsoft.com/office/drawing/2014/main" xmlns="" id="{D2518AF2-7D61-7447-805D-63BF300F0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A4242A1-119A-2745-9446-276EC44077E1}"/>
              </a:ext>
            </a:extLst>
          </p:cNvPr>
          <p:cNvSpPr txBox="1"/>
          <p:nvPr/>
        </p:nvSpPr>
        <p:spPr>
          <a:xfrm flipH="1">
            <a:off x="4018845" y="2811700"/>
            <a:ext cx="7985217" cy="330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Đặt kính lúp …………… vật mẫu, mắt </a:t>
            </a:r>
            <a:r>
              <a:rPr lang="x-none" sz="36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nhìn vào</a:t>
            </a:r>
            <a:r>
              <a:rPr lang="en-US" sz="36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…</a:t>
            </a:r>
            <a:r>
              <a:rPr lang="x-none" sz="36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……………</a:t>
            </a:r>
            <a:endParaRPr lang="x-none" sz="3600" dirty="0"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Từ từ ……………… ra xa vật cho đến khi nhìn thấy vật …………..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01698CFF-ED53-C040-89E5-8E8BD34B855A}"/>
              </a:ext>
            </a:extLst>
          </p:cNvPr>
          <p:cNvSpPr txBox="1"/>
          <p:nvPr/>
        </p:nvSpPr>
        <p:spPr>
          <a:xfrm flipH="1">
            <a:off x="6552302" y="2922401"/>
            <a:ext cx="3381552" cy="66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3000"/>
              </a:lnSpc>
            </a:pPr>
            <a:r>
              <a:rPr lang="en-US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g</a:t>
            </a:r>
            <a:r>
              <a:rPr lang="x-none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ần sát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B42D2DB-8BA7-E14C-9BDE-1EE83B8810B8}"/>
              </a:ext>
            </a:extLst>
          </p:cNvPr>
          <p:cNvSpPr txBox="1"/>
          <p:nvPr/>
        </p:nvSpPr>
        <p:spPr>
          <a:xfrm flipH="1">
            <a:off x="6050858" y="3786019"/>
            <a:ext cx="2940781" cy="66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3000"/>
              </a:lnSpc>
            </a:pPr>
            <a:r>
              <a:rPr lang="en-US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m</a:t>
            </a:r>
            <a:r>
              <a:rPr lang="x-none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ặt kính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F9F3393-14E2-3444-B185-303E6B7F63D0}"/>
              </a:ext>
            </a:extLst>
          </p:cNvPr>
          <p:cNvSpPr txBox="1"/>
          <p:nvPr/>
        </p:nvSpPr>
        <p:spPr>
          <a:xfrm flipH="1">
            <a:off x="5287474" y="4589594"/>
            <a:ext cx="3381554" cy="66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3000"/>
              </a:lnSpc>
            </a:pPr>
            <a:r>
              <a:rPr lang="vi-VN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dịch kính</a:t>
            </a:r>
            <a:endParaRPr lang="x-none" sz="3600" b="1" dirty="0">
              <a:solidFill>
                <a:srgbClr val="2A9400"/>
              </a:solidFill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</p:txBody>
      </p:sp>
      <p:pic>
        <p:nvPicPr>
          <p:cNvPr id="10242" name="Picture 2" descr="Cô Gái Châu á Dễ Thương điều Tra Lá Cây Trong Chậu">
            <a:extLst>
              <a:ext uri="{FF2B5EF4-FFF2-40B4-BE49-F238E27FC236}">
                <a16:creationId xmlns:a16="http://schemas.microsoft.com/office/drawing/2014/main" xmlns="" id="{99DFA11C-0874-EA45-947A-7FD2EE74E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7" t="24110" b="5172"/>
          <a:stretch/>
        </p:blipFill>
        <p:spPr bwMode="auto">
          <a:xfrm>
            <a:off x="187938" y="2040682"/>
            <a:ext cx="3702071" cy="484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7928768-6069-C146-B925-13B1D354577C}"/>
              </a:ext>
            </a:extLst>
          </p:cNvPr>
          <p:cNvSpPr txBox="1"/>
          <p:nvPr/>
        </p:nvSpPr>
        <p:spPr>
          <a:xfrm flipH="1">
            <a:off x="7192112" y="5421480"/>
            <a:ext cx="3381554" cy="66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3000"/>
              </a:lnSpc>
            </a:pPr>
            <a:r>
              <a:rPr lang="vi-VN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rõ nét</a:t>
            </a:r>
            <a:endParaRPr lang="x-none" sz="3600" b="1" dirty="0">
              <a:solidFill>
                <a:srgbClr val="2A9400"/>
              </a:solidFill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0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Ảnh Lấy Nét Có Chọn Lọc Của Kính Lúp">
            <a:extLst>
              <a:ext uri="{FF2B5EF4-FFF2-40B4-BE49-F238E27FC236}">
                <a16:creationId xmlns:a16="http://schemas.microsoft.com/office/drawing/2014/main" xmlns="" id="{A85F0D1C-3521-F843-9327-BC47907EA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3347FC-590D-CE49-B3B8-DA750B502E28}"/>
              </a:ext>
            </a:extLst>
          </p:cNvPr>
          <p:cNvSpPr txBox="1"/>
          <p:nvPr/>
        </p:nvSpPr>
        <p:spPr>
          <a:xfrm>
            <a:off x="2033731" y="651397"/>
            <a:ext cx="9967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TÌM HIỂU CÁCH BẢO QUẢN KÍNH LÚP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F6D2E86E-3279-0E4B-8440-0A554E1601D3}"/>
              </a:ext>
            </a:extLst>
          </p:cNvPr>
          <p:cNvGrpSpPr/>
          <p:nvPr/>
        </p:nvGrpSpPr>
        <p:grpSpPr>
          <a:xfrm>
            <a:off x="406744" y="358533"/>
            <a:ext cx="1656333" cy="1425576"/>
            <a:chOff x="9729788" y="4324350"/>
            <a:chExt cx="806450" cy="758825"/>
          </a:xfrm>
          <a:solidFill>
            <a:schemeClr val="accent5">
              <a:lumMod val="75000"/>
            </a:schemeClr>
          </a:solidFill>
        </p:grpSpPr>
        <p:sp>
          <p:nvSpPr>
            <p:cNvPr id="35" name="Freeform 210">
              <a:extLst>
                <a:ext uri="{FF2B5EF4-FFF2-40B4-BE49-F238E27FC236}">
                  <a16:creationId xmlns:a16="http://schemas.microsoft.com/office/drawing/2014/main" xmlns="" id="{240B3CDC-51C3-FE42-9D48-C00C6CCF4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6" name="Freeform 211">
              <a:extLst>
                <a:ext uri="{FF2B5EF4-FFF2-40B4-BE49-F238E27FC236}">
                  <a16:creationId xmlns:a16="http://schemas.microsoft.com/office/drawing/2014/main" xmlns="" id="{12CF584D-D85C-6841-B0E8-00D5C8228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526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7" name="Freeform 212">
              <a:extLst>
                <a:ext uri="{FF2B5EF4-FFF2-40B4-BE49-F238E27FC236}">
                  <a16:creationId xmlns:a16="http://schemas.microsoft.com/office/drawing/2014/main" xmlns="" id="{B116B650-06E6-3141-9C00-5F593786F1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09163" y="4803775"/>
              <a:ext cx="128588" cy="134937"/>
            </a:xfrm>
            <a:custGeom>
              <a:avLst/>
              <a:gdLst>
                <a:gd name="T0" fmla="*/ 17 w 34"/>
                <a:gd name="T1" fmla="*/ 36 h 36"/>
                <a:gd name="T2" fmla="*/ 0 w 34"/>
                <a:gd name="T3" fmla="*/ 18 h 36"/>
                <a:gd name="T4" fmla="*/ 17 w 34"/>
                <a:gd name="T5" fmla="*/ 0 h 36"/>
                <a:gd name="T6" fmla="*/ 34 w 34"/>
                <a:gd name="T7" fmla="*/ 18 h 36"/>
                <a:gd name="T8" fmla="*/ 17 w 34"/>
                <a:gd name="T9" fmla="*/ 36 h 36"/>
                <a:gd name="T10" fmla="*/ 17 w 34"/>
                <a:gd name="T11" fmla="*/ 7 h 36"/>
                <a:gd name="T12" fmla="*/ 7 w 34"/>
                <a:gd name="T13" fmla="*/ 18 h 36"/>
                <a:gd name="T14" fmla="*/ 17 w 34"/>
                <a:gd name="T15" fmla="*/ 29 h 36"/>
                <a:gd name="T16" fmla="*/ 27 w 34"/>
                <a:gd name="T17" fmla="*/ 18 h 36"/>
                <a:gd name="T18" fmla="*/ 17 w 34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6">
                  <a:moveTo>
                    <a:pt x="17" y="36"/>
                  </a:moveTo>
                  <a:cubicBezTo>
                    <a:pt x="7" y="36"/>
                    <a:pt x="0" y="2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7" y="0"/>
                    <a:pt x="34" y="8"/>
                    <a:pt x="34" y="18"/>
                  </a:cubicBezTo>
                  <a:cubicBezTo>
                    <a:pt x="34" y="28"/>
                    <a:pt x="27" y="36"/>
                    <a:pt x="17" y="36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8"/>
                  </a:cubicBezTo>
                  <a:cubicBezTo>
                    <a:pt x="7" y="24"/>
                    <a:pt x="11" y="29"/>
                    <a:pt x="17" y="29"/>
                  </a:cubicBezTo>
                  <a:cubicBezTo>
                    <a:pt x="23" y="29"/>
                    <a:pt x="27" y="24"/>
                    <a:pt x="27" y="18"/>
                  </a:cubicBezTo>
                  <a:cubicBezTo>
                    <a:pt x="27" y="12"/>
                    <a:pt x="23" y="7"/>
                    <a:pt x="17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8" name="Freeform 213">
              <a:extLst>
                <a:ext uri="{FF2B5EF4-FFF2-40B4-BE49-F238E27FC236}">
                  <a16:creationId xmlns:a16="http://schemas.microsoft.com/office/drawing/2014/main" xmlns="" id="{3EBF52B9-92EB-844C-ACA7-8C0BE06A3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3601" y="4943475"/>
              <a:ext cx="241300" cy="139700"/>
            </a:xfrm>
            <a:custGeom>
              <a:avLst/>
              <a:gdLst>
                <a:gd name="T0" fmla="*/ 61 w 64"/>
                <a:gd name="T1" fmla="*/ 37 h 37"/>
                <a:gd name="T2" fmla="*/ 3 w 64"/>
                <a:gd name="T3" fmla="*/ 37 h 37"/>
                <a:gd name="T4" fmla="*/ 0 w 64"/>
                <a:gd name="T5" fmla="*/ 33 h 37"/>
                <a:gd name="T6" fmla="*/ 0 w 64"/>
                <a:gd name="T7" fmla="*/ 16 h 37"/>
                <a:gd name="T8" fmla="*/ 16 w 64"/>
                <a:gd name="T9" fmla="*/ 0 h 37"/>
                <a:gd name="T10" fmla="*/ 48 w 64"/>
                <a:gd name="T11" fmla="*/ 0 h 37"/>
                <a:gd name="T12" fmla="*/ 64 w 64"/>
                <a:gd name="T13" fmla="*/ 16 h 37"/>
                <a:gd name="T14" fmla="*/ 64 w 64"/>
                <a:gd name="T15" fmla="*/ 33 h 37"/>
                <a:gd name="T16" fmla="*/ 61 w 64"/>
                <a:gd name="T17" fmla="*/ 37 h 37"/>
                <a:gd name="T18" fmla="*/ 7 w 64"/>
                <a:gd name="T19" fmla="*/ 30 h 37"/>
                <a:gd name="T20" fmla="*/ 57 w 64"/>
                <a:gd name="T21" fmla="*/ 30 h 37"/>
                <a:gd name="T22" fmla="*/ 57 w 64"/>
                <a:gd name="T23" fmla="*/ 16 h 37"/>
                <a:gd name="T24" fmla="*/ 48 w 64"/>
                <a:gd name="T25" fmla="*/ 7 h 37"/>
                <a:gd name="T26" fmla="*/ 16 w 64"/>
                <a:gd name="T27" fmla="*/ 7 h 37"/>
                <a:gd name="T28" fmla="*/ 7 w 64"/>
                <a:gd name="T29" fmla="*/ 16 h 37"/>
                <a:gd name="T30" fmla="*/ 7 w 64"/>
                <a:gd name="T31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37">
                  <a:moveTo>
                    <a:pt x="61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0"/>
                    <a:pt x="64" y="7"/>
                    <a:pt x="64" y="16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5"/>
                    <a:pt x="63" y="37"/>
                    <a:pt x="61" y="37"/>
                  </a:cubicBezTo>
                  <a:close/>
                  <a:moveTo>
                    <a:pt x="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1"/>
                    <a:pt x="53" y="7"/>
                    <a:pt x="48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7" y="11"/>
                    <a:pt x="7" y="16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9" name="Freeform 214">
              <a:extLst>
                <a:ext uri="{FF2B5EF4-FFF2-40B4-BE49-F238E27FC236}">
                  <a16:creationId xmlns:a16="http://schemas.microsoft.com/office/drawing/2014/main" xmlns="" id="{3810AA68-93B7-3743-B7D2-2CF36D2BD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788" y="5056188"/>
              <a:ext cx="392113" cy="26987"/>
            </a:xfrm>
            <a:custGeom>
              <a:avLst/>
              <a:gdLst>
                <a:gd name="T0" fmla="*/ 100 w 104"/>
                <a:gd name="T1" fmla="*/ 7 h 7"/>
                <a:gd name="T2" fmla="*/ 3 w 104"/>
                <a:gd name="T3" fmla="*/ 7 h 7"/>
                <a:gd name="T4" fmla="*/ 0 w 104"/>
                <a:gd name="T5" fmla="*/ 3 h 7"/>
                <a:gd name="T6" fmla="*/ 3 w 104"/>
                <a:gd name="T7" fmla="*/ 0 h 7"/>
                <a:gd name="T8" fmla="*/ 100 w 104"/>
                <a:gd name="T9" fmla="*/ 0 h 7"/>
                <a:gd name="T10" fmla="*/ 104 w 104"/>
                <a:gd name="T11" fmla="*/ 3 h 7"/>
                <a:gd name="T12" fmla="*/ 100 w 10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7">
                  <a:moveTo>
                    <a:pt x="10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1"/>
                    <a:pt x="104" y="3"/>
                  </a:cubicBezTo>
                  <a:cubicBezTo>
                    <a:pt x="104" y="5"/>
                    <a:pt x="102" y="7"/>
                    <a:pt x="100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0" name="Freeform 215">
              <a:extLst>
                <a:ext uri="{FF2B5EF4-FFF2-40B4-BE49-F238E27FC236}">
                  <a16:creationId xmlns:a16="http://schemas.microsoft.com/office/drawing/2014/main" xmlns="" id="{6C6C3ECC-1843-614A-844C-3B8D06A0A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463" y="4324350"/>
              <a:ext cx="612775" cy="614362"/>
            </a:xfrm>
            <a:custGeom>
              <a:avLst/>
              <a:gdLst>
                <a:gd name="T0" fmla="*/ 82 w 163"/>
                <a:gd name="T1" fmla="*/ 163 h 163"/>
                <a:gd name="T2" fmla="*/ 27 w 163"/>
                <a:gd name="T3" fmla="*/ 142 h 163"/>
                <a:gd name="T4" fmla="*/ 9 w 163"/>
                <a:gd name="T5" fmla="*/ 139 h 163"/>
                <a:gd name="T6" fmla="*/ 6 w 163"/>
                <a:gd name="T7" fmla="*/ 137 h 163"/>
                <a:gd name="T8" fmla="*/ 7 w 163"/>
                <a:gd name="T9" fmla="*/ 133 h 163"/>
                <a:gd name="T10" fmla="*/ 14 w 163"/>
                <a:gd name="T11" fmla="*/ 127 h 163"/>
                <a:gd name="T12" fmla="*/ 0 w 163"/>
                <a:gd name="T13" fmla="*/ 82 h 163"/>
                <a:gd name="T14" fmla="*/ 82 w 163"/>
                <a:gd name="T15" fmla="*/ 0 h 163"/>
                <a:gd name="T16" fmla="*/ 163 w 163"/>
                <a:gd name="T17" fmla="*/ 82 h 163"/>
                <a:gd name="T18" fmla="*/ 139 w 163"/>
                <a:gd name="T19" fmla="*/ 139 h 163"/>
                <a:gd name="T20" fmla="*/ 134 w 163"/>
                <a:gd name="T21" fmla="*/ 139 h 163"/>
                <a:gd name="T22" fmla="*/ 134 w 163"/>
                <a:gd name="T23" fmla="*/ 134 h 163"/>
                <a:gd name="T24" fmla="*/ 156 w 163"/>
                <a:gd name="T25" fmla="*/ 82 h 163"/>
                <a:gd name="T26" fmla="*/ 82 w 163"/>
                <a:gd name="T27" fmla="*/ 8 h 163"/>
                <a:gd name="T28" fmla="*/ 8 w 163"/>
                <a:gd name="T29" fmla="*/ 82 h 163"/>
                <a:gd name="T30" fmla="*/ 21 w 163"/>
                <a:gd name="T31" fmla="*/ 125 h 163"/>
                <a:gd name="T32" fmla="*/ 21 w 163"/>
                <a:gd name="T33" fmla="*/ 129 h 163"/>
                <a:gd name="T34" fmla="*/ 17 w 163"/>
                <a:gd name="T35" fmla="*/ 133 h 163"/>
                <a:gd name="T36" fmla="*/ 29 w 163"/>
                <a:gd name="T37" fmla="*/ 135 h 163"/>
                <a:gd name="T38" fmla="*/ 31 w 163"/>
                <a:gd name="T39" fmla="*/ 136 h 163"/>
                <a:gd name="T40" fmla="*/ 82 w 163"/>
                <a:gd name="T41" fmla="*/ 156 h 163"/>
                <a:gd name="T42" fmla="*/ 88 w 163"/>
                <a:gd name="T43" fmla="*/ 156 h 163"/>
                <a:gd name="T44" fmla="*/ 92 w 163"/>
                <a:gd name="T45" fmla="*/ 159 h 163"/>
                <a:gd name="T46" fmla="*/ 89 w 163"/>
                <a:gd name="T47" fmla="*/ 163 h 163"/>
                <a:gd name="T48" fmla="*/ 82 w 163"/>
                <a:gd name="T4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3" h="163">
                  <a:moveTo>
                    <a:pt x="82" y="163"/>
                  </a:moveTo>
                  <a:cubicBezTo>
                    <a:pt x="61" y="163"/>
                    <a:pt x="42" y="156"/>
                    <a:pt x="27" y="142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8" y="139"/>
                    <a:pt x="7" y="138"/>
                    <a:pt x="6" y="137"/>
                  </a:cubicBezTo>
                  <a:cubicBezTo>
                    <a:pt x="6" y="136"/>
                    <a:pt x="6" y="134"/>
                    <a:pt x="7" y="133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5" y="113"/>
                    <a:pt x="0" y="9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03"/>
                    <a:pt x="155" y="124"/>
                    <a:pt x="139" y="139"/>
                  </a:cubicBezTo>
                  <a:cubicBezTo>
                    <a:pt x="138" y="140"/>
                    <a:pt x="136" y="140"/>
                    <a:pt x="134" y="139"/>
                  </a:cubicBezTo>
                  <a:cubicBezTo>
                    <a:pt x="133" y="138"/>
                    <a:pt x="133" y="135"/>
                    <a:pt x="134" y="134"/>
                  </a:cubicBezTo>
                  <a:cubicBezTo>
                    <a:pt x="148" y="120"/>
                    <a:pt x="156" y="101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ubicBezTo>
                    <a:pt x="41" y="8"/>
                    <a:pt x="8" y="41"/>
                    <a:pt x="8" y="82"/>
                  </a:cubicBezTo>
                  <a:cubicBezTo>
                    <a:pt x="8" y="97"/>
                    <a:pt x="12" y="112"/>
                    <a:pt x="21" y="125"/>
                  </a:cubicBezTo>
                  <a:cubicBezTo>
                    <a:pt x="23" y="126"/>
                    <a:pt x="22" y="128"/>
                    <a:pt x="21" y="129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0" y="135"/>
                    <a:pt x="30" y="135"/>
                    <a:pt x="31" y="136"/>
                  </a:cubicBezTo>
                  <a:cubicBezTo>
                    <a:pt x="45" y="149"/>
                    <a:pt x="63" y="156"/>
                    <a:pt x="82" y="156"/>
                  </a:cubicBezTo>
                  <a:cubicBezTo>
                    <a:pt x="84" y="156"/>
                    <a:pt x="86" y="156"/>
                    <a:pt x="88" y="156"/>
                  </a:cubicBezTo>
                  <a:cubicBezTo>
                    <a:pt x="90" y="155"/>
                    <a:pt x="92" y="157"/>
                    <a:pt x="92" y="159"/>
                  </a:cubicBezTo>
                  <a:cubicBezTo>
                    <a:pt x="93" y="161"/>
                    <a:pt x="91" y="163"/>
                    <a:pt x="89" y="163"/>
                  </a:cubicBezTo>
                  <a:cubicBezTo>
                    <a:pt x="87" y="163"/>
                    <a:pt x="84" y="163"/>
                    <a:pt x="82" y="16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1" name="Freeform 216">
              <a:extLst>
                <a:ext uri="{FF2B5EF4-FFF2-40B4-BE49-F238E27FC236}">
                  <a16:creationId xmlns:a16="http://schemas.microsoft.com/office/drawing/2014/main" xmlns="" id="{6EC14547-83F6-2543-8ED9-0CA3E9AF7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4905375"/>
              <a:ext cx="52388" cy="33337"/>
            </a:xfrm>
            <a:custGeom>
              <a:avLst/>
              <a:gdLst>
                <a:gd name="T0" fmla="*/ 4 w 14"/>
                <a:gd name="T1" fmla="*/ 9 h 9"/>
                <a:gd name="T2" fmla="*/ 0 w 14"/>
                <a:gd name="T3" fmla="*/ 5 h 9"/>
                <a:gd name="T4" fmla="*/ 3 w 14"/>
                <a:gd name="T5" fmla="*/ 2 h 9"/>
                <a:gd name="T6" fmla="*/ 9 w 14"/>
                <a:gd name="T7" fmla="*/ 1 h 9"/>
                <a:gd name="T8" fmla="*/ 13 w 14"/>
                <a:gd name="T9" fmla="*/ 4 h 9"/>
                <a:gd name="T10" fmla="*/ 10 w 14"/>
                <a:gd name="T11" fmla="*/ 8 h 9"/>
                <a:gd name="T12" fmla="*/ 4 w 14"/>
                <a:gd name="T13" fmla="*/ 9 h 9"/>
                <a:gd name="T14" fmla="*/ 4 w 14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4" y="9"/>
                  </a:moveTo>
                  <a:cubicBezTo>
                    <a:pt x="2" y="9"/>
                    <a:pt x="0" y="7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1"/>
                    <a:pt x="7" y="1"/>
                    <a:pt x="9" y="1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4" y="6"/>
                    <a:pt x="12" y="8"/>
                    <a:pt x="10" y="8"/>
                  </a:cubicBezTo>
                  <a:cubicBezTo>
                    <a:pt x="8" y="8"/>
                    <a:pt x="6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2" name="Freeform 217">
              <a:extLst>
                <a:ext uri="{FF2B5EF4-FFF2-40B4-BE49-F238E27FC236}">
                  <a16:creationId xmlns:a16="http://schemas.microsoft.com/office/drawing/2014/main" xmlns="" id="{4047D421-1B68-3D4E-9EA0-1AEF93E96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101" y="4875213"/>
              <a:ext cx="60325" cy="41275"/>
            </a:xfrm>
            <a:custGeom>
              <a:avLst/>
              <a:gdLst>
                <a:gd name="T0" fmla="*/ 4 w 16"/>
                <a:gd name="T1" fmla="*/ 11 h 11"/>
                <a:gd name="T2" fmla="*/ 1 w 16"/>
                <a:gd name="T3" fmla="*/ 9 h 11"/>
                <a:gd name="T4" fmla="*/ 3 w 16"/>
                <a:gd name="T5" fmla="*/ 4 h 11"/>
                <a:gd name="T6" fmla="*/ 10 w 16"/>
                <a:gd name="T7" fmla="*/ 1 h 11"/>
                <a:gd name="T8" fmla="*/ 15 w 16"/>
                <a:gd name="T9" fmla="*/ 2 h 11"/>
                <a:gd name="T10" fmla="*/ 13 w 16"/>
                <a:gd name="T11" fmla="*/ 7 h 11"/>
                <a:gd name="T12" fmla="*/ 5 w 16"/>
                <a:gd name="T13" fmla="*/ 11 h 11"/>
                <a:gd name="T14" fmla="*/ 4 w 1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1">
                  <a:moveTo>
                    <a:pt x="4" y="11"/>
                  </a:moveTo>
                  <a:cubicBezTo>
                    <a:pt x="3" y="11"/>
                    <a:pt x="1" y="11"/>
                    <a:pt x="1" y="9"/>
                  </a:cubicBezTo>
                  <a:cubicBezTo>
                    <a:pt x="0" y="7"/>
                    <a:pt x="1" y="5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11" y="9"/>
                    <a:pt x="8" y="10"/>
                    <a:pt x="5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3" name="Freeform 218">
              <a:extLst>
                <a:ext uri="{FF2B5EF4-FFF2-40B4-BE49-F238E27FC236}">
                  <a16:creationId xmlns:a16="http://schemas.microsoft.com/office/drawing/2014/main" xmlns="" id="{D4FE5DFD-31A0-1A41-857A-07E7F0207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4822825"/>
              <a:ext cx="44450" cy="44450"/>
            </a:xfrm>
            <a:custGeom>
              <a:avLst/>
              <a:gdLst>
                <a:gd name="T0" fmla="*/ 4 w 12"/>
                <a:gd name="T1" fmla="*/ 12 h 12"/>
                <a:gd name="T2" fmla="*/ 1 w 12"/>
                <a:gd name="T3" fmla="*/ 11 h 12"/>
                <a:gd name="T4" fmla="*/ 1 w 12"/>
                <a:gd name="T5" fmla="*/ 6 h 12"/>
                <a:gd name="T6" fmla="*/ 5 w 12"/>
                <a:gd name="T7" fmla="*/ 2 h 12"/>
                <a:gd name="T8" fmla="*/ 10 w 12"/>
                <a:gd name="T9" fmla="*/ 2 h 12"/>
                <a:gd name="T10" fmla="*/ 10 w 12"/>
                <a:gd name="T11" fmla="*/ 7 h 12"/>
                <a:gd name="T12" fmla="*/ 6 w 12"/>
                <a:gd name="T13" fmla="*/ 11 h 12"/>
                <a:gd name="T14" fmla="*/ 4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0" y="7"/>
                    <a:pt x="1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2" y="3"/>
                    <a:pt x="12" y="6"/>
                    <a:pt x="10" y="7"/>
                  </a:cubicBezTo>
                  <a:cubicBezTo>
                    <a:pt x="9" y="8"/>
                    <a:pt x="8" y="10"/>
                    <a:pt x="6" y="11"/>
                  </a:cubicBezTo>
                  <a:cubicBezTo>
                    <a:pt x="5" y="12"/>
                    <a:pt x="4" y="12"/>
                    <a:pt x="4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4" name="Freeform 219">
              <a:extLst>
                <a:ext uri="{FF2B5EF4-FFF2-40B4-BE49-F238E27FC236}">
                  <a16:creationId xmlns:a16="http://schemas.microsoft.com/office/drawing/2014/main" xmlns="" id="{4B72A32C-2BBF-A145-8C14-3548A907D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076" y="4814888"/>
              <a:ext cx="60325" cy="57150"/>
            </a:xfrm>
            <a:custGeom>
              <a:avLst/>
              <a:gdLst>
                <a:gd name="T0" fmla="*/ 12 w 16"/>
                <a:gd name="T1" fmla="*/ 15 h 15"/>
                <a:gd name="T2" fmla="*/ 9 w 16"/>
                <a:gd name="T3" fmla="*/ 14 h 15"/>
                <a:gd name="T4" fmla="*/ 2 w 16"/>
                <a:gd name="T5" fmla="*/ 6 h 15"/>
                <a:gd name="T6" fmla="*/ 2 w 16"/>
                <a:gd name="T7" fmla="*/ 1 h 15"/>
                <a:gd name="T8" fmla="*/ 7 w 16"/>
                <a:gd name="T9" fmla="*/ 2 h 15"/>
                <a:gd name="T10" fmla="*/ 14 w 16"/>
                <a:gd name="T11" fmla="*/ 8 h 15"/>
                <a:gd name="T12" fmla="*/ 15 w 16"/>
                <a:gd name="T13" fmla="*/ 14 h 15"/>
                <a:gd name="T14" fmla="*/ 12 w 16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5">
                  <a:moveTo>
                    <a:pt x="12" y="15"/>
                  </a:moveTo>
                  <a:cubicBezTo>
                    <a:pt x="11" y="15"/>
                    <a:pt x="10" y="15"/>
                    <a:pt x="9" y="14"/>
                  </a:cubicBezTo>
                  <a:cubicBezTo>
                    <a:pt x="7" y="12"/>
                    <a:pt x="4" y="9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9" y="4"/>
                    <a:pt x="12" y="6"/>
                    <a:pt x="14" y="8"/>
                  </a:cubicBezTo>
                  <a:cubicBezTo>
                    <a:pt x="16" y="10"/>
                    <a:pt x="16" y="12"/>
                    <a:pt x="15" y="14"/>
                  </a:cubicBezTo>
                  <a:cubicBezTo>
                    <a:pt x="14" y="14"/>
                    <a:pt x="13" y="15"/>
                    <a:pt x="12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5" name="Freeform 220">
              <a:extLst>
                <a:ext uri="{FF2B5EF4-FFF2-40B4-BE49-F238E27FC236}">
                  <a16:creationId xmlns:a16="http://schemas.microsoft.com/office/drawing/2014/main" xmlns="" id="{52D9F515-803A-D641-B585-FCDDC44E0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838" y="4441825"/>
              <a:ext cx="200025" cy="293687"/>
            </a:xfrm>
            <a:custGeom>
              <a:avLst/>
              <a:gdLst>
                <a:gd name="T0" fmla="*/ 27 w 53"/>
                <a:gd name="T1" fmla="*/ 78 h 78"/>
                <a:gd name="T2" fmla="*/ 23 w 53"/>
                <a:gd name="T3" fmla="*/ 74 h 78"/>
                <a:gd name="T4" fmla="*/ 23 w 53"/>
                <a:gd name="T5" fmla="*/ 74 h 78"/>
                <a:gd name="T6" fmla="*/ 39 w 53"/>
                <a:gd name="T7" fmla="*/ 41 h 78"/>
                <a:gd name="T8" fmla="*/ 46 w 53"/>
                <a:gd name="T9" fmla="*/ 26 h 78"/>
                <a:gd name="T10" fmla="*/ 27 w 53"/>
                <a:gd name="T11" fmla="*/ 7 h 78"/>
                <a:gd name="T12" fmla="*/ 13 w 53"/>
                <a:gd name="T13" fmla="*/ 13 h 78"/>
                <a:gd name="T14" fmla="*/ 8 w 53"/>
                <a:gd name="T15" fmla="*/ 26 h 78"/>
                <a:gd name="T16" fmla="*/ 4 w 53"/>
                <a:gd name="T17" fmla="*/ 30 h 78"/>
                <a:gd name="T18" fmla="*/ 0 w 53"/>
                <a:gd name="T19" fmla="*/ 26 h 78"/>
                <a:gd name="T20" fmla="*/ 8 w 53"/>
                <a:gd name="T21" fmla="*/ 7 h 78"/>
                <a:gd name="T22" fmla="*/ 28 w 53"/>
                <a:gd name="T23" fmla="*/ 0 h 78"/>
                <a:gd name="T24" fmla="*/ 53 w 53"/>
                <a:gd name="T25" fmla="*/ 25 h 78"/>
                <a:gd name="T26" fmla="*/ 44 w 53"/>
                <a:gd name="T27" fmla="*/ 46 h 78"/>
                <a:gd name="T28" fmla="*/ 30 w 53"/>
                <a:gd name="T29" fmla="*/ 74 h 78"/>
                <a:gd name="T30" fmla="*/ 30 w 53"/>
                <a:gd name="T31" fmla="*/ 74 h 78"/>
                <a:gd name="T32" fmla="*/ 27 w 53"/>
                <a:gd name="T3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78">
                  <a:moveTo>
                    <a:pt x="27" y="78"/>
                  </a:moveTo>
                  <a:cubicBezTo>
                    <a:pt x="25" y="78"/>
                    <a:pt x="23" y="76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62"/>
                    <a:pt x="29" y="49"/>
                    <a:pt x="39" y="41"/>
                  </a:cubicBezTo>
                  <a:cubicBezTo>
                    <a:pt x="44" y="37"/>
                    <a:pt x="46" y="32"/>
                    <a:pt x="46" y="26"/>
                  </a:cubicBezTo>
                  <a:cubicBezTo>
                    <a:pt x="45" y="16"/>
                    <a:pt x="37" y="8"/>
                    <a:pt x="27" y="7"/>
                  </a:cubicBezTo>
                  <a:cubicBezTo>
                    <a:pt x="22" y="7"/>
                    <a:pt x="17" y="9"/>
                    <a:pt x="13" y="13"/>
                  </a:cubicBezTo>
                  <a:cubicBezTo>
                    <a:pt x="10" y="16"/>
                    <a:pt x="8" y="21"/>
                    <a:pt x="8" y="26"/>
                  </a:cubicBezTo>
                  <a:cubicBezTo>
                    <a:pt x="8" y="28"/>
                    <a:pt x="6" y="30"/>
                    <a:pt x="4" y="30"/>
                  </a:cubicBezTo>
                  <a:cubicBezTo>
                    <a:pt x="2" y="30"/>
                    <a:pt x="0" y="28"/>
                    <a:pt x="0" y="26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41" y="1"/>
                    <a:pt x="53" y="12"/>
                    <a:pt x="53" y="25"/>
                  </a:cubicBezTo>
                  <a:cubicBezTo>
                    <a:pt x="53" y="34"/>
                    <a:pt x="50" y="41"/>
                    <a:pt x="44" y="46"/>
                  </a:cubicBezTo>
                  <a:cubicBezTo>
                    <a:pt x="35" y="54"/>
                    <a:pt x="30" y="64"/>
                    <a:pt x="30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6"/>
                    <a:pt x="29" y="78"/>
                    <a:pt x="27" y="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6" name="Freeform 221">
              <a:extLst>
                <a:ext uri="{FF2B5EF4-FFF2-40B4-BE49-F238E27FC236}">
                  <a16:creationId xmlns:a16="http://schemas.microsoft.com/office/drawing/2014/main" xmlns="" id="{953E90E9-9394-1345-8171-305FF66842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0163" y="4743450"/>
              <a:ext cx="79375" cy="82550"/>
            </a:xfrm>
            <a:custGeom>
              <a:avLst/>
              <a:gdLst>
                <a:gd name="T0" fmla="*/ 11 w 21"/>
                <a:gd name="T1" fmla="*/ 22 h 22"/>
                <a:gd name="T2" fmla="*/ 0 w 21"/>
                <a:gd name="T3" fmla="*/ 11 h 22"/>
                <a:gd name="T4" fmla="*/ 11 w 21"/>
                <a:gd name="T5" fmla="*/ 0 h 22"/>
                <a:gd name="T6" fmla="*/ 21 w 21"/>
                <a:gd name="T7" fmla="*/ 11 h 22"/>
                <a:gd name="T8" fmla="*/ 11 w 21"/>
                <a:gd name="T9" fmla="*/ 22 h 22"/>
                <a:gd name="T10" fmla="*/ 11 w 21"/>
                <a:gd name="T11" fmla="*/ 7 h 22"/>
                <a:gd name="T12" fmla="*/ 7 w 21"/>
                <a:gd name="T13" fmla="*/ 11 h 22"/>
                <a:gd name="T14" fmla="*/ 11 w 21"/>
                <a:gd name="T15" fmla="*/ 14 h 22"/>
                <a:gd name="T16" fmla="*/ 14 w 21"/>
                <a:gd name="T17" fmla="*/ 11 h 22"/>
                <a:gd name="T18" fmla="*/ 11 w 21"/>
                <a:gd name="T19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17"/>
                    <a:pt x="17" y="22"/>
                    <a:pt x="1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3" y="14"/>
                    <a:pt x="14" y="13"/>
                    <a:pt x="14" y="11"/>
                  </a:cubicBezTo>
                  <a:cubicBezTo>
                    <a:pt x="14" y="9"/>
                    <a:pt x="13" y="7"/>
                    <a:pt x="11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8306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482257-FF03-F540-A040-1ED5155AB517}"/>
              </a:ext>
            </a:extLst>
          </p:cNvPr>
          <p:cNvSpPr txBox="1"/>
          <p:nvPr/>
        </p:nvSpPr>
        <p:spPr>
          <a:xfrm>
            <a:off x="2046144" y="336396"/>
            <a:ext cx="9967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chemeClr val="accent5">
                    <a:lumMod val="75000"/>
                  </a:schemeClr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TÌM HIỂU CÁCH BẢO QUẢN KÍNH LÚP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16A9853-5E41-7741-8F9B-4AEA265C637D}"/>
              </a:ext>
            </a:extLst>
          </p:cNvPr>
          <p:cNvGrpSpPr/>
          <p:nvPr/>
        </p:nvGrpSpPr>
        <p:grpSpPr>
          <a:xfrm>
            <a:off x="389811" y="256935"/>
            <a:ext cx="1656333" cy="1425576"/>
            <a:chOff x="9729788" y="4324350"/>
            <a:chExt cx="806450" cy="758825"/>
          </a:xfrm>
          <a:solidFill>
            <a:schemeClr val="accent5">
              <a:lumMod val="75000"/>
            </a:schemeClr>
          </a:solidFill>
        </p:grpSpPr>
        <p:sp>
          <p:nvSpPr>
            <p:cNvPr id="6" name="Freeform 210">
              <a:extLst>
                <a:ext uri="{FF2B5EF4-FFF2-40B4-BE49-F238E27FC236}">
                  <a16:creationId xmlns:a16="http://schemas.microsoft.com/office/drawing/2014/main" xmlns="" id="{26DAF182-8364-7E45-8B1E-3637DD442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7" name="Freeform 211">
              <a:extLst>
                <a:ext uri="{FF2B5EF4-FFF2-40B4-BE49-F238E27FC236}">
                  <a16:creationId xmlns:a16="http://schemas.microsoft.com/office/drawing/2014/main" xmlns="" id="{01FF4BD1-629F-E945-B326-CE749A3C6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526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8" name="Freeform 212">
              <a:extLst>
                <a:ext uri="{FF2B5EF4-FFF2-40B4-BE49-F238E27FC236}">
                  <a16:creationId xmlns:a16="http://schemas.microsoft.com/office/drawing/2014/main" xmlns="" id="{8D93F13D-7006-6C48-9202-40D2A0CC05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09163" y="4803775"/>
              <a:ext cx="128588" cy="134937"/>
            </a:xfrm>
            <a:custGeom>
              <a:avLst/>
              <a:gdLst>
                <a:gd name="T0" fmla="*/ 17 w 34"/>
                <a:gd name="T1" fmla="*/ 36 h 36"/>
                <a:gd name="T2" fmla="*/ 0 w 34"/>
                <a:gd name="T3" fmla="*/ 18 h 36"/>
                <a:gd name="T4" fmla="*/ 17 w 34"/>
                <a:gd name="T5" fmla="*/ 0 h 36"/>
                <a:gd name="T6" fmla="*/ 34 w 34"/>
                <a:gd name="T7" fmla="*/ 18 h 36"/>
                <a:gd name="T8" fmla="*/ 17 w 34"/>
                <a:gd name="T9" fmla="*/ 36 h 36"/>
                <a:gd name="T10" fmla="*/ 17 w 34"/>
                <a:gd name="T11" fmla="*/ 7 h 36"/>
                <a:gd name="T12" fmla="*/ 7 w 34"/>
                <a:gd name="T13" fmla="*/ 18 h 36"/>
                <a:gd name="T14" fmla="*/ 17 w 34"/>
                <a:gd name="T15" fmla="*/ 29 h 36"/>
                <a:gd name="T16" fmla="*/ 27 w 34"/>
                <a:gd name="T17" fmla="*/ 18 h 36"/>
                <a:gd name="T18" fmla="*/ 17 w 34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6">
                  <a:moveTo>
                    <a:pt x="17" y="36"/>
                  </a:moveTo>
                  <a:cubicBezTo>
                    <a:pt x="7" y="36"/>
                    <a:pt x="0" y="2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7" y="0"/>
                    <a:pt x="34" y="8"/>
                    <a:pt x="34" y="18"/>
                  </a:cubicBezTo>
                  <a:cubicBezTo>
                    <a:pt x="34" y="28"/>
                    <a:pt x="27" y="36"/>
                    <a:pt x="17" y="36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8"/>
                  </a:cubicBezTo>
                  <a:cubicBezTo>
                    <a:pt x="7" y="24"/>
                    <a:pt x="11" y="29"/>
                    <a:pt x="17" y="29"/>
                  </a:cubicBezTo>
                  <a:cubicBezTo>
                    <a:pt x="23" y="29"/>
                    <a:pt x="27" y="24"/>
                    <a:pt x="27" y="18"/>
                  </a:cubicBezTo>
                  <a:cubicBezTo>
                    <a:pt x="27" y="12"/>
                    <a:pt x="23" y="7"/>
                    <a:pt x="17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" name="Freeform 213">
              <a:extLst>
                <a:ext uri="{FF2B5EF4-FFF2-40B4-BE49-F238E27FC236}">
                  <a16:creationId xmlns:a16="http://schemas.microsoft.com/office/drawing/2014/main" xmlns="" id="{BA465556-1B8B-4245-9B36-CB7C8BAD93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3601" y="4943475"/>
              <a:ext cx="241300" cy="139700"/>
            </a:xfrm>
            <a:custGeom>
              <a:avLst/>
              <a:gdLst>
                <a:gd name="T0" fmla="*/ 61 w 64"/>
                <a:gd name="T1" fmla="*/ 37 h 37"/>
                <a:gd name="T2" fmla="*/ 3 w 64"/>
                <a:gd name="T3" fmla="*/ 37 h 37"/>
                <a:gd name="T4" fmla="*/ 0 w 64"/>
                <a:gd name="T5" fmla="*/ 33 h 37"/>
                <a:gd name="T6" fmla="*/ 0 w 64"/>
                <a:gd name="T7" fmla="*/ 16 h 37"/>
                <a:gd name="T8" fmla="*/ 16 w 64"/>
                <a:gd name="T9" fmla="*/ 0 h 37"/>
                <a:gd name="T10" fmla="*/ 48 w 64"/>
                <a:gd name="T11" fmla="*/ 0 h 37"/>
                <a:gd name="T12" fmla="*/ 64 w 64"/>
                <a:gd name="T13" fmla="*/ 16 h 37"/>
                <a:gd name="T14" fmla="*/ 64 w 64"/>
                <a:gd name="T15" fmla="*/ 33 h 37"/>
                <a:gd name="T16" fmla="*/ 61 w 64"/>
                <a:gd name="T17" fmla="*/ 37 h 37"/>
                <a:gd name="T18" fmla="*/ 7 w 64"/>
                <a:gd name="T19" fmla="*/ 30 h 37"/>
                <a:gd name="T20" fmla="*/ 57 w 64"/>
                <a:gd name="T21" fmla="*/ 30 h 37"/>
                <a:gd name="T22" fmla="*/ 57 w 64"/>
                <a:gd name="T23" fmla="*/ 16 h 37"/>
                <a:gd name="T24" fmla="*/ 48 w 64"/>
                <a:gd name="T25" fmla="*/ 7 h 37"/>
                <a:gd name="T26" fmla="*/ 16 w 64"/>
                <a:gd name="T27" fmla="*/ 7 h 37"/>
                <a:gd name="T28" fmla="*/ 7 w 64"/>
                <a:gd name="T29" fmla="*/ 16 h 37"/>
                <a:gd name="T30" fmla="*/ 7 w 64"/>
                <a:gd name="T31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37">
                  <a:moveTo>
                    <a:pt x="61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0"/>
                    <a:pt x="64" y="7"/>
                    <a:pt x="64" y="16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5"/>
                    <a:pt x="63" y="37"/>
                    <a:pt x="61" y="37"/>
                  </a:cubicBezTo>
                  <a:close/>
                  <a:moveTo>
                    <a:pt x="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1"/>
                    <a:pt x="53" y="7"/>
                    <a:pt x="48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7" y="11"/>
                    <a:pt x="7" y="16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" name="Freeform 214">
              <a:extLst>
                <a:ext uri="{FF2B5EF4-FFF2-40B4-BE49-F238E27FC236}">
                  <a16:creationId xmlns:a16="http://schemas.microsoft.com/office/drawing/2014/main" xmlns="" id="{3498352D-33A4-D845-982D-6BCF1BF47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788" y="5056188"/>
              <a:ext cx="392113" cy="26987"/>
            </a:xfrm>
            <a:custGeom>
              <a:avLst/>
              <a:gdLst>
                <a:gd name="T0" fmla="*/ 100 w 104"/>
                <a:gd name="T1" fmla="*/ 7 h 7"/>
                <a:gd name="T2" fmla="*/ 3 w 104"/>
                <a:gd name="T3" fmla="*/ 7 h 7"/>
                <a:gd name="T4" fmla="*/ 0 w 104"/>
                <a:gd name="T5" fmla="*/ 3 h 7"/>
                <a:gd name="T6" fmla="*/ 3 w 104"/>
                <a:gd name="T7" fmla="*/ 0 h 7"/>
                <a:gd name="T8" fmla="*/ 100 w 104"/>
                <a:gd name="T9" fmla="*/ 0 h 7"/>
                <a:gd name="T10" fmla="*/ 104 w 104"/>
                <a:gd name="T11" fmla="*/ 3 h 7"/>
                <a:gd name="T12" fmla="*/ 100 w 10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7">
                  <a:moveTo>
                    <a:pt x="10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1"/>
                    <a:pt x="104" y="3"/>
                  </a:cubicBezTo>
                  <a:cubicBezTo>
                    <a:pt x="104" y="5"/>
                    <a:pt x="102" y="7"/>
                    <a:pt x="100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" name="Freeform 215">
              <a:extLst>
                <a:ext uri="{FF2B5EF4-FFF2-40B4-BE49-F238E27FC236}">
                  <a16:creationId xmlns:a16="http://schemas.microsoft.com/office/drawing/2014/main" xmlns="" id="{4AA980DC-448C-804F-A861-8A6BE1349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463" y="4324350"/>
              <a:ext cx="612775" cy="614362"/>
            </a:xfrm>
            <a:custGeom>
              <a:avLst/>
              <a:gdLst>
                <a:gd name="T0" fmla="*/ 82 w 163"/>
                <a:gd name="T1" fmla="*/ 163 h 163"/>
                <a:gd name="T2" fmla="*/ 27 w 163"/>
                <a:gd name="T3" fmla="*/ 142 h 163"/>
                <a:gd name="T4" fmla="*/ 9 w 163"/>
                <a:gd name="T5" fmla="*/ 139 h 163"/>
                <a:gd name="T6" fmla="*/ 6 w 163"/>
                <a:gd name="T7" fmla="*/ 137 h 163"/>
                <a:gd name="T8" fmla="*/ 7 w 163"/>
                <a:gd name="T9" fmla="*/ 133 h 163"/>
                <a:gd name="T10" fmla="*/ 14 w 163"/>
                <a:gd name="T11" fmla="*/ 127 h 163"/>
                <a:gd name="T12" fmla="*/ 0 w 163"/>
                <a:gd name="T13" fmla="*/ 82 h 163"/>
                <a:gd name="T14" fmla="*/ 82 w 163"/>
                <a:gd name="T15" fmla="*/ 0 h 163"/>
                <a:gd name="T16" fmla="*/ 163 w 163"/>
                <a:gd name="T17" fmla="*/ 82 h 163"/>
                <a:gd name="T18" fmla="*/ 139 w 163"/>
                <a:gd name="T19" fmla="*/ 139 h 163"/>
                <a:gd name="T20" fmla="*/ 134 w 163"/>
                <a:gd name="T21" fmla="*/ 139 h 163"/>
                <a:gd name="T22" fmla="*/ 134 w 163"/>
                <a:gd name="T23" fmla="*/ 134 h 163"/>
                <a:gd name="T24" fmla="*/ 156 w 163"/>
                <a:gd name="T25" fmla="*/ 82 h 163"/>
                <a:gd name="T26" fmla="*/ 82 w 163"/>
                <a:gd name="T27" fmla="*/ 8 h 163"/>
                <a:gd name="T28" fmla="*/ 8 w 163"/>
                <a:gd name="T29" fmla="*/ 82 h 163"/>
                <a:gd name="T30" fmla="*/ 21 w 163"/>
                <a:gd name="T31" fmla="*/ 125 h 163"/>
                <a:gd name="T32" fmla="*/ 21 w 163"/>
                <a:gd name="T33" fmla="*/ 129 h 163"/>
                <a:gd name="T34" fmla="*/ 17 w 163"/>
                <a:gd name="T35" fmla="*/ 133 h 163"/>
                <a:gd name="T36" fmla="*/ 29 w 163"/>
                <a:gd name="T37" fmla="*/ 135 h 163"/>
                <a:gd name="T38" fmla="*/ 31 w 163"/>
                <a:gd name="T39" fmla="*/ 136 h 163"/>
                <a:gd name="T40" fmla="*/ 82 w 163"/>
                <a:gd name="T41" fmla="*/ 156 h 163"/>
                <a:gd name="T42" fmla="*/ 88 w 163"/>
                <a:gd name="T43" fmla="*/ 156 h 163"/>
                <a:gd name="T44" fmla="*/ 92 w 163"/>
                <a:gd name="T45" fmla="*/ 159 h 163"/>
                <a:gd name="T46" fmla="*/ 89 w 163"/>
                <a:gd name="T47" fmla="*/ 163 h 163"/>
                <a:gd name="T48" fmla="*/ 82 w 163"/>
                <a:gd name="T4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3" h="163">
                  <a:moveTo>
                    <a:pt x="82" y="163"/>
                  </a:moveTo>
                  <a:cubicBezTo>
                    <a:pt x="61" y="163"/>
                    <a:pt x="42" y="156"/>
                    <a:pt x="27" y="142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8" y="139"/>
                    <a:pt x="7" y="138"/>
                    <a:pt x="6" y="137"/>
                  </a:cubicBezTo>
                  <a:cubicBezTo>
                    <a:pt x="6" y="136"/>
                    <a:pt x="6" y="134"/>
                    <a:pt x="7" y="133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5" y="113"/>
                    <a:pt x="0" y="9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03"/>
                    <a:pt x="155" y="124"/>
                    <a:pt x="139" y="139"/>
                  </a:cubicBezTo>
                  <a:cubicBezTo>
                    <a:pt x="138" y="140"/>
                    <a:pt x="136" y="140"/>
                    <a:pt x="134" y="139"/>
                  </a:cubicBezTo>
                  <a:cubicBezTo>
                    <a:pt x="133" y="138"/>
                    <a:pt x="133" y="135"/>
                    <a:pt x="134" y="134"/>
                  </a:cubicBezTo>
                  <a:cubicBezTo>
                    <a:pt x="148" y="120"/>
                    <a:pt x="156" y="101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ubicBezTo>
                    <a:pt x="41" y="8"/>
                    <a:pt x="8" y="41"/>
                    <a:pt x="8" y="82"/>
                  </a:cubicBezTo>
                  <a:cubicBezTo>
                    <a:pt x="8" y="97"/>
                    <a:pt x="12" y="112"/>
                    <a:pt x="21" y="125"/>
                  </a:cubicBezTo>
                  <a:cubicBezTo>
                    <a:pt x="23" y="126"/>
                    <a:pt x="22" y="128"/>
                    <a:pt x="21" y="129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0" y="135"/>
                    <a:pt x="30" y="135"/>
                    <a:pt x="31" y="136"/>
                  </a:cubicBezTo>
                  <a:cubicBezTo>
                    <a:pt x="45" y="149"/>
                    <a:pt x="63" y="156"/>
                    <a:pt x="82" y="156"/>
                  </a:cubicBezTo>
                  <a:cubicBezTo>
                    <a:pt x="84" y="156"/>
                    <a:pt x="86" y="156"/>
                    <a:pt x="88" y="156"/>
                  </a:cubicBezTo>
                  <a:cubicBezTo>
                    <a:pt x="90" y="155"/>
                    <a:pt x="92" y="157"/>
                    <a:pt x="92" y="159"/>
                  </a:cubicBezTo>
                  <a:cubicBezTo>
                    <a:pt x="93" y="161"/>
                    <a:pt x="91" y="163"/>
                    <a:pt x="89" y="163"/>
                  </a:cubicBezTo>
                  <a:cubicBezTo>
                    <a:pt x="87" y="163"/>
                    <a:pt x="84" y="163"/>
                    <a:pt x="82" y="16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2" name="Freeform 216">
              <a:extLst>
                <a:ext uri="{FF2B5EF4-FFF2-40B4-BE49-F238E27FC236}">
                  <a16:creationId xmlns:a16="http://schemas.microsoft.com/office/drawing/2014/main" xmlns="" id="{5ABD88FA-1BB5-6449-A707-339848254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4905375"/>
              <a:ext cx="52388" cy="33337"/>
            </a:xfrm>
            <a:custGeom>
              <a:avLst/>
              <a:gdLst>
                <a:gd name="T0" fmla="*/ 4 w 14"/>
                <a:gd name="T1" fmla="*/ 9 h 9"/>
                <a:gd name="T2" fmla="*/ 0 w 14"/>
                <a:gd name="T3" fmla="*/ 5 h 9"/>
                <a:gd name="T4" fmla="*/ 3 w 14"/>
                <a:gd name="T5" fmla="*/ 2 h 9"/>
                <a:gd name="T6" fmla="*/ 9 w 14"/>
                <a:gd name="T7" fmla="*/ 1 h 9"/>
                <a:gd name="T8" fmla="*/ 13 w 14"/>
                <a:gd name="T9" fmla="*/ 4 h 9"/>
                <a:gd name="T10" fmla="*/ 10 w 14"/>
                <a:gd name="T11" fmla="*/ 8 h 9"/>
                <a:gd name="T12" fmla="*/ 4 w 14"/>
                <a:gd name="T13" fmla="*/ 9 h 9"/>
                <a:gd name="T14" fmla="*/ 4 w 14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4" y="9"/>
                  </a:moveTo>
                  <a:cubicBezTo>
                    <a:pt x="2" y="9"/>
                    <a:pt x="0" y="7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1"/>
                    <a:pt x="7" y="1"/>
                    <a:pt x="9" y="1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4" y="6"/>
                    <a:pt x="12" y="8"/>
                    <a:pt x="10" y="8"/>
                  </a:cubicBezTo>
                  <a:cubicBezTo>
                    <a:pt x="8" y="8"/>
                    <a:pt x="6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" name="Freeform 217">
              <a:extLst>
                <a:ext uri="{FF2B5EF4-FFF2-40B4-BE49-F238E27FC236}">
                  <a16:creationId xmlns:a16="http://schemas.microsoft.com/office/drawing/2014/main" xmlns="" id="{4B6B8B06-4C72-134F-881C-F59B907FF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101" y="4875213"/>
              <a:ext cx="60325" cy="41275"/>
            </a:xfrm>
            <a:custGeom>
              <a:avLst/>
              <a:gdLst>
                <a:gd name="T0" fmla="*/ 4 w 16"/>
                <a:gd name="T1" fmla="*/ 11 h 11"/>
                <a:gd name="T2" fmla="*/ 1 w 16"/>
                <a:gd name="T3" fmla="*/ 9 h 11"/>
                <a:gd name="T4" fmla="*/ 3 w 16"/>
                <a:gd name="T5" fmla="*/ 4 h 11"/>
                <a:gd name="T6" fmla="*/ 10 w 16"/>
                <a:gd name="T7" fmla="*/ 1 h 11"/>
                <a:gd name="T8" fmla="*/ 15 w 16"/>
                <a:gd name="T9" fmla="*/ 2 h 11"/>
                <a:gd name="T10" fmla="*/ 13 w 16"/>
                <a:gd name="T11" fmla="*/ 7 h 11"/>
                <a:gd name="T12" fmla="*/ 5 w 16"/>
                <a:gd name="T13" fmla="*/ 11 h 11"/>
                <a:gd name="T14" fmla="*/ 4 w 1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1">
                  <a:moveTo>
                    <a:pt x="4" y="11"/>
                  </a:moveTo>
                  <a:cubicBezTo>
                    <a:pt x="3" y="11"/>
                    <a:pt x="1" y="11"/>
                    <a:pt x="1" y="9"/>
                  </a:cubicBezTo>
                  <a:cubicBezTo>
                    <a:pt x="0" y="7"/>
                    <a:pt x="1" y="5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11" y="9"/>
                    <a:pt x="8" y="10"/>
                    <a:pt x="5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4" name="Freeform 218">
              <a:extLst>
                <a:ext uri="{FF2B5EF4-FFF2-40B4-BE49-F238E27FC236}">
                  <a16:creationId xmlns:a16="http://schemas.microsoft.com/office/drawing/2014/main" xmlns="" id="{FC153B30-E249-344D-A0F8-03117F024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4822825"/>
              <a:ext cx="44450" cy="44450"/>
            </a:xfrm>
            <a:custGeom>
              <a:avLst/>
              <a:gdLst>
                <a:gd name="T0" fmla="*/ 4 w 12"/>
                <a:gd name="T1" fmla="*/ 12 h 12"/>
                <a:gd name="T2" fmla="*/ 1 w 12"/>
                <a:gd name="T3" fmla="*/ 11 h 12"/>
                <a:gd name="T4" fmla="*/ 1 w 12"/>
                <a:gd name="T5" fmla="*/ 6 h 12"/>
                <a:gd name="T6" fmla="*/ 5 w 12"/>
                <a:gd name="T7" fmla="*/ 2 h 12"/>
                <a:gd name="T8" fmla="*/ 10 w 12"/>
                <a:gd name="T9" fmla="*/ 2 h 12"/>
                <a:gd name="T10" fmla="*/ 10 w 12"/>
                <a:gd name="T11" fmla="*/ 7 h 12"/>
                <a:gd name="T12" fmla="*/ 6 w 12"/>
                <a:gd name="T13" fmla="*/ 11 h 12"/>
                <a:gd name="T14" fmla="*/ 4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0" y="7"/>
                    <a:pt x="1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2" y="3"/>
                    <a:pt x="12" y="6"/>
                    <a:pt x="10" y="7"/>
                  </a:cubicBezTo>
                  <a:cubicBezTo>
                    <a:pt x="9" y="8"/>
                    <a:pt x="8" y="10"/>
                    <a:pt x="6" y="11"/>
                  </a:cubicBezTo>
                  <a:cubicBezTo>
                    <a:pt x="5" y="12"/>
                    <a:pt x="4" y="12"/>
                    <a:pt x="4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" name="Freeform 219">
              <a:extLst>
                <a:ext uri="{FF2B5EF4-FFF2-40B4-BE49-F238E27FC236}">
                  <a16:creationId xmlns:a16="http://schemas.microsoft.com/office/drawing/2014/main" xmlns="" id="{28B8F225-9875-B340-BF6B-4E52786C9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076" y="4814888"/>
              <a:ext cx="60325" cy="57150"/>
            </a:xfrm>
            <a:custGeom>
              <a:avLst/>
              <a:gdLst>
                <a:gd name="T0" fmla="*/ 12 w 16"/>
                <a:gd name="T1" fmla="*/ 15 h 15"/>
                <a:gd name="T2" fmla="*/ 9 w 16"/>
                <a:gd name="T3" fmla="*/ 14 h 15"/>
                <a:gd name="T4" fmla="*/ 2 w 16"/>
                <a:gd name="T5" fmla="*/ 6 h 15"/>
                <a:gd name="T6" fmla="*/ 2 w 16"/>
                <a:gd name="T7" fmla="*/ 1 h 15"/>
                <a:gd name="T8" fmla="*/ 7 w 16"/>
                <a:gd name="T9" fmla="*/ 2 h 15"/>
                <a:gd name="T10" fmla="*/ 14 w 16"/>
                <a:gd name="T11" fmla="*/ 8 h 15"/>
                <a:gd name="T12" fmla="*/ 15 w 16"/>
                <a:gd name="T13" fmla="*/ 14 h 15"/>
                <a:gd name="T14" fmla="*/ 12 w 16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5">
                  <a:moveTo>
                    <a:pt x="12" y="15"/>
                  </a:moveTo>
                  <a:cubicBezTo>
                    <a:pt x="11" y="15"/>
                    <a:pt x="10" y="15"/>
                    <a:pt x="9" y="14"/>
                  </a:cubicBezTo>
                  <a:cubicBezTo>
                    <a:pt x="7" y="12"/>
                    <a:pt x="4" y="9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9" y="4"/>
                    <a:pt x="12" y="6"/>
                    <a:pt x="14" y="8"/>
                  </a:cubicBezTo>
                  <a:cubicBezTo>
                    <a:pt x="16" y="10"/>
                    <a:pt x="16" y="12"/>
                    <a:pt x="15" y="14"/>
                  </a:cubicBezTo>
                  <a:cubicBezTo>
                    <a:pt x="14" y="14"/>
                    <a:pt x="13" y="15"/>
                    <a:pt x="12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" name="Freeform 220">
              <a:extLst>
                <a:ext uri="{FF2B5EF4-FFF2-40B4-BE49-F238E27FC236}">
                  <a16:creationId xmlns:a16="http://schemas.microsoft.com/office/drawing/2014/main" xmlns="" id="{3DE9917E-6A97-9E44-845A-B1F648043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838" y="4441825"/>
              <a:ext cx="200025" cy="293687"/>
            </a:xfrm>
            <a:custGeom>
              <a:avLst/>
              <a:gdLst>
                <a:gd name="T0" fmla="*/ 27 w 53"/>
                <a:gd name="T1" fmla="*/ 78 h 78"/>
                <a:gd name="T2" fmla="*/ 23 w 53"/>
                <a:gd name="T3" fmla="*/ 74 h 78"/>
                <a:gd name="T4" fmla="*/ 23 w 53"/>
                <a:gd name="T5" fmla="*/ 74 h 78"/>
                <a:gd name="T6" fmla="*/ 39 w 53"/>
                <a:gd name="T7" fmla="*/ 41 h 78"/>
                <a:gd name="T8" fmla="*/ 46 w 53"/>
                <a:gd name="T9" fmla="*/ 26 h 78"/>
                <a:gd name="T10" fmla="*/ 27 w 53"/>
                <a:gd name="T11" fmla="*/ 7 h 78"/>
                <a:gd name="T12" fmla="*/ 13 w 53"/>
                <a:gd name="T13" fmla="*/ 13 h 78"/>
                <a:gd name="T14" fmla="*/ 8 w 53"/>
                <a:gd name="T15" fmla="*/ 26 h 78"/>
                <a:gd name="T16" fmla="*/ 4 w 53"/>
                <a:gd name="T17" fmla="*/ 30 h 78"/>
                <a:gd name="T18" fmla="*/ 0 w 53"/>
                <a:gd name="T19" fmla="*/ 26 h 78"/>
                <a:gd name="T20" fmla="*/ 8 w 53"/>
                <a:gd name="T21" fmla="*/ 7 h 78"/>
                <a:gd name="T22" fmla="*/ 28 w 53"/>
                <a:gd name="T23" fmla="*/ 0 h 78"/>
                <a:gd name="T24" fmla="*/ 53 w 53"/>
                <a:gd name="T25" fmla="*/ 25 h 78"/>
                <a:gd name="T26" fmla="*/ 44 w 53"/>
                <a:gd name="T27" fmla="*/ 46 h 78"/>
                <a:gd name="T28" fmla="*/ 30 w 53"/>
                <a:gd name="T29" fmla="*/ 74 h 78"/>
                <a:gd name="T30" fmla="*/ 30 w 53"/>
                <a:gd name="T31" fmla="*/ 74 h 78"/>
                <a:gd name="T32" fmla="*/ 27 w 53"/>
                <a:gd name="T3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78">
                  <a:moveTo>
                    <a:pt x="27" y="78"/>
                  </a:moveTo>
                  <a:cubicBezTo>
                    <a:pt x="25" y="78"/>
                    <a:pt x="23" y="76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62"/>
                    <a:pt x="29" y="49"/>
                    <a:pt x="39" y="41"/>
                  </a:cubicBezTo>
                  <a:cubicBezTo>
                    <a:pt x="44" y="37"/>
                    <a:pt x="46" y="32"/>
                    <a:pt x="46" y="26"/>
                  </a:cubicBezTo>
                  <a:cubicBezTo>
                    <a:pt x="45" y="16"/>
                    <a:pt x="37" y="8"/>
                    <a:pt x="27" y="7"/>
                  </a:cubicBezTo>
                  <a:cubicBezTo>
                    <a:pt x="22" y="7"/>
                    <a:pt x="17" y="9"/>
                    <a:pt x="13" y="13"/>
                  </a:cubicBezTo>
                  <a:cubicBezTo>
                    <a:pt x="10" y="16"/>
                    <a:pt x="8" y="21"/>
                    <a:pt x="8" y="26"/>
                  </a:cubicBezTo>
                  <a:cubicBezTo>
                    <a:pt x="8" y="28"/>
                    <a:pt x="6" y="30"/>
                    <a:pt x="4" y="30"/>
                  </a:cubicBezTo>
                  <a:cubicBezTo>
                    <a:pt x="2" y="30"/>
                    <a:pt x="0" y="28"/>
                    <a:pt x="0" y="26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41" y="1"/>
                    <a:pt x="53" y="12"/>
                    <a:pt x="53" y="25"/>
                  </a:cubicBezTo>
                  <a:cubicBezTo>
                    <a:pt x="53" y="34"/>
                    <a:pt x="50" y="41"/>
                    <a:pt x="44" y="46"/>
                  </a:cubicBezTo>
                  <a:cubicBezTo>
                    <a:pt x="35" y="54"/>
                    <a:pt x="30" y="64"/>
                    <a:pt x="30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6"/>
                    <a:pt x="29" y="78"/>
                    <a:pt x="27" y="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7" name="Freeform 221">
              <a:extLst>
                <a:ext uri="{FF2B5EF4-FFF2-40B4-BE49-F238E27FC236}">
                  <a16:creationId xmlns:a16="http://schemas.microsoft.com/office/drawing/2014/main" xmlns="" id="{18D6CB14-9D7C-7345-8356-90010EC429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0163" y="4743450"/>
              <a:ext cx="79375" cy="82550"/>
            </a:xfrm>
            <a:custGeom>
              <a:avLst/>
              <a:gdLst>
                <a:gd name="T0" fmla="*/ 11 w 21"/>
                <a:gd name="T1" fmla="*/ 22 h 22"/>
                <a:gd name="T2" fmla="*/ 0 w 21"/>
                <a:gd name="T3" fmla="*/ 11 h 22"/>
                <a:gd name="T4" fmla="*/ 11 w 21"/>
                <a:gd name="T5" fmla="*/ 0 h 22"/>
                <a:gd name="T6" fmla="*/ 21 w 21"/>
                <a:gd name="T7" fmla="*/ 11 h 22"/>
                <a:gd name="T8" fmla="*/ 11 w 21"/>
                <a:gd name="T9" fmla="*/ 22 h 22"/>
                <a:gd name="T10" fmla="*/ 11 w 21"/>
                <a:gd name="T11" fmla="*/ 7 h 22"/>
                <a:gd name="T12" fmla="*/ 7 w 21"/>
                <a:gd name="T13" fmla="*/ 11 h 22"/>
                <a:gd name="T14" fmla="*/ 11 w 21"/>
                <a:gd name="T15" fmla="*/ 14 h 22"/>
                <a:gd name="T16" fmla="*/ 14 w 21"/>
                <a:gd name="T17" fmla="*/ 11 h 22"/>
                <a:gd name="T18" fmla="*/ 11 w 21"/>
                <a:gd name="T19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17"/>
                    <a:pt x="17" y="22"/>
                    <a:pt x="1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3" y="14"/>
                    <a:pt x="14" y="13"/>
                    <a:pt x="14" y="11"/>
                  </a:cubicBezTo>
                  <a:cubicBezTo>
                    <a:pt x="14" y="9"/>
                    <a:pt x="13" y="7"/>
                    <a:pt x="11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252AC2-3B06-A040-BE00-B5EF06DE67D9}"/>
              </a:ext>
            </a:extLst>
          </p:cNvPr>
          <p:cNvSpPr txBox="1"/>
          <p:nvPr/>
        </p:nvSpPr>
        <p:spPr>
          <a:xfrm>
            <a:off x="4207789" y="6013769"/>
            <a:ext cx="1588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b="1" dirty="0">
                <a:solidFill>
                  <a:srgbClr val="2A94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ĐÚNG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4F48800-0E51-BC4D-9CAA-6B561F431B8E}"/>
              </a:ext>
            </a:extLst>
          </p:cNvPr>
          <p:cNvSpPr txBox="1"/>
          <p:nvPr/>
        </p:nvSpPr>
        <p:spPr>
          <a:xfrm>
            <a:off x="6230720" y="6013769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SAI</a:t>
            </a:r>
          </a:p>
        </p:txBody>
      </p:sp>
      <p:sp>
        <p:nvSpPr>
          <p:cNvPr id="20" name="Freeform 1218">
            <a:extLst>
              <a:ext uri="{FF2B5EF4-FFF2-40B4-BE49-F238E27FC236}">
                <a16:creationId xmlns:a16="http://schemas.microsoft.com/office/drawing/2014/main" xmlns="" id="{BAA4DCF4-33E8-1B4F-A965-C443A8238B31}"/>
              </a:ext>
            </a:extLst>
          </p:cNvPr>
          <p:cNvSpPr>
            <a:spLocks/>
          </p:cNvSpPr>
          <p:nvPr/>
        </p:nvSpPr>
        <p:spPr bwMode="auto">
          <a:xfrm>
            <a:off x="4516161" y="5075036"/>
            <a:ext cx="1026243" cy="784923"/>
          </a:xfrm>
          <a:custGeom>
            <a:avLst/>
            <a:gdLst>
              <a:gd name="T0" fmla="*/ 3437 w 4043"/>
              <a:gd name="T1" fmla="*/ 0 h 3090"/>
              <a:gd name="T2" fmla="*/ 3477 w 4043"/>
              <a:gd name="T3" fmla="*/ 4 h 3090"/>
              <a:gd name="T4" fmla="*/ 3516 w 4043"/>
              <a:gd name="T5" fmla="*/ 12 h 3090"/>
              <a:gd name="T6" fmla="*/ 3550 w 4043"/>
              <a:gd name="T7" fmla="*/ 27 h 3090"/>
              <a:gd name="T8" fmla="*/ 3584 w 4043"/>
              <a:gd name="T9" fmla="*/ 47 h 3090"/>
              <a:gd name="T10" fmla="*/ 3615 w 4043"/>
              <a:gd name="T11" fmla="*/ 73 h 3090"/>
              <a:gd name="T12" fmla="*/ 3970 w 4043"/>
              <a:gd name="T13" fmla="*/ 427 h 3090"/>
              <a:gd name="T14" fmla="*/ 3996 w 4043"/>
              <a:gd name="T15" fmla="*/ 457 h 3090"/>
              <a:gd name="T16" fmla="*/ 4015 w 4043"/>
              <a:gd name="T17" fmla="*/ 491 h 3090"/>
              <a:gd name="T18" fmla="*/ 4030 w 4043"/>
              <a:gd name="T19" fmla="*/ 525 h 3090"/>
              <a:gd name="T20" fmla="*/ 4039 w 4043"/>
              <a:gd name="T21" fmla="*/ 563 h 3090"/>
              <a:gd name="T22" fmla="*/ 4043 w 4043"/>
              <a:gd name="T23" fmla="*/ 604 h 3090"/>
              <a:gd name="T24" fmla="*/ 4039 w 4043"/>
              <a:gd name="T25" fmla="*/ 644 h 3090"/>
              <a:gd name="T26" fmla="*/ 4030 w 4043"/>
              <a:gd name="T27" fmla="*/ 682 h 3090"/>
              <a:gd name="T28" fmla="*/ 4015 w 4043"/>
              <a:gd name="T29" fmla="*/ 717 h 3090"/>
              <a:gd name="T30" fmla="*/ 3996 w 4043"/>
              <a:gd name="T31" fmla="*/ 750 h 3090"/>
              <a:gd name="T32" fmla="*/ 3970 w 4043"/>
              <a:gd name="T33" fmla="*/ 780 h 3090"/>
              <a:gd name="T34" fmla="*/ 2081 w 4043"/>
              <a:gd name="T35" fmla="*/ 2663 h 3090"/>
              <a:gd name="T36" fmla="*/ 1726 w 4043"/>
              <a:gd name="T37" fmla="*/ 3017 h 3090"/>
              <a:gd name="T38" fmla="*/ 1695 w 4043"/>
              <a:gd name="T39" fmla="*/ 3043 h 3090"/>
              <a:gd name="T40" fmla="*/ 1663 w 4043"/>
              <a:gd name="T41" fmla="*/ 3062 h 3090"/>
              <a:gd name="T42" fmla="*/ 1627 w 4043"/>
              <a:gd name="T43" fmla="*/ 3077 h 3090"/>
              <a:gd name="T44" fmla="*/ 1589 w 4043"/>
              <a:gd name="T45" fmla="*/ 3086 h 3090"/>
              <a:gd name="T46" fmla="*/ 1549 w 4043"/>
              <a:gd name="T47" fmla="*/ 3090 h 3090"/>
              <a:gd name="T48" fmla="*/ 1509 w 4043"/>
              <a:gd name="T49" fmla="*/ 3086 h 3090"/>
              <a:gd name="T50" fmla="*/ 1470 w 4043"/>
              <a:gd name="T51" fmla="*/ 3077 h 3090"/>
              <a:gd name="T52" fmla="*/ 1434 w 4043"/>
              <a:gd name="T53" fmla="*/ 3062 h 3090"/>
              <a:gd name="T54" fmla="*/ 1402 w 4043"/>
              <a:gd name="T55" fmla="*/ 3043 h 3090"/>
              <a:gd name="T56" fmla="*/ 1371 w 4043"/>
              <a:gd name="T57" fmla="*/ 3017 h 3090"/>
              <a:gd name="T58" fmla="*/ 1016 w 4043"/>
              <a:gd name="T59" fmla="*/ 2663 h 3090"/>
              <a:gd name="T60" fmla="*/ 73 w 4043"/>
              <a:gd name="T61" fmla="*/ 1721 h 3090"/>
              <a:gd name="T62" fmla="*/ 47 w 4043"/>
              <a:gd name="T63" fmla="*/ 1691 h 3090"/>
              <a:gd name="T64" fmla="*/ 26 w 4043"/>
              <a:gd name="T65" fmla="*/ 1658 h 3090"/>
              <a:gd name="T66" fmla="*/ 11 w 4043"/>
              <a:gd name="T67" fmla="*/ 1622 h 3090"/>
              <a:gd name="T68" fmla="*/ 2 w 4043"/>
              <a:gd name="T69" fmla="*/ 1585 h 3090"/>
              <a:gd name="T70" fmla="*/ 0 w 4043"/>
              <a:gd name="T71" fmla="*/ 1545 h 3090"/>
              <a:gd name="T72" fmla="*/ 2 w 4043"/>
              <a:gd name="T73" fmla="*/ 1504 h 3090"/>
              <a:gd name="T74" fmla="*/ 11 w 4043"/>
              <a:gd name="T75" fmla="*/ 1467 h 3090"/>
              <a:gd name="T76" fmla="*/ 26 w 4043"/>
              <a:gd name="T77" fmla="*/ 1431 h 3090"/>
              <a:gd name="T78" fmla="*/ 47 w 4043"/>
              <a:gd name="T79" fmla="*/ 1398 h 3090"/>
              <a:gd name="T80" fmla="*/ 73 w 4043"/>
              <a:gd name="T81" fmla="*/ 1368 h 3090"/>
              <a:gd name="T82" fmla="*/ 428 w 4043"/>
              <a:gd name="T83" fmla="*/ 1015 h 3090"/>
              <a:gd name="T84" fmla="*/ 457 w 4043"/>
              <a:gd name="T85" fmla="*/ 989 h 3090"/>
              <a:gd name="T86" fmla="*/ 491 w 4043"/>
              <a:gd name="T87" fmla="*/ 968 h 3090"/>
              <a:gd name="T88" fmla="*/ 527 w 4043"/>
              <a:gd name="T89" fmla="*/ 953 h 3090"/>
              <a:gd name="T90" fmla="*/ 564 w 4043"/>
              <a:gd name="T91" fmla="*/ 944 h 3090"/>
              <a:gd name="T92" fmla="*/ 605 w 4043"/>
              <a:gd name="T93" fmla="*/ 942 h 3090"/>
              <a:gd name="T94" fmla="*/ 645 w 4043"/>
              <a:gd name="T95" fmla="*/ 944 h 3090"/>
              <a:gd name="T96" fmla="*/ 684 w 4043"/>
              <a:gd name="T97" fmla="*/ 953 h 3090"/>
              <a:gd name="T98" fmla="*/ 718 w 4043"/>
              <a:gd name="T99" fmla="*/ 968 h 3090"/>
              <a:gd name="T100" fmla="*/ 752 w 4043"/>
              <a:gd name="T101" fmla="*/ 989 h 3090"/>
              <a:gd name="T102" fmla="*/ 783 w 4043"/>
              <a:gd name="T103" fmla="*/ 1015 h 3090"/>
              <a:gd name="T104" fmla="*/ 1549 w 4043"/>
              <a:gd name="T105" fmla="*/ 1781 h 3090"/>
              <a:gd name="T106" fmla="*/ 3260 w 4043"/>
              <a:gd name="T107" fmla="*/ 73 h 3090"/>
              <a:gd name="T108" fmla="*/ 3291 w 4043"/>
              <a:gd name="T109" fmla="*/ 47 h 3090"/>
              <a:gd name="T110" fmla="*/ 3323 w 4043"/>
              <a:gd name="T111" fmla="*/ 27 h 3090"/>
              <a:gd name="T112" fmla="*/ 3359 w 4043"/>
              <a:gd name="T113" fmla="*/ 12 h 3090"/>
              <a:gd name="T114" fmla="*/ 3397 w 4043"/>
              <a:gd name="T115" fmla="*/ 4 h 3090"/>
              <a:gd name="T116" fmla="*/ 3437 w 4043"/>
              <a:gd name="T117" fmla="*/ 0 h 3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43" h="3090">
                <a:moveTo>
                  <a:pt x="3437" y="0"/>
                </a:moveTo>
                <a:lnTo>
                  <a:pt x="3477" y="4"/>
                </a:lnTo>
                <a:lnTo>
                  <a:pt x="3516" y="12"/>
                </a:lnTo>
                <a:lnTo>
                  <a:pt x="3550" y="27"/>
                </a:lnTo>
                <a:lnTo>
                  <a:pt x="3584" y="47"/>
                </a:lnTo>
                <a:lnTo>
                  <a:pt x="3615" y="73"/>
                </a:lnTo>
                <a:lnTo>
                  <a:pt x="3970" y="427"/>
                </a:lnTo>
                <a:lnTo>
                  <a:pt x="3996" y="457"/>
                </a:lnTo>
                <a:lnTo>
                  <a:pt x="4015" y="491"/>
                </a:lnTo>
                <a:lnTo>
                  <a:pt x="4030" y="525"/>
                </a:lnTo>
                <a:lnTo>
                  <a:pt x="4039" y="563"/>
                </a:lnTo>
                <a:lnTo>
                  <a:pt x="4043" y="604"/>
                </a:lnTo>
                <a:lnTo>
                  <a:pt x="4039" y="644"/>
                </a:lnTo>
                <a:lnTo>
                  <a:pt x="4030" y="682"/>
                </a:lnTo>
                <a:lnTo>
                  <a:pt x="4015" y="717"/>
                </a:lnTo>
                <a:lnTo>
                  <a:pt x="3996" y="750"/>
                </a:lnTo>
                <a:lnTo>
                  <a:pt x="3970" y="780"/>
                </a:lnTo>
                <a:lnTo>
                  <a:pt x="2081" y="2663"/>
                </a:lnTo>
                <a:lnTo>
                  <a:pt x="1726" y="3017"/>
                </a:lnTo>
                <a:lnTo>
                  <a:pt x="1695" y="3043"/>
                </a:lnTo>
                <a:lnTo>
                  <a:pt x="1663" y="3062"/>
                </a:lnTo>
                <a:lnTo>
                  <a:pt x="1627" y="3077"/>
                </a:lnTo>
                <a:lnTo>
                  <a:pt x="1589" y="3086"/>
                </a:lnTo>
                <a:lnTo>
                  <a:pt x="1549" y="3090"/>
                </a:lnTo>
                <a:lnTo>
                  <a:pt x="1509" y="3086"/>
                </a:lnTo>
                <a:lnTo>
                  <a:pt x="1470" y="3077"/>
                </a:lnTo>
                <a:lnTo>
                  <a:pt x="1434" y="3062"/>
                </a:lnTo>
                <a:lnTo>
                  <a:pt x="1402" y="3043"/>
                </a:lnTo>
                <a:lnTo>
                  <a:pt x="1371" y="3017"/>
                </a:lnTo>
                <a:lnTo>
                  <a:pt x="1016" y="2663"/>
                </a:lnTo>
                <a:lnTo>
                  <a:pt x="73" y="1721"/>
                </a:lnTo>
                <a:lnTo>
                  <a:pt x="47" y="1691"/>
                </a:lnTo>
                <a:lnTo>
                  <a:pt x="26" y="1658"/>
                </a:lnTo>
                <a:lnTo>
                  <a:pt x="11" y="1622"/>
                </a:lnTo>
                <a:lnTo>
                  <a:pt x="2" y="1585"/>
                </a:lnTo>
                <a:lnTo>
                  <a:pt x="0" y="1545"/>
                </a:lnTo>
                <a:lnTo>
                  <a:pt x="2" y="1504"/>
                </a:lnTo>
                <a:lnTo>
                  <a:pt x="11" y="1467"/>
                </a:lnTo>
                <a:lnTo>
                  <a:pt x="26" y="1431"/>
                </a:lnTo>
                <a:lnTo>
                  <a:pt x="47" y="1398"/>
                </a:lnTo>
                <a:lnTo>
                  <a:pt x="73" y="1368"/>
                </a:lnTo>
                <a:lnTo>
                  <a:pt x="428" y="1015"/>
                </a:lnTo>
                <a:lnTo>
                  <a:pt x="457" y="989"/>
                </a:lnTo>
                <a:lnTo>
                  <a:pt x="491" y="968"/>
                </a:lnTo>
                <a:lnTo>
                  <a:pt x="527" y="953"/>
                </a:lnTo>
                <a:lnTo>
                  <a:pt x="564" y="944"/>
                </a:lnTo>
                <a:lnTo>
                  <a:pt x="605" y="942"/>
                </a:lnTo>
                <a:lnTo>
                  <a:pt x="645" y="944"/>
                </a:lnTo>
                <a:lnTo>
                  <a:pt x="684" y="953"/>
                </a:lnTo>
                <a:lnTo>
                  <a:pt x="718" y="968"/>
                </a:lnTo>
                <a:lnTo>
                  <a:pt x="752" y="989"/>
                </a:lnTo>
                <a:lnTo>
                  <a:pt x="783" y="1015"/>
                </a:lnTo>
                <a:lnTo>
                  <a:pt x="1549" y="1781"/>
                </a:lnTo>
                <a:lnTo>
                  <a:pt x="3260" y="73"/>
                </a:lnTo>
                <a:lnTo>
                  <a:pt x="3291" y="47"/>
                </a:lnTo>
                <a:lnTo>
                  <a:pt x="3323" y="27"/>
                </a:lnTo>
                <a:lnTo>
                  <a:pt x="3359" y="12"/>
                </a:lnTo>
                <a:lnTo>
                  <a:pt x="3397" y="4"/>
                </a:lnTo>
                <a:lnTo>
                  <a:pt x="3437" y="0"/>
                </a:lnTo>
                <a:close/>
              </a:path>
            </a:pathLst>
          </a:custGeom>
          <a:solidFill>
            <a:srgbClr val="2A94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362" name="Picture 2" descr="Cancel Mark free icon">
            <a:extLst>
              <a:ext uri="{FF2B5EF4-FFF2-40B4-BE49-F238E27FC236}">
                <a16:creationId xmlns:a16="http://schemas.microsoft.com/office/drawing/2014/main" xmlns="" id="{C66CB552-363E-344F-A526-D1F8AACBC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583" y="5132775"/>
            <a:ext cx="813556" cy="81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xmlns="" id="{4244EBD9-B3BE-7F45-A98A-1564E4F06B8A}"/>
              </a:ext>
            </a:extLst>
          </p:cNvPr>
          <p:cNvSpPr/>
          <p:nvPr/>
        </p:nvSpPr>
        <p:spPr>
          <a:xfrm>
            <a:off x="1988576" y="2608136"/>
            <a:ext cx="2054137" cy="18475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Mẹ Mai thường xuyên lau chùi kính lúp bằng </a:t>
            </a:r>
          </a:p>
          <a:p>
            <a:pPr algn="ctr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khăn mềm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xmlns="" id="{9ABCB669-C8F7-EA4C-AAC1-D0A6004E2A37}"/>
              </a:ext>
            </a:extLst>
          </p:cNvPr>
          <p:cNvSpPr/>
          <p:nvPr/>
        </p:nvSpPr>
        <p:spPr>
          <a:xfrm>
            <a:off x="4126377" y="2608138"/>
            <a:ext cx="2163262" cy="18475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Mẹ Mai vệ sinh kính lúp xong sẽ bọc kính bằng giấy mềm rồi cất vào hộp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xmlns="" id="{1639E26D-43B5-8744-97E8-928E1F687E21}"/>
              </a:ext>
            </a:extLst>
          </p:cNvPr>
          <p:cNvSpPr/>
          <p:nvPr/>
        </p:nvSpPr>
        <p:spPr>
          <a:xfrm>
            <a:off x="6373303" y="2608138"/>
            <a:ext cx="2163262" cy="18475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Mai dùng kính xong sẽ rửa kính với nước sạch hoặc nước rửa kính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76BB9848-875A-6841-A32F-6AC4CB7137D4}"/>
              </a:ext>
            </a:extLst>
          </p:cNvPr>
          <p:cNvSpPr/>
          <p:nvPr/>
        </p:nvSpPr>
        <p:spPr>
          <a:xfrm>
            <a:off x="8620229" y="2608137"/>
            <a:ext cx="1764809" cy="18475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Mai để kính ở cạnh chậu cây cho tiện lần sau sử dụng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xmlns="" id="{FA73BFA4-1B8D-7546-820A-3C5D546475B7}"/>
              </a:ext>
            </a:extLst>
          </p:cNvPr>
          <p:cNvSpPr/>
          <p:nvPr/>
        </p:nvSpPr>
        <p:spPr>
          <a:xfrm>
            <a:off x="10468704" y="2608138"/>
            <a:ext cx="1672497" cy="18475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Em gái Mai </a:t>
            </a:r>
          </a:p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để kính ở thùng đồ chơi của mình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95D80EC1-80A9-7C4F-BCB7-EA458E6B4CC7}"/>
              </a:ext>
            </a:extLst>
          </p:cNvPr>
          <p:cNvCxnSpPr/>
          <p:nvPr/>
        </p:nvCxnSpPr>
        <p:spPr>
          <a:xfrm>
            <a:off x="6024563" y="4489422"/>
            <a:ext cx="0" cy="21002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6737EFF-3FB2-BA48-AD1A-69FB65D93229}"/>
              </a:ext>
            </a:extLst>
          </p:cNvPr>
          <p:cNvSpPr txBox="1"/>
          <p:nvPr/>
        </p:nvSpPr>
        <p:spPr>
          <a:xfrm flipH="1">
            <a:off x="1742918" y="1189372"/>
            <a:ext cx="102643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Nhà bạn Mai có 1 chiếc kính lúp thường xuyên được sử dụng. H</a:t>
            </a:r>
            <a:r>
              <a:rPr lang="en-US" sz="2800" dirty="0" err="1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ã</a:t>
            </a:r>
            <a:r>
              <a:rPr lang="x-none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y xác định những hành động bảo quản kính lúp của các thành viên trong gia đình Mai là đúng hay sai.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xmlns="" id="{CB8B3298-1816-D641-A69D-DE9336B4BE4F}"/>
              </a:ext>
            </a:extLst>
          </p:cNvPr>
          <p:cNvSpPr/>
          <p:nvPr/>
        </p:nvSpPr>
        <p:spPr>
          <a:xfrm>
            <a:off x="42602" y="2608136"/>
            <a:ext cx="1862310" cy="18475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x-none" sz="2200" b="1" dirty="0">
                <a:solidFill>
                  <a:schemeClr val="accent5">
                    <a:lumMod val="75000"/>
                  </a:schemeClr>
                </a:solidFill>
              </a:rPr>
              <a:t>Bố Mai dùng kính lúp xong, tiện chỗ nào để luôn chỗ đó</a:t>
            </a:r>
          </a:p>
        </p:txBody>
      </p:sp>
    </p:spTree>
    <p:extLst>
      <p:ext uri="{BB962C8B-B14F-4D97-AF65-F5344CB8AC3E}">
        <p14:creationId xmlns:p14="http://schemas.microsoft.com/office/powerpoint/2010/main" val="26326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162 L 0.6056 0.2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56" y="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14805 0.065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9" y="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11185 -0.003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9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36836 0.339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24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0.12617 0.311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0.02245 L -0.06862 0.0208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  <p:bldP spid="29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6688465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910</Words>
  <Application>Microsoft Office PowerPoint</Application>
  <PresentationFormat>Custom</PresentationFormat>
  <Paragraphs>238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Techsi.vn</cp:lastModifiedBy>
  <cp:revision>164</cp:revision>
  <dcterms:created xsi:type="dcterms:W3CDTF">2021-04-13T15:15:30Z</dcterms:created>
  <dcterms:modified xsi:type="dcterms:W3CDTF">2024-01-06T00:54:52Z</dcterms:modified>
</cp:coreProperties>
</file>