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3999.51147" units="1/in"/>
          <inkml:channelProperty channel="T" name="resolution" value="1" units="1/dev"/>
        </inkml:channelProperties>
      </inkml:inkSource>
      <inkml:timestamp xml:id="ts0" timeString="2021-12-01T03:12:56.46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791 1733 32 0,'0'9'89'16,"-9"-5"1"-16,9 0 1 0,-6 6 2 0,6-7 2 0,-8 0 4 0,8 3 4 0,-7-2-20 16,7 0-29-16,0 1-15 0,0-2-7 0,0 2-5 0,0-5-2 15,0 5-2-15,0-5-3 0,0 0 1 0,0 0 1 0,0 3 1 0,7-3 0 16,-7 0-1-16,0 0-1 0,8 0 3 0,-8 0 4 0,0 0 2 16,6 0 0-16,-6 0 1 0,0-3 1 0,9 3 2 0,-9-5 1 0,7 5 1 15,-7-5-1-15,7 2-2 0,-7-6-3 0,9 5-2 0,-9-2-1 0,6 0-5 16,1-4-5-16,2-2-3 0,-9 4-2 0,7-5-2 0,0 0-3 15,1-4-2-15,-1 5 0 0,0-5-3 0,0-4-2 0,2 5-1 0,5-6 1 16,-6 1-1-16,1-1 1 0,-3-2-1 0,2 3 0 0,-1 0 0 0,0-4 0 16,1 4 0-16,0-6 2 0,6 7-2 0,-14-1-1 0,8 0 2 15,-1 5 1-15,0-5 2 0,2 3 0 0,-2 2-2 0,-7-1 1 0,8 0-1 16,-2-1 1-16,-6 2-1 0,8 4-1 0,-1-5 1 0,-7 4 1 0,7 1 2 16,-7 4-1-16,10 0 1 0,-10-2-2 0,0 2-1 0,0 4-2 15,6 0 0-15,-6 4 0 0,0-4-1 0,0 4-1 0,0 0 1 0,0 0 2 0,0 0-1 16,0 0 2-16,0 0-2 0,0 0-2 0,7 4 0 0,-7-4-1 15,0 4 0-15,0 0-1 0,0 4 3 0,0 2 3 0,0-7-1 0,0 6 0 16,0-1 0-16,0 4 0 0,0-3-2 0,0 0-2 0,0 2 1 16,-7-2-1-16,7 4 3 0,0-5 1 0,0 5 2 0,0-1 1 0,0 1-1 15,0 0-2-15,0 4 0 0,0-4 1 0,0 3 1 0,0-3 1 0,0 3-1 16,0 2 1-16,0-2 0 0,-6 4 3 0,6-1-3 0,0 2-2 16,0 4 0-16,0-4-1 0,-10 3 1 0,10 2 1 0,0-1-1 15,-7 0 0-15,7 1 1 0,0-1 1 0,-7 0-1 0,7-4 1 0,0 4-1 0,0-4 2 16,-8 5 0-16,8-5 2 0,-6 0 2 0,6-1 3 0,-8 2-2 0,8-2-2 15,0 1 0-15,-7 0 0 0,7 1 0 0,-9-5-3 0,9-1 0 16,0 1 1-16,0-5-2 0,-7 1-1 0,7 0-1 0,0-1-3 0,0-4-1 16,0 0-2-16,0 2 0 0,0-7 0 0,7 7-5 0,-7-7-7 15,0 2-9-15,0-1-9 0,0-4-10 0,9 5-11 0,-9-5-13 0,0-5-13 16,7 5-21-16,-7-4-26 0,8-1-12 0,-8-3-6 0,6 0-4 16,2-2 0-16,-8-2 4 0,7-1 7 0,0-3 8 0,3-1 10 0</inkml:trace>
  <inkml:trace contextRef="#ctx0" brushRef="#br0" timeOffset="367.05">1522 1010 0 0,'-7'-4'33'16,"7"4"54"-16,0 0 1 0,0 0 0 0,0 0 1 0,0 0 1 15,0 0 1-15,-7 4-7 0,7-4-10 0,0 5-20 0,0-1-24 0,0 4-11 16,-8-3-4-16,8 3-1 0,-7 4 1 0,7-4 2 0,0 5 2 0,-7 0 2 16,7 4 2-16,-8-4-1 0,8 4 1 0,-8-1 2 0,8 5 0 15,-7-4 0-15,0 3 1 0,7 2-1 0,-7-1 0 0,-1 1 1 0,8 3 2 16,-8-4-2-16,0 4-2 0,8-5-3 0,-7 6-2 0,7-1 0 16,-6 0 1-16,6 1-2 0,-8-1-2 0,-1 4-1 0,9 0 4 0,-7-4-1 15,0 5 1-15,-1 0-1 0,1-1-2 0,0 0-1 0,-2 5-1 16,3-4 0-16,-2 0-2 0,8-1 0 0,-8 0-1 0,1-4 1 15,0 1-2-15,1-2-2 0,6-2-3 0,-10-2-1 0,10 2-1 0,-7-6-1 0,7 1 0 16,-7-1 0-16,7-3-1 0,0-1 1 0,-8-2 3 0,8 3 0 16,0-5-3-16,0-4-1 0,-7 4-2 0,7-3-8 0,0 0-9 0,0-2-13 15,0 2-16-15,0-1-20 0,0-4-22 0,0 0-21 0,0 0-16 16,0 0-12-16,0 0-5 0,0 0-3 0,0 0-1 0,-8-4 1 0,8-1 3 16,0 2 6-16,0-7 24 0</inkml:trace>
  <inkml:trace contextRef="#ctx0" brushRef="#br0" timeOffset="1274.1399">716 1343 0 0,'-7'-9'49'0,"7"1"20"0,-9 0 3 15,9-5 3-15,-7 5 0 0,0-1-9 0,7 1-12 0,-8 3-8 0,2-3-2 16,-2 3-1-16,-1 1 0 0,9 0-1 0,-7 0 0 0,0-4-2 0,0 3-2 16,7 0-3-16,-8 2-4 0,8-2-1 0,-7 1-1 15,-1 0 0-15,8 4-2 0,-8-4-2 0,1 4-2 0,7-5-2 0,-7 5-3 0,-1 0-2 16,8 0-3-16,-8 0-2 0,1 0 1 0,-1 5-2 0,8-5 1 0,-7 4-2 15,0 0-3-15,7 0-1 0,-7 1 0 0,0-2 0 0,7 2-3 0,-9 3 1 16,2 1-1-16,-1-1-1 0,8 2 0 0,-7 2 0 0,1 4 0 16,-4 2 1-16,3-2 0 0,0 5 2 0,7 0 0 0,-7 4 0 0,-1 1-2 15,1-1 1-15,7 5 0 0,-8-1 1 0,0 0-1 0,8 0 0 16,0 1-1-16,-6 4 0 0,6-5 1 0,-8 0 0 0,8 0-1 0,0 1 0 0,0 0-2 16,0-1 0-16,0-4 0 0,0 0 0 0,0 0 1 0,8-4-3 15,-8 1 0-15,6-1 0 0,-6-4 3 0,8 0-1 0,0-5-1 16,-1 5 2-16,1-5 0 0,-1-4-1 0,0 1 0 0,0-1-1 0,3-3 0 15,-4 3-1-15,1-8 1 0,1 5 3 0,-1-5 4 0,2 0 2 0,-2 0 1 16,0-5 1-16,7 0 2 0,-6 2 3 0,-1-2 2 0,1-3 1 16,0-1 2-16,6 1 2 0,-6-4 2 0,0-1 0 0,7-3 2 0,-8-1-1 15,0-4-1-15,9 4-1 0,-8-8 0 0,6 4-3 16,-7-4-1-16,0-1-4 0,9-3-1 0,-9 4 0 0,0-5-2 0,1 1 0 0,-1-1-1 16,1 1-2-16,-8 0 2 0,8-1 0 0,-8 0 0 0,7 1 0 0,-7 0 0 15,0 3 1-15,0-2 0 0,0 1 1 0,0 6 1 0,-7-4 2 16,7 4 0-16,-8 5 1 0,8-5 1 0,-8 8-1 0,1-3 0 15,-1 3-2-15,1 1 0 0,0-2-2 0,0 6-1 0,-2 0-2 0,2-2 2 0,0 2-1 16,7 0 1-16,-8 4-2 0,2-4-4 0,-2 3-1 0,-1-3 0 0,2 4-1 16,0 0 0-16,7-1-2 0,-7 1-1 0,7 0 1 15,-8 0 2-15,8 4 0 0,0-4-3 0,-7 4-2 0,7 0-4 0,0 0-3 0,0 0-7 16,0 0-12-16,0 0-12 0,7-4-15 0,-7 4-17 0,0 0-20 0,8 0-22 16,-1 0-22-16,0 0-20 0,0-4-11 0,2 4-4 0,5 0 0 0,-6 0-1 15,6 0 5-15,-5-5 7 0,5 5 11 0,1 0 13 0</inkml:trace>
  <inkml:trace contextRef="#ctx0" brushRef="#br0" timeOffset="1933.82">1755 1990 19 0,'-8'4'82'0,"8"0"3"0,-8-4 2 0,8 4 4 0,-5 1 7 15,5-1-4-15,0-4-6 0,-10 4-11 0,10-4-12 0,-7 0-5 0,7 5-3 16,0-5-3-16,0 0-1 0,0 0-1 0,0 0-1 0,0 0-2 16,0-5-2-16,0 1-5 0,7-5-5 0,-7 5-4 0,10-8-3 0,-10 4-4 15,5-5-7-15,-5-4-5 0,8 1-4 0,0-2-2 0,-1-2-3 16,0-2-2-16,1 1-2 0,0-4-2 0,-1 0 0 0,0 0-1 0,1-5-1 15,-1 4 1-15,0 1-1 0,2-3 1 0,-1 2 4 0,-8 1 0 16,6-4-2-16,2 3-1 0,-1 0 0 0,0 2-1 0,2 3 0 0,-2-4 1 16,-7 4 0-16,7-6 2 0,0 7 0 0,1-1 1 0,-8 4-1 15,7 1-2-15,1-1-1 0,-8 1 1 0,8 3-1 0,-8 0 0 0,7 1 0 16,-7 2 2-16,0 2 0 0,8-1 0 0,-8 1-1 0,0 3-1 16,6 2-1-16,-6-2 2 0,0 5 0 0,0 0 2 0,0 0-1 0,0 0 1 15,0 0-2-15,0-4-1 0,0 4 1 0,0 0 0 0,0 0 1 0,0 4 2 16,9-4 0-16,-9 5 1 0,0-2 1 0,0 2-3 0,0 3 0 0,0-3-2 15,7 3 0-15,-7 1 1 0,0 4 3 0,0-5 3 0,0 4 1 16,0 1 0-16,7 0 0 0,-7 4-2 0,0-1 1 0,0 6-2 0,0-6 1 16,-7 4 3-16,7 7 2 0,0-6 0 0,0 4 1 0,-7 0-2 15,7 0-1-15,-9 4-1 0,3-4-1 0,6 5-1 0,-8 0-1 0,1-5 1 16,7 4 0-16,-8-4 0 0,0 2 1 16,8-2-2-16,-7-4-3 0,7 3-1 0,0-3 3 0,-8-4-1 0,8 4-1 15,0-5 0-15,0 3 0 0,0-7 1 0,0 0-3 0,0 0-4 0,0 1-7 0,0-4-11 16,0 3-12-16,0-8-14 0,0 5-17 0,0-5-132 15,0 0 72-15,0-4-9 0,0 0-4 0,0 0-4 0,0 0 1 0,0 0 0 16,0 0 4-16,0-4 7 0</inkml:trace>
  <inkml:trace contextRef="#ctx0" brushRef="#br0" timeOffset="2592.34">2532 1427 0 0,'-7'-5'28'0,"-2"0"42"0,3 2 0 0,-10-2 0 0,9 2-2 0,0-2 0 15,1-3-1-15,-4-1-13 0,3 6-23 0,-8-7-8 0,8 2-4 16,-1 4-1-16,0-4-2 0,8 0 1 0,-7-1 0 0,0 1 1 0,7 0 1 15,0 0 2-15,0-2 3 0,-7 2 0 0,7 4-1 0,0-4-2 16,0 0-3-16,0-2-3 0,0 6 0 0,0-4-1 0,7 0 1 0,-7 3-1 16,0 0 0-16,0 2-1 0,7-2 0 0,-7 1-2 0,7 0-4 0,-7 0-2 15,8 4 0-15,-8 0 2 0,8-5-1 0,-8 5-1 0,7 0-1 16,1 5 2-16,-1-5-2 0,0 4 2 0,-7 0 0 0,10 0 2 16,-4 4 2-16,1 2 0 0,0 2 3 0,1 1 0 0,-8 0 0 0,8 4 0 15,-8-1 2-15,6 5 0 0,-6-4 0 0,9 3-1 0,-9 2-1 0,0 2 0 16,0-2-2-16,0 4 1 0,0-6 1 0,0 6 4 0,-9-2 2 0,3-3 3 15,6 4 1-15,-8 2-1 0,0-2 0 0,1 0 0 0,0-4 0 16,1 4 1-16,-4-4 0 0,3 4-1 0,-8-3 0 0,8 4-2 16,-1-10-4-16,-7 4-3 0,8 2-4 0,0-6-2 0,-9 1 2 15,9-1-1-15,0 3-1 0,-1-7 1 0,-8 0 3 0,9 0 2 0,-7-2 1 0,6 2 2 16,1-4 2-16,-9-4 4 0,9 4 3 0,0-3 3 0,-1-1 3 16,2 0 2-16,-10-4-3 0,8 0 1 0,1 0 0 0,1 0-2 0,-4-4-3 15,3 0-3-15,0-5 1 0,-1 5-2 0,2-4-3 16,6 0-4-16,-8 0-5 0,8-2-3 0,0-2-4 0,0 4-1 0,0 0-1 0,0 0-1 15,0-2 0-15,0 6 0 0,0-1-1 0,8 2-2 0,-8-2 0 16,6 2-3-16,2 3 0 0,-8 0 0 0,7 0 2 0,0 0 0 16,3 0 2-16,-4 3 2 0,1-3-1 0,1 5 1 0,-1-2-1 0,2 2 2 15,5-1 1-15,-7 0 1 0,0 2 0 0,9-3 2 0,-9 6-1 0,9-5 1 16,-10 0 2-16,10 4-2 0,-1-3-2 0,-1-2 0 0,-7 2-2 0,9 0 0 16,-9-5 1-16,8 3 1 0,0 2 0 0,-7-5-2 0,6 0-1 15,2 4 0-15,-9-4 0 0,8-4-1 0,-7 4 0 0,-2 0 0 16,10-5 1-16,-9 2 1 0,8 3 1 0,-8-10-3 0,10 7-7 0,-11-6-10 15,9 5-10-15,-7-4-11 0,7-1-10 0,-1-4-12 0,2 4-14 16,-9 1-11-16,8-5-11 0,-1 5-13 0,2-4-16 0,-9-1-17 16,8 5-17-16,0-5-6 0,1 1 1 0,-10 3 6 0,10-2 9 0,-9-2 11 15,8 0 10-15,-8 1 14 0,9-6 94 0</inkml:trace>
  <inkml:trace contextRef="#ctx0" brushRef="#br0" timeOffset="2900.52">3159 1224 7 0,'0'-4'91'0,"0"0"0"0,0 0 5 0,0-1 2 15,0 2 2-15,0 3 5 0,0-5 2 0,0 5-11 16,0 0-22-16,0 0-15 0,0 0-14 0,0 0-8 0,0 0-7 0,0 0 1 0,0 5 1 16,0-2-3-16,-7 10 24 0,7-4-29 0,-6-1-3 15,6 5-3-15,-9 4-2 0,9-4-2 0,0 4 1 0,-7 4-1 16,7 0 4-16,-7-1 5 0,7 2 2 0,-8 3 1 0,8 5 2 0,-7-6 4 15,7 6-1-15,-8-1-1 0,1 5 0 0,7-6 1 0,-8 7-1 0,0 3-4 16,1-5 0-16,-1 0 1 0,8 7-4 0,-7-7-4 0,0 0-4 16,0 0-6-16,7-3-2 0,-9-1-2 0,9 1 1 0,-7-5-1 0,0 0-1 15,7-3-1-15,0-2-3 0,-8 1-2 0,8-3 0 0,0-6 1 16,-6 6-3-16,6-10-1 0,0 4 0 0,0-4 1 0,-8 1-7 16,8-5-12-16,0 5-12 0,0-5-15 0,0-4-15 0,0 4-15 0,0-4-142 15,0 0 84-15,-9-4-10 0,9 0-3 0,0 0-1 0,-7-1-1 16,7-3 0-16,0 0 6 0,0-1 11 0</inkml:trace>
  <inkml:trace contextRef="#ctx0" brushRef="#br0" timeOffset="8127.74">3863 1439 0 0,'-9'5'15'0,"9"0"86"16,-7-2 0-16,0 2 2 0,7-2-1 0,-8-3 1 0,1 5-1 15,1-5 2-15,6 4 1 0,-9-4-22 0,1 0-35 0,8 0-16 0,-7 0-9 16,0 0-3-16,0 0 2 0,7 0-1 0,-8 0 2 0,0 0-1 16,0-4 0-16,8 4 2 0,-7 0 2 0,0-5 1 0,0 5-1 0,-2-3-1 15,2-2-3-15,0 5-2 0,-1-3 1 0,1-2-3 0,0 0-5 16,-2-4-1-16,3 6-1 0,-2-7 0 0,1 2 2 0,-1 0-3 0,1 0-3 15,1-1-2-15,-4-4-2 0,3 5-1 0,0-4-1 0,7 0 0 16,-8 4-2-16,8-5 1 0,0 0 1 0,-7 5-2 0,7-5-1 0,0 4-1 0,0-4 1 16,0 5 0-16,0-1 1 0,7 1 2 0,-7-5 0 0,0 5 0 15,8-1-1-15,-1 1 0 0,0 0 1 0,-7 4-2 0,16-5 1 16,-9 5-2-16,1-4 0 0,-1 4 0 0,1 0 1 0,-2 4-2 16,3-4-1-16,5 4-1 0,-6 4 1 0,-1 0-1 0,0 0 2 0,9 0-1 15,-9 4 3-15,0 1 1 0,9 3 1 0,-8 1 0 0,-1 4 0 0,0-1-1 16,0 1-2-16,1 5 1 0,1 4 0 0,-3-2-1 0,1 1 1 0,-7 5 0 15,8-5 2-15,-8 10 0 0,7-7-2 0,-7 6-1 0,0 0 1 16,0-6 0-16,0 7 2 0,0-6 0 0,0 5 3 0,-7-5 0 0,7 1 2 16,-8 0 3-16,8-2 3 0,-7 2 2 0,1-5-1 0,6 4-1 0,-9 1 0 15,1-5 1-15,1 5 0 0,-7-5 1 0,6 0 0 0,0-4 0 16,-7 4-1-16,8-4 0 0,-9 1-1 0,2-1-2 0,-1-1-4 0,-1-2-1 16,10-2 1-16,-9 0 0 0,0-3 0 0,-1 0-1 0,2-1-2 15,-1 1 2-15,-1-5 1 0,2-3 0 0,-2 4 0 0,2-9 0 0,7 3-1 16,-8-3 2-16,-1 0-1 0,2-3-1 0,6-6-2 0,-7 4 2 15,0 2-1-15,8-7 1 0,-7 2-1 0,5 0 0 16,2-4-1-16,-1 2 0 0,1-2-2 0,1 4 1 0,6 0 0 0,-10-4-1 0,10 3 0 16,0-3-2-16,0 3 0 0,0-4 0 0,10 5 1 0,-10 0 0 0,6-1 1 15,1-4-3-15,1 5-1 0,-1 3 1 0,2-3 1 0,-3 3 0 16,9-3 0-16,-8 8-1 0,9-4 0 0,-1 4 0 0,-1 0 1 16,2 4-1-16,-1 0 1 0,-1 0-1 0,2 4 2 0,-2 2 1 0,9-2 1 15,-8 5 0-15,9-4-1 0,-11 4-1 0,10-1-1 0,-8 1 0 0,7-1 1 16,-8 1-1-16,9-1 1 0,-8-4 3 0,8 0 4 0,-9 0 0 15,3-3-3-15,-4 3-1 0,9-8-2 0,-6 5 0 16,0-1 0-16,-10-4 0 0,9-4-1 0,1-1 0 0,-2 5 3 0,-6-8 0 0,7 3-2 16,-1-3-3-16,-7 0-4 0,9-4-4 0,-9 0-1 0,1-6-8 0,-1 6-9 15,9-4-12-15,-16-2-13 0,14 1-12 0,-7-4-9 0,-7-1-12 16,9 2-10-16,-3-1-17 0,2 1-20 0,0-2-10 0,-1-2-4 16,0-3 0-16,1 6 2 0,0-4 7 0,-1 4 11 0,0-3 11 0,1-2 72 15</inkml:trace>
  <inkml:trace contextRef="#ctx0" brushRef="#br0" timeOffset="8547.12">4325 1368 18 0,'0'-13'84'0,"0"1"1"0,0 3 1 0,0-2 5 0,0-2 4 15,0 3 5-15,0-2 4 0,-7 4-17 0,7-10 19 0,-6 14-64 16,6-4 1-16,-9 3 2 0,2 2 1 0,7-2 2 0,-8 0-1 16,1 2 0-16,7-2-4 0,-7 5-3 0,-1 0-6 0,1-4-5 0,7 4-5 15,-8 4-2-15,8-4-3 0,-8 5-3 0,8-2-3 0,-7 2-3 0,7 0-4 16,-8 3-3-16,8 4-1 0,-7-2-2 0,0 2 1 0,7 4-2 15,-6 2 1-15,6-2 1 0,-10 9 1 0,10-3 0 0,-7 3 0 0,7 5-3 16,-7-1-2-16,7 1-1 0,0 2-1 0,0 2 4 0,-8-1 0 16,8 6 0-16,0-5 0 0,0 3-1 0,0 1 1 0,0-4 3 15,0-1 0-15,0 1 0 0,0-5 1 0,0 1 0 0,8-5-1 0,-8 0 2 0,0-4-1 16,7-4 1-16,0 0-1 0,-7-1 0 0,10-3-1 0,-4-5 0 16,1 1 0-16,0-1-1 0,1-3 0 0,-8-2 1 0,7 2-1 15,1-5 0-15,0 0 0 0,-1-5-2 0,-7 2 1 0,8-7-1 0,-1 2 2 16,0-4 2-16,-7-1 0 0,8 1 1 0,-1-5-2 0,-7 1-1 0,9-5-2 15,-3 0 0-15,-6-1 0 0,0-3 3 0,7 0 0 0,-7 0 3 0,0-5-2 16,9 1 0-16,-9-1-2 0,0 0-3 0,0 1 0 16,0 5 0-16,0-6 1 0,0 1-1 0,0 2 1 0,0 2 2 0,0 4-2 0,0 1-1 15,-9 0 0-15,9 2 2 0,0 6-2 0,-7-4 1 0,7 3 1 16,-6 4 2-16,6-1-1 0,-9 2 0 0,9 0 1 0,-7 4 1 0,7 0-1 16,-8 4-1-16,8-4 0 0,-7 4 1 0,7-5 0 0,0 5-1 0,0 0 0 15,0 0-3-15,0 0-8 0,0 0-10 0,0 0-18 16,0 0-21-16,0 0-25 0,0 0-28 0,7 0-13 0,1-3-5 0,-1 3-4 15,2 0-2-15,-3 3-3 0,1-3 0 0,2 0 2 0,-2 5 2 0</inkml:trace>
  <inkml:trace contextRef="#ctx0" brushRef="#br0" timeOffset="11134.47">4893 1469 0 0,'0'0'1'0,"0"0"58"0,0-4 1 0,0 4-3 0,9 0-8 0,-9 0-2 16,0-5-1-16,0 2-2 0,0 3-5 0,0 0-1 0,0 0-2 0,0-5-2 15,0 5-6-15,0-3-3 0,0 3-1 0,-9-5 0 0,9 5 1 16,0-5 1-16,0 5 0 0,-7-3-1 0,7 3-4 0,0-6-3 0,-7 6 0 16,7-3-2-16,-8 3 0 0,8-5 1 0,-7 5 1 0,0-5-1 0,7 5-4 15,-9-3 0-15,3 3 1 0,-2-5-1 0,8 2-2 0,-7 3 1 16,-1-5 0-16,1 1-1 0,1 0-1 0,6 0 0 0,-10-4-2 0,3 3 1 16,7 0 0-16,-7-3 0 0,7 4 3 0,-8 0-4 0,1-4-6 15,7 4-1-15,-8-5 2 0,8 6-1 0,0-2-3 0,-7-3-1 0,7 3 0 16,0 2 1-16,0-7 0 0,0 7 0 0,-8-6-3 0,8 5 0 15,8-5 0-15,-8 6 3 0,0-7 1 0,0 6 0 0,7-4-6 16,-7 3 2-16,8 2 2 0,-8-2 0 0,7 0 1 0,1 2-1 0,-8 3 0 0,7-5 1 16,0 5 0-16,3 0 1 0,-4 0-2 0,1 0-1 0,1 0-2 15,-1 5 1-15,1-5 1 0,-2 3 1 0,3 2 0 0,-2 0 1 0,0 3-1 16,1 0 0-16,-1 1 0 0,0-1 1 0,2 1-1 0,-2 4 1 16,-7 0 1-16,7 3 1 0,0-3 1 0,1 3 0 0,-8 0-1 0,8 6 0 15,-8-6-1-15,8 5 1 0,-8 6 2 0,0-7-2 0,0 6-1 0,0-6 0 16,-8 5 1-16,8 0 1 0,-8 1 1 0,8-1 1 0,-8 5 2 15,1-5 1-15,7 4 0 0,-7-4 2 0,0 5 2 0,-2-5 1 16,2 5 0-16,0-5 1 0,-1 4 0 0,1-4 2 0,0 2 2 0,-2-7-2 16,3 6-1-16,-2-6-1 0,-7 1-4 0,8-1 0 0,1 2 0 0,-4-6-2 15,3 2-4-15,0-6-2 0,-8 6-3 0,7-10 1 0,1 4-1 16,-1-3 0-16,2 0-1 0,-2-5 1 0,-1 4-1 0,2-8 1 0,0 4 2 16,0 0-1-16,-1-4 0 0,1 0 0 0,-2-4 2 0,2 0 1 15,1 0 4-15,-2 0 0 0,8 0-2 16,-8-5 0-16,1 0-2 0,-1-3 1 0,8 4 0 0,-8-5 0 0,8 0-4 0,-7 1 0 0,7-1 4 0,0 0 0 15,0 0 0-15,-7 1-2 0,14-1-3 0,-7 0 1 0,0 1 4 16,0 0 1-16,7 4 0 0,-7-2-2 0,8 2-3 0,-8 0 1 16,0 0 1-16,8 4 0 0,-1-1-4 0,-7 2-2 15,8 3 0-15,-8-6 2 0,0 6 1 0,8 6-1 0,-2-6 0 0,1 3-2 0,-7 6 2 0,9-1 0 16,-2 0 2-16,1 0 1 0,-1 5-1 0,-7-4 2 0,7 7 0 16,0-3 3-16,2-1 0 0,-1 1 0 0,-8 4-3 0,6-4 0 15,2 0 0-15,-1-1-2 0,1 1 0 0,-1 0-3 0,1-1 0 16,-8-4-2-16,7 5 0 0,0 0 0 0,3-5 1 0,-4 0 1 0,1 0 0 15,1 0 2-15,-1 2 1 0,1-7 0 0,-2 6 1 0,3-5 1 0,-2 0 1 16,0-4 2-16,-7 5 0 0,8-5 2 0,-1 0 1 0,0 0-1 16,9-5 0-16,-16 5 0 0,7-4-2 0,8 4-1 0,-15-4-2 0,16 0-1 15,-9-1 2-15,-7 2-3 0,7-7-3 0,0 7-4 0,10-6-6 0,-17 1-9 16,13 0-12-16,-5 0-11 0,-1-5-13 0,0 4-17 0,2-3-21 16,5-1-11-16,-5 5-4 0,-3-5-2 0,9 1-3 15,-7-1 2-15,0 0 1 0,-2 4 6 0,9-4 53 0</inkml:trace>
  <inkml:trace contextRef="#ctx0" brushRef="#br0" timeOffset="11663.12">5364 2031 0 0,'0'-3'61'0,"0"3"11"0,0-5-2 0,0 5 3 0,10-3 1 0,-10-2-3 16,0 1-6-16,6 0-11 0,-6-1-13 0,0 1-6 0,7-4-5 0,-7 0 0 15,7-1 1-15,1-4-3 0,-8 5 0 0,7-4 0 0,1-1 2 16,0 0-2-16,-1-4-3 0,-7 4-4 0,7-3-3 0,1-1-3 16,-1 0-4-16,1-3-1 0,-1 4-2 0,2-6-2 0,-3 1-2 0,10-1-1 15,-9-3-1-15,1 4-1 0,6-4-1 0,-7 0 0 0,0-4 1 0,2 2-2 16,-2 2-1-16,8-4 0 0,-6 5 1 0,-3-6 2 0,-6 6 0 0,8-3 0 16,-1 2-2-16,0 4-1 0,1 0 0 0,-8 0 2 0,7 5 0 15,-7 3 1-15,0-4-2 0,8 9 0 0,-8-5 2 0,0 4 2 0,0 1 1 16,0 3 1-16,0-3 0 0,0 8 1 0,0-5 0 0,0 2 2 15,0-2 4-15,0 5-1 0,0 0 0 0,0-4 2 0,0 4 2 0,0 0 1 16,0 0-2-16,0 0-2 0,0 0 0 0,0 0-3 16,0 0-1-16,0 0 0 0,0 0 0 0,0 0-2 0,0 0-3 0,0 4-2 0,0 1 1 15,0-2-1-15,0 2-2 0,0 3 0 0,0-3 2 0,0 3 0 16,7 1-1-16,-7-1 0 0,0 1 1 0,0-1-2 0,0 5-2 0,0 0 2 16,-7 3 2-16,7-3-1 0,0 3 0 0,0 2 0 0,-8 2 2 15,8 1 1-15,0 1-1 0,-7-1 1 0,7-1 1 0,0 2-1 0,-8 3 0 16,8-4 1-16,-7 4 2 0,7 0 1 0,0 1-1 0,-7 3 1 0,7-4 0 15,0 0 0-15,-8 0-1 0,8 5 1 0,0-5 0 0,-6 1 0 16,6-1-1-16,0 0-1 0,-9 0 0 0,9 0 0 0,0 1-1 16,0-6-1-16,-8 2 0 0,8-2-1 15,0 1-1-15,0 0-2 0,0-4-1 0,0 4-1 0,-7-4-2 0,7 1 0 0,0-1 1 0,0-1 0 0,-7-3 1 16,7 3 1-16,0-3 1 0,-9 3 1 0,9-3-1 0,0-1 2 16,0 6 0-16,0-6 0 0,0 1 0 0,0 0-2 0,0-5-5 0,9 4-12 15,-9-2-13-15,0-2-22 0,0 0-23 16,0 0-19-16,7 0-13 0,-7 0-8 0,-7-3-3 0,7 3-1 0,0-3-3 0,-9-2 1 0,9 2 0 15,0-5 3-15,-7 4 88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3999.51147" units="1/in"/>
          <inkml:channelProperty channel="T" name="resolution" value="1" units="1/dev"/>
        </inkml:channelProperties>
      </inkml:inkSource>
      <inkml:timestamp xml:id="ts0" timeString="2021-12-01T03:35:32.08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21561 11433 0 0,'0'0'60'0,"-7"5"64"0,7-5 7 16,-7 3 7-16,7-3 6 0,-8 5 11 0,8-5 13 0,0 3 14 15,-7 3 15-15,7-6-11 0,0 4-22 0,-6-4-13 0,6 3-7 0,0 3 0 16,-10-6 5-16,10 3 2 0,-7-3 3 0,7 5 1 0,-7-5 1 15,7 5-4-15,-7-5-7 0,7 3-13 0,0-3-19 0,0 0-14 0,0 0-13 16,0 0-9-16,0 0-8 0,-7 5-8 0,7-5-6 16,0 0-9-16,7 3-9 0,-7-3-6 0,0 5-2 0,0-5-4 0,0 4-5 0,0-4 1 15,0 0 3-15,0 0 1 0,7 0-3 0,-7 0 0 0,0 4 2 16,7-4 1-16,-7 0 3 0,0 4 0 0,7-4 1 0,-7 0-2 16,10 0-2-16,-4 0-1 0,1 0-2 0,-7 0 5 0,8 0 4 0,-1 0 4 15,0 0 1-15,2 0 0 0,-2 0-1 0,0-4-5 0,0 4-6 16,1 0-3-16,-1-4-3 0,0 4-1 0,2 0-2 15,-1 0 2-15,-2-4 4 0,2 4-5 0,-1 0-7 0,1-5-6 0,0 5-7 16,-1-3 1-16,0 3 0 0,0 0-1 0,1 0-1 0,0-5 3 0,-1 5 6 16,-7 0 3-16,8 0 1 0,-1 0-5 0,-7 0-7 0,8 0 0 15,-8-3 3-15,6 3 6 0,-6 0 6 0,9 0 2 0,-9 0-5 0,0 0 1 16,0 0 2-16,0 0-4 0,0-5-7 0,0 5-5 0,0 0 0 0,0 0 1 16,0 0 4-16,0 0-1 0,0 0 0 15,0 0 3-15,0 0-6 0,0 0-7 0,0 0-7 16,0 0-4-16,0 0-6 0,0 0-7 0,0 0-13 0,7 0-17 0,-7 0-19 0,0 0-17 0,0 0-27 15,7 0-30-15,-7 0-29 0,9 0-28 0,-9 0-15 0,0-5-11 0,6 5-11 16,-6 0-14-16,7-3-7 0,2 3-6 0,-2-6-2 0,-7 6-5 16,8-3 9-16,-2 3 12 0,2 0 22 0,-8-4 29 0,8 4 26 15,-1-6 24-15,1 6 21 0,-1-3 40 0</inkml:trace>
  <inkml:trace contextRef="#ctx0" brushRef="#br0" timeOffset="542.71">21987 11514 15 0,'0'0'90'0,"0"0"4"0,-7-5 5 0,7 5 3 0,0-4 4 16,-7 4-2-16,7-4-5 0,0 4-12 0,0-4-15 0,0 4-8 16,0-5-7-16,0 2-6 0,0-2-5 0,0 2-2 15,0-2-4-15,0 0-3 0,0-4-5 0,0 6-4 0,0-1-4 0,7-5-1 0,-7 4-2 16,0-3-2-16,7 0-3 0,-7-1-3 0,0 6-3 0,8-10 0 15,-8 4-1-15,0 1-2 0,8 0-2 0,-8-4-1 0,0 3 2 0,7-3-1 16,-7 3 1-16,0 1-1 0,9-5-1 0,-9 5 0 0,0-1 3 16,6 1 2-16,-6-5 1 0,0 8 2 0,0-3 1 0,0 4 3 0,0-4 3 15,7 3 3-15,-7 0 1 0,0 5 1 0,0-3 3 0,0-2 4 16,0 5 4-16,0 0 1 0,0-3-2 0,-7 3 1 0,7 0 1 0,0 0 0 16,0 0 0-16,0 0 1 0,0 0 1 15,7-5 0-15,-7 5 2 0,0 0 1 0,0 0-2 0,0 0-1 0,0 0-1 0,0 0-3 16,0 0-2-16,0 0-3 0,0 0-2 0,0 0-1 0,0 0 1 15,0 0-2-15,0 0-3 0,0 0-1 0,-7 0 0 0,7 0-1 0,0 0-1 0,0 5 4 16,0-5 7-16,0 3 4 0,0-3 4 0,0 5 2 0,0-2-2 16,0 2 2-16,0 0 2 0,0-2 4 0,0 2 5 0,0-1 2 15,0 4-1-15,0-3 4 0,0 3 6 0,0 0-5 0,0 1-8 0,0-1-4 16,0 2-1-16,0 2 0 0,0-4 3 0,0 0-1 16,0 5 0-16,0 0-3 0,0-5-4 0,0 4-4 0,0-3-4 15,0 4-3-15,0-1-5 0,0 1-3 0,0-2 0 0,0 2-3 0,0 1 0 0,0-6-2 16,0 5 0-16,0-1-2 0,0-3-5 0,0-1 0 0,0 1 1 15,0-1-2-15,0 1-3 0,0-1-1 0,0-4-2 0,7 4-1 16,-7-3-1-16,0 3 2 0,0-5 2 0,0 2 1 0,0 0-3 0,8 3-2 16,-8-4-1-16,0 0-2 0,0-4-5 0,0 6-2 0,0-3-2 15,0 2-8-15,0-5-12 0,0 3-13 0,0-3-14 0,0 5-19 0,0-5-22 16,0 0-21-16,0 0-19 0,0 0-15 0,0 4-14 16,0-4-14-16,-8 4-14 0,8-4-11 0,0 4-7 0,0-4-3 0,0 5-2 0,0-5 2 15,-7 3 5-15,7 2 8 0,0-5 9 0,-6 5 15 0,6-2 16 0,-9-3 15 16,9 0 14-16,0 5 16 0,0-5 53 0</inkml:trace>
  <inkml:trace contextRef="#ctx0" brushRef="#br0" timeOffset="857.22">21921 11740 0 0,'0'-4'18'0,"0"4"68"0,0 0 4 0,0 0 6 0,0 0 7 15,-7-4 0-15,7 4-4 0,0 0-6 0,0 0-10 0,0 0-6 16,0 0-4-16,0 0-4 0,0 0-2 0,0 0-4 0,0 0-2 0,0-5-3 15,0 5-2-15,0-3 0 0,0 3-3 0,7 0-1 0,-7 0-1 16,0 0 3-16,0 0 4 0,0-5 5 0,0 5 5 0,7 0 4 16,-7 0 3-16,7 5 0 0,1-5-1 0,-1 0 1 0,-7 0 2 0,7 0-1 15,9 0-1-15,-9 0 2 0,0 0 3 0,1 0-2 0,0 0-3 0,8 0-5 16,-10-5-6-16,1 5-4 0,9 0-7 0,-8-4 2 0,6 4 4 16,-7-4 1-16,9 4 0 0,-9 0-1 0,8 0 0 0,-6 0-3 15,4-4-5-15,-5 4-7 0,-1 0-9 0,8 0-6 0,-7 0-4 0,-1-4-2 16,1 4 0-16,-1 0-5 0,-7 0-9 0,7 0-4 0,0 0-4 15,2 0-4-15,-9 0-6 0,0 0-6 0,7 0-7 0,-7 0-13 16,0 0-16-16,7 4-23 0,-7-4-25 0,0 0-26 0,0 0-26 0,0 0-26 16,0 0-24-16,0 0-27 0,0 0-29 0,0 0-11 0,-7 0-7 15,0 4 1-15,7-4 4 0,-9 4 16 0,9-4 18 0,-7 4 24 0,0-4 27 16</inkml:trace>
  <inkml:trace contextRef="#ctx0" brushRef="#br0" timeOffset="1369.78">21606 12257 0 0,'0'0'89'0,"0"0"20"0,0 0 7 0,7 0 7 0,-7 0 8 16,0 5 8-16,0-5 8 0,0 3-5 0,0-3-11 0,0 0-6 15,0 5-6-15,9-5-1 0,-9 5 0 0,0-5-1 0,0 0-1 16,0 5 0-16,0-5 2 0,0 0-1 0,0 0-1 0,0 0-4 0,0 0-4 16,0 0-6-16,0 0-9 0,0 0-6 0,0 0-4 0,0 0-3 0,0 0-5 15,0 0-4-15,0 0-6 0,0 0-3 0,0 0 1 0,8 3-1 16,-8-3-1-16,0 0-2 0,6 3-4 0,-6-3 0 0,8 0 1 0,-1 6-2 16,-7-6-5-16,8 4-6 0,0-4-4 0,-1 0-1 15,0 4 2-15,0-4-5 0,1 0-8 0,-8 0-6 0,8 5-6 0,-1-5-2 16,1 0 0-16,-1 0-3 0,-7 0-3 0,0 0-2 0,8 0 2 0,-2 0-1 15,-6 0-2-15,9 0-1 0,-9 0-2 0,7 0-2 0,0 0-2 0,-7 0-7 16,9 0-12-16,-9 3-20 0,6-3-25 0,-6 0-24 0,7 5-27 16,2-5-23-16,-9 0-27 0,7 0-21 15,-7 0-20-15,0 0-24 0,8-5-28 0,-8 5-22 0,6 0-19 0,2-3-1 0,-8-2 7 16,8 5 17-16,-1-4 22 0,1 0 25 0,-8 4 26 0,7-6 26 0,0 3 24 16</inkml:trace>
  <inkml:trace contextRef="#ctx0" brushRef="#br0" timeOffset="2049.17">22070 12249 0 0,'-8'0'30'0,"2"-4"60"0,-2 4 6 0,8-5 3 16,-8 2 5-16,0 3 6 0,1-5 7 0,1 5-7 0,6-5-14 16,-9 5-15-16,2-3-15 0,7 3-8 0,-8-5-1 0,8 1-1 15,0 4-1-15,-8-4-1 0,8 0-4 0,0-4-4 0,-7 4-3 0,7 0-5 16,0 0-8-16,0-1-1 0,7 1 0 0,-7 0 0 0,0-1 1 16,0-3-2-16,8 4 0 0,-8 0-3 0,0 4-2 0,0-4-1 0,8-1 0 15,-8 5 1-15,7-3-1 0,2-2 0 0,-9 5 0 0,6 0-1 16,1 0-2-16,-7 0-1 0,8 0 2 0,0 0-2 0,-8 0-1 15,8 0-1-15,-2 5 2 0,2-5 0 0,-8 3 0 0,7 2 3 0,-7-1 0 16,7 0 3-16,-7 0 1 0,9 4 1 0,-9-3-3 0,7 3 2 16,-7 1 0-16,7-1 2 0,-7 0 2 0,0 0-1 0,0 1-2 15,0 4-3-15,0-5 1 0,0 4 1 0,0 1 3 0,0 0-1 0,-7 0-3 16,7-1-1-16,-7 6 0 0,7-6-2 0,-9 4-2 0,2-3-3 0,0-1-1 16,-1 5-2-16,2-4-1 0,-2 0-2 0,8-1-1 15,-8 1-3-15,0-4-5 0,1 3 0 0,1-3 4 0,-3 4 1 0,2-5 0 0,-1-4-1 16,0 4-2-16,1-4 1 0,0 0 1 0,7 0 1 0,-7 1 1 15,-2-1 0-15,2-4-2 0,7 0-3 0,-7 4-4 0,-1-4-2 16,8-4-3-16,-7 4 0 0,0 0 1 0,7-4-2 0,0 4-2 0,-7-5-1 16,7 5 1-16,0-4 0 0,-9 0 1 0,9 0 0 0,0 4 2 15,0-4 3-15,0 0 2 0,9 0 2 0,-9-1 1 0,0 2-2 16,0-2 0-16,7 0 0 0,-7 5 3 0,0-3 0 0,7-2-3 0,-7 5-1 16,7-4-1-16,-7 4 1 0,8 0 4 0,-1-4 0 0,0 4-1 15,2 4 3-15,-2-4 1 0,0 0 1 0,0 4 0 0,1-4 0 16,0 5 0-16,8-2 0 0,-10 2 1 0,1 3 3 0,9-3 5 0,-8 3 1 15,6-4 0-15,-7 0 0 0,0 4 1 0,9-3-1 0,-9 3-3 16,1-3 3-16,6-2 5 0,-6 2 1 0,0-5 1 0,-1 3 2 16,8-3 0-16,-7 0-2 0,-1 0-7 0,1 0-1 0,-1 0-1 0,0 0-1 15,0 0-1-15,2 0 1 0,-9-3 3 0,7 3-3 0,0-5-4 0,-7 2-3 16,8-2-4-16,-8 1-7 0,7 0-10 0,-7-1-13 0,0-3-16 0,7 4-16 16,-7-4-19-16,0 4-18 0,0-4-19 0,0 3-19 15,0-3-19-15,0 3-17 0,0-3-17 16,0 4-18-16,0 0-22 0,0-5-3 0,-7 6 3 0,7-7 12 0,0 6 14 0,0-1 16 0,0 2 18 15,-7-7 19-15,7 7 16 0</inkml:trace>
  <inkml:trace contextRef="#ctx0" brushRef="#br0" timeOffset="5223.6">19274 7973 0 0,'0'0'18'0,"0"5"41"0,0-5-2 0,0 3 1 0,0-3 2 16,0 5-2-16,0-5-5 0,7 0-10 0,-7 3-8 0,0-3-3 15,0 0 2-15,0 0 5 0,0 0 4 0,0 0 6 0,0 0 4 16,-7-3 4-16,7 3 3 0,0-5 2 0,0 5 1 0,-7-3-2 0,7-2-4 16,-7 0-2-16,-1 2-4 0,8-2-4 0,-7-3-3 0,0 4-4 15,-2-4-7-15,2 3-4 0,0-3-3 0,-1-1-2 0,1 5-4 0,1-4-3 16,-4 0 0-16,3 0-3 0,0 0-2 0,-1-2-2 0,-7 2-4 15,8 0-1-15,-8-1-1 0,-1-4-1 0,9 5-1 0,-8-1-1 16,1 1-2-16,7-5 2 0,-8 5 1 0,-1-4 1 0,2-1-1 16,-2 5-1-16,2-5 2 0,-2 4 0 0,1-3-1 0,1 4 0 15,-2 0-1-15,2-5 0 0,-8 4 0 0,6 1 0 0,1-2 0 0,-7 2 0 0,7 0 0 16,-6-1 1-16,-3 1 1 0,11 5 0 0,-11-7-3 0,2 7-1 16,-1-2 1-16,1 1 0 0,-1-4 1 0,0 4-2 0,1 4 0 0,-1-4 0 15,1 4 1-15,-1-4-1 0,-6 4 0 0,6-5-2 0,1 5-2 16,0-3 0-16,0 3 0 15,-1 0 1 1,2 0 1-16,4 0 1 0,-5 0 2 0,-1 3 1 0,9-3 3 0,-9 0-2 0,1 5-3 0,6-5-2 0,-5 4 0 0,-1-4 3 0,6 4 0 0,-6 0 1 0,7 0-1 16,-7 4 2-16,6-3 1 0,2-2-2 0,-8 7-4 0,6-7-1 0,1 5-3 15,1-3 2-15,-2 3 1 0,9-4 0 0,-7 4 2 0,-2 2-3 16,8-2-1-16,-5-4 0 0,4 4 1 0,-6 2-1 0,7 2 0 16,1-4 0-16,-7 0 3 0,5 1-1 0,3 0 1 15,-2-1 0-15,0 1 1 0,-6 3-1 0,6-4 1 0,0 0 0 0,1 0 1 0,0 5 0 16,-1-4 2-16,0 4-2 0,1-5-3 0,7 5 2 0,-8-4 2 0,1-1 1 15,7 5-1-15,-7-1 0 0,7-4 0 0,-8 5 0 0,8-1 0 0,-8 1 0 16,1-1 1-16,0 1 0 0,0 0-3 0,7-1 2 0,-8 6 3 16,1-6 0-16,-2 4-2 0,2-3-1 15,1 0 1-15,6 3 1 0,-9-3-1 0,2 5 2 0,0-7 1 0,7 6-1 16,-8-3-1-16,0-2-1 0,8 5 0 0,-7-4 1 0,0-1-1 0,7 1 0 0,-8 4 1 16,8-5-1-16,0 0 0 0,0 0-1 0,-8 1 0 0,8 0-1 15,0 4-1-15,0-9 0 0,0 6-1 0,0-1 1 0,8-1 2 0,-8 1 1 16,0-2 0-16,8 2-2 0,-8 0 0 0,7 3 3 0,-7-3 3 15,7 0 0-15,1-1 0 0,-8 1-1 0,8 0 2 16,-1 0 2-16,0-1 3 0,2 1 1 0,-3 0 0 0,1-1 0 0,2 1-1 0,-2-5-1 16,1 4-2-16,-1 1-2 0,7-1-1 0,-6-4-1 0,0 5 2 15,6 0 2-15,-6-4 4 0,7 4-3 0,-7-5-1 0,-1 4-2 16,8-2-1-16,0 2-2 0,-8-4 1 0,9 0-1 16,-1 5 1-16,-8-5 0 0,7 4 1 0,-6-3 0 0,7 4-2 0,0-5-2 0,0 5-4 0,1-1 1 15,-2-2 3-15,0 2 0 0,2-4 1 0,-1 0 2 0,8 0 3 16,-9 5 0-16,1-3 0 0,8-2 1 0,-9-4 0 0,9 4 1 15,-8 0 2-15,8-4 2 0,-9 1-1 0,9-2 0 0,-8 7-1 0,8-10-1 16,-1 3 1-16,-1 2-3 0,2-5 0 16,-8 3 0-16,9-3 0 0,-3 0 2 0,9 0 0 0,-8 0-2 0,1 0-3 0,7 0 0 15,-8-3-1-15,8 3 0 0,-8-5 0 0,8 5-1 0,0-3 1 0,-7 3 0 16,7 0 1-16,0-5 0 0,-8 0-1 0,8 2-2 0,-8-2-3 0,8 5-1 16,-7-4 1-16,0-4 1 0,6 4 2 0,-7 0 1 0,1 0 0 15,-1-1 1-15,1 2-2 0,-1-2 0 16,-7 0-2-16,8-3 2 0,-1 3 2 15,0-3 2-15,2 5 1 0,-11-6 2 0,11 5 1 0,-10-5-1 0,10-4-4 0,-11 5-2 16,2-1-3-16,1-4 1 0,-2 5 3 0,1-4 0 0,-1-1 0 0,3 1-2 0,-3-1-1 0,-7-3-3 16,9 4-1-16,-9-1 0 0,7-4 1 0,-5 4 2 0,-2 0 3 0,0-4 1 15,8 4 3-15,-7-3-2 0,-2 4-2 0,3-5 1 0,-2 4-1 0,-7 1 1 16,7-6-2-16,2 6-1 0,-9-6 0 0,6 2 0 16,-6-1 0-16,0 1 0 0,0-2-1 0,7 2-1 15,-7-5-2-15,0 5 1 0,0-6-1 0,0 6 1 0,0-6 1 0,0 1 0 0,0-1 2 16,0 2 1-16,0-5 3 0,0 4 0 0,0-4 1 0,0 3-1 0,0 1-2 15,0-4-1-15,-7 4 3 0,7 0-1 0,0-3 2 0,0 2 0 16,-6 1-2-16,6-1 1 0,0 1 1 0,-9 5 1 0,9-5 0 0,-7 0-1 16,7 5-1-16,0-6-1 0,-7 6 1 15,-2-1-2-15,9 4-1 0,-6-4 0 0,-2 0 1 0,8 5 1 0,-7-5 1 0,-1 5 0 0,1-1-1 16,0 0-1-16,-2 5 1 0,9-4-1 0,-7-1 0 0,0 4-1 16,0-3 1-16,-1 3 1 0,0-4 2 0,1 4 0 0,-1-2-2 0,2 1 0 15,-2 2 0-15,-1-4-1 0,2 4 0 0,0-4 0 16,-8 2 0-1,8 2 1-15,0 0-2 0,-2 0 2 0,2-4-1 0,-8 2-3 0,8 1-7 0,1 1-7 16,-11 0-8-16,10 3-10 0,-1-3-13 0,-7 0-13 0,8-1-11 0,-8 6-14 0,9-2-17 0,-11-3-14 0,10 3-14 16,-8 1-19-16,1 4-22 0,5-4-6 0,-5 0 1 0,-1 4 5 0,8 0 6 15,-9 4 10-15,9-4 10 0,-8 0 13 0,0 4 33 16</inkml:trace>
  <inkml:trace contextRef="#ctx0" brushRef="#br0" timeOffset="24168.1099">22549 10051 0 0,'0'0'25'0,"0"0"28"0,0 0-2 0,0 0-1 0,0 0 1 16,6 0-11-16,-6 0-16 0,0 0-12 0,0 0-13 0,0 0-10 0,0 0-10 15,9 0-9-15,-9-5-9 0,0 1-5 0,0 0-5 0,0-4-2 16,0 4 2-16</inkml:trace>
  <inkml:trace contextRef="#ctx0" brushRef="#br0" timeOffset="26182.25">21966 8175 30 0,'0'0'64'16,"0"0"4"-16,0 0 3 0,0 0 3 0,0 0 0 0,-9 5 0 0,9-5-3 16,0 0-2-16,0 0-2 0,0 0-1 0,0 0 1 0,0 0-1 15,-7 3 1-15,7-3-1 0,0 0-1 0,0-3-1 16,0 3-1-16,0 0-1 0,0 0-1 0,0 0 2 0,0 0 0 0,0 0 3 0,0 0 2 16,-7 3 1-16,7-3-3 0,0 0-2 0,0 0-4 0,0 0-1 15,0 0-1-15,-8 0-2 0,8 0-2 0,0 0 0 0,0-3 2 0,0 3-1 16,0 0-1-16,-7-5-5 0,7 5-5 0,0 0-4 0,0-4-7 15,0 4-1-15,7-5 2 0,-7 5-3 0,0-3-4 0,0-1-3 16,0-2-3-16,0 6-3 0,0-3-2 0,0-2-4 0,8 1-3 0,-8 0-3 16,0 0-2-16,0 4-2 0,0-5 1 0,7 2-5 0,-7 3-4 15,0-5 0-15,0 5 1 0,7-3 1 0,-7 3 0 0,9 0-2 16,-9 0-1-16,7-5 0 0,-7 5-1 0,7 0 2 0,-7-5 1 0,7 5 4 16,-7 0 4-16,8 0 1 0,-8 0 2 0,8 0 1 0,-8 0-1 15,7 0-2-15,-7 5 0 0,9-5-1 0,-9 0-2 0,6 5-2 0,-6-5 0 16,7 3 0-16,1 2 0 0,-8-2 1 0,8 2 0 0,-8-1-1 15,0 0-3-15,8 5 0 0,-8-6-1 0,0 7 3 0,0-7 3 0,0 6 0 16,0-1 2-16,0-3 1 0,-8 3 1 0,8 1 0 16,0-1 0-16,-8 0-2 0,8 1-3 0,-8 0 1 0,8-1 1 0,-7 4 1 15,1-4 1-15,6 1-2 0,-9 4-1 0,2-5 2 0,-1 0 1 0,8 1 1 16,-8-1-1-16,1 0-2 0,7 0 0 0,-7 1-1 0,7 1-2 0,-7-2-1 16,-2 0-2-16,9 1 1 0,-7-1 1 0,7-5 0 0,-7 7 0 15,7-7 0-15,0 2-2 0,-8-1 0 0,8 0 0 0,0-4 1 16,0 4 1-16,0-4 3 0,0 0 3 0,0 0 4 15,0 0 2-15,0 0-1 0,0 0 0 0,0 0 2 0,0 0 1 0,0 0 1 0,0 0 0 16,0 0 1-16,0 0 2 0,0 0 1 0,0 0 1 0,0 0 0 16,0-4-1-16,0 4-2 0,0-4-3 0,0 4-1 0,8 0 0 0,-8-4-3 15,0 4-2-15,0-5-1 0,7 5 2 0,-7 0-2 0,0-3-1 16,7 3-3-16,-7 0-4 0,9-5 1 0,-9 5 2 0,7-5 0 0,-7 5-1 16,7 0 0-16,-7 0-1 0,7-3 2 0,-7 3 2 0,8 0-1 15,-8 0 0-15,8-5 0 0,-1 5 3 0,-7 0-1 0,9 0 1 0,-3 0-1 16,-6 0 1-16,7-3 0 0,-7 3 1 0,8 3 2 0,0-3 0 15,-8 0 0-15,8 5 0 0,-2-5 0 0,2 3 0 0,-8 2 0 0,7 0-3 16,0-2-1-16,2-3-3 0,-2 5-1 0,-7-1 0 0,7 0 1 16,1 4 0-16,-8-4 1 0,9 0 1 0,-9 1-1 0,5 3-3 0,-5-3-2 15,8 3 1-15,-8-4 2 0,8 4 0 0,-8-4 3 0,0 0 2 16,7 4 1-16,-7-1-2 0,0-4-1 0,8 6 1 16,-8-5-5-16,0 0-5 0,0 0 0 0,0 5 3 0,0-6 0 0,0 7 0 15,0-7 1-15,-8 2 5 0,8 3-1 0,0-4-4 0,0 0 0 16,0 5-2-16,-7-5-1 0,7 0-1 0,0 5 0 0,0-6 5 0,0 2 1 15,-8-1 0-15,8 4 2 0,-8-4 0 0,8 0-2 0,0 1-1 0,-5-2 0 16,5-3 2-16,-9 5 0 0,9-5 0 0,-8 5 2 0,8-5 0 16,-7 3 1-16,7-3 0 0,-7 0 1 0,-2 0-3 0,2 5 1 15,7-5 2-15,-7 0 1 0,-1 0 0 0,2 0 1 16,-2 4 3-16,8-4 3 0,-8 0 6 0,0 0 4 0,1 0 7 0,1 0 4 16,-3 0 2-16,2 0 5 0,7 0 6 0,-8 4 2 0,0-4-2 0,8 0 0 0,-7 0 2 15,7 0 1-15,-7 0 0 0,0 0 0 0,7 0-2 0,-9-4-4 16,2 4-5-16,0 0 0 0,7-4-1 0,-8 4-1 0,1 0-2 15,0-5 1-15,7 5-1 0,-7-3 0 0,-2-2 0 0,2 5 1 16,7 0 1-16,0-5 1 0,-8 5-1 0,8 0 4 0,-7 0 3 16,7 0 1-16,-6-3 2 0,6 3-4 0,0 0-6 0,-9 0-4 0,9 0-1 15,-8 0-2-15,8-5-2 0,-7 5-6 0,7 0-3 0,0 0-4 0,0 0-3 0,0 0-4 16,0-4-6-16,0 4-2 0,-7 0 2 0,7 0-3 0,0 0-3 16,0 0-13-16,0 0-19 0,0 0-29 0,0-4-34 0,0 4-39 15,0 0-41-15,0-4-42 0,0 4-45 0,0 0-32 16,0 0-27-16,0 0-18 0,0 0-12 0,0 0 0 0,0 0 5 0,0 0 12 15,0 0 17-15,0 0 29 0,0 0 35 0,-8 4 40 0,8 0 150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3999.51147" units="1/in"/>
          <inkml:channelProperty channel="T" name="resolution" value="1" units="1/dev"/>
        </inkml:channelProperties>
      </inkml:inkSource>
      <inkml:timestamp xml:id="ts0" timeString="2021-12-01T03:54:48.30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1404 2448 13 0,'21'-25'39'0,"-5"4"6"0,6-1 6 15,1 1 5-15,-9 9 5 0,8-4 1 0,-6 4-1 0,6 2-1 16,1 7 1-16,-9-2-3 0,9 5-5 0,-1 5-2 0,1-2-1 0,-1 10-3 16,1 0-3-16,6-1-5 0,-6 5-4 0,7 4-5 0,-1-1-7 15,-6 7-2-15,8-6-2 0,-2 4-3 0,-6 0-1 0,7 0-3 0,-7 1-1 16,6-6-3-16,0 2-3 0,-6-1-1 0,7 0 1 0,0-5 1 16,0 1 1-16,0 0 2 0,-1-5 0 0,1-4 2 0,0 2-1 15,0-2 2-15,1-5 0 0,6 2 0 0,-7-1 2 0,-1-4-1 0,1-4 0 16,7-1 0-16,-6 2-2 0,5-2-2 0,-6-3-3 0,8-5-2 0,-8 5 2 15,8-4-3-15,-2-5 0 0,-6 0-2 0,8 1-1 0,-8-5 0 16,8-1-1-16,-7 1-1 0,-3-1 0 0,2 2 0 0,-1-5 2 0,2 4 0 31,-1 1 3-31,-1-6 0 0,2 9-2 0,-9-5 2 0,7 6 1 0,-6-2 1 0,6 2-2 0,2 4 2 0,-1 3 1 0,0 1 2 0,-1 3 1 16,1 2 1-16,2 3 0 0,-4 0 1 0,2 8 0 0,0-3 1 16,-1 7-1-16,9-4 0 0,-8 4-2 0,0 6 1 0,2-7-1 0,-4 6 0 15,9 1-3-15,-6-6-1 0,-2 6-2 0,1-2 0 0,0-3-1 0,-1-1-1 16,-6 1-2-16,7-1 1 0,0 1 0 0,-7-5 1 0,7 1 0 15,-8-6-1-15,8 2-2 0,-1 0 0 0,-6-2 0 0,7-3 1 16,-1 0 2-16,-6 0 1 0,9-3 0 0,-4-2 2 0,-5 0 1 0,6-3 0 16,-5 0 1-16,5 0-2 0,0-4 1 0,-6-1 1 0,7 0 4 15,0-3 1-15,0 3 2 0,0-5-2 0,-1 1-2 0,9 1-1 0,-8-1 0 16,0 1-2-16,6-2-3 0,-5 6 1 0,6 0-1 16,-7-1 2-16,8 5 0 0,-2 3 1 0,-5 1 1 0,6 4 1 0,1 4 1 0,-1 1 2 15,1 3 1-15,-9 5 2 0,8 3 2 0,1 0 1 0,-1 5 1 16,1 1 1-16,-1-1 0 0,-7 4-1 0,7 1-1 0,1-1-3 0,-8 0 1 15,7 0-2-15,0-4-1 0,-7 5-3 0,8-10-2 0,-1 6-3 16,-7-6-2-16,7 1-1 0,0-4 0 0,1-1 0 0,-8 1 1 0,15-5-1 16,-15 0-2-16,15 0 0 0,-16-3 0 0,16-1-1 0,-15-4 0 0,15 0 0 15,-8 0 3-15,1 0 1 0,0-4 0 0,0-4 0 0,-3 0-1 16,3-2-1-16,-1 2 1 0,1-4 1 0,-1-1 4 0,8 1-1 16,-7-5-2-16,7 1 2 0,-7 3 1 0,6-8 0 0,-7 4-1 0,8 0 1 15,0-4-3-15,-9 4 1 0,10-4 2 0,-9 4-1 0,9 1-2 16,-10-1 1-16,9 4-2 0,-8 0 0 0,8 4 1 0,0 2 0 0,-7 1 1 15,6 3 0-15,2 6 2 0,-9 3 0 0,7-2 2 0,1 4 0 16,0 4-1-16,0 1 0 0,0 0 0 0,8 4 0 0,-8 0 1 0,7-4 0 16,-7 3 0-16,7 1-1 0,0-1-1 0,0 1-1 0,-6-4-1 0,6 0-1 15,0-1 1-15,1 1-2 0,-9 0 0 0,8-5 1 0,1-4 1 16,-1 4 0-16,0-8-2 0,0 5 0 0,9-1 0 0,-9-8-1 0,0 4 0 16,9-5 0-16,-10 1 0 0,9-4-2 0,-8 4-1 0,0-8 0 15,9 4 3-15,-9-5 1 0,0-4-1 0,0-1 0 0,9 1-2 0,-10 1 0 16,2-5 3-16,0 4 1 0,0-8-1 0,-2 5 0 0,-6-3 0 15,7-1 0-15,0 2 0 0,1 2 0 0,-8-2-1 0,7 6-1 0,-7-6-2 16,7 6 3-16,-7-1 2 0,-1 4-2 0,1 4-3 0,0 1-1 16,1 5 1-16,-9-2 1 0,7 0 2 0,1 10 2 0,0-5 1 0,-8 8 1 15,8-3 0-15,0 7-1 0,-8-2 0 0,8 2-1 0,-7 4-1 16,7 2 1-16,-1-2 1 0,-6 0 0 0,7 2-3 0,-1-2 0 0,1 1-2 16,-7-1 0-16,7 1-4 0,-1-4 1 0,1 5-1 0,-7-6 0 15,6 1 0-15,1-5 0 0,1 1 0 0,-2 3 2 0,1-8 0 0,0 4 2 16,0-4 1-16,-1-4 0 0,1 5 0 0,-8-5 0 0,8 0 0 15,0-5 0-15,0 1-2 0,0 0 0 0,1 0 0 0,-9-4 0 0,7 0-2 16,1-1 0-16,-1 1-3 0,-6-1-1 0,7-3-1 0,0 3 1 16,-8-4 0-16,8 0 1 0,1 1 1 0,-10 0 1 0,9-2-1 0,-7 2 0 15,6-1 1-15,-6 5-2 0,8-5 2 0,-9 1 2 0,0 4 2 0,6-1 2 16,-5 1 0-16,-1 0-1 0,1 3 1 0,-1 1-2 16,-6 4-1-16,6 0-1 0,0 0 1 0,0 4 2 0,-7 4 2 0,8 2 0 15,-1-2 1-15,-7 0 0 0,0 4-3 0,0 5-1 0,8-4 2 0,-7-1-2 16,-3 4 1-16,2-3 2 0,-1 4 1 0,2 1 2 0,6-5-2 0,-14-1 1 15,13 5-2-15,-4-9-1 0,-3 5 0 0,0-1 1 0,1-4 0 16,1 0-1-16,-1 2 1 0,-1-2-2 0,1-4-2 0,9 0 1 0,-11 0-1 16,9 1-2-16,2-5-1 0,-2 0-1 0,-7 0-1 0,7 0 1 15,2-5 2-15,-2-3 0 0,-1 4 1 0,1-4 1 0,1-2-1 0,-1-2 1 16,1 0 1-16,-1 0 0 0,0-1-1 0,0 0 1 0,1-3 1 16,-1 3 2-16,1-5 1 0,6 6 1 0,-13-6-1 0,14 6-3 0,-8-4-3 15,0 3-1-15,0 0 1 0,1 1 1 0,-1 4 3 0,1-4 0 16,-1 7-1-16,1-3 1 0,-2 3 0 0,2 1 0 0,-1 4 1 0,1 0-1 15,-8 0-2-15,7 0 0 0,-8 4 3 0,9 1 1 0,-8-2 0 16,-1 7-1-16,2-7-2 0,6 6 0 0,-6 3 1 0,-1-4 1 0,6 5-1 16,-6 0 0-16,8 3-1 0,-1-4 0 0,-8 6 1 15,9-1-2-15,-8 1 0 0,8-2 1 0,-1 5 3 0,1-5 0 0,-2 1-1 0,2-4 0 16,-1 3 0-16,8-3-1 0,-7 1 1 0,6-2 0 0,-6-4 1 16,7 5-2-16,-8-8-1 0,8 3-1 0,0-4 0 0,0 0-2 15,0-4-2-15,-7 0-1 0,13-4 0 0,-13 0 1 0,6-1 0 0,1 2-2 16,0-7-1-16,0 2-1 0,0-4 1 0,-1 4 1 0,1-6-1 15,7-2 1-15,-7 3 1 16,1-4 2-16,-1 4 0 0,1-3 0 0,-3-1 2 0,2 5-1 0,0-6-1 0,-8 2 2 0,8 2 1 0,-7 1-1 0,-2 1 0 16,9-1 0-16,-7 2 4 0,-1-2 1 0,-7 4 1 0,8 1 0 15,-1 4-2-15,0 0-3 0,0 0 0 0,-6 8 1 0,6-4 1 0,-8 4 1 16,9 4-2-16,-8 0 1 0,7 0 0 0,1 5-1 16,-9 0-1-16,9-1 0 0,-1 2 0 0,-7-2 1 0,8 5 1 15,-1-4 1-15,1 4 1 0,-2-1-1 0,-5-3-3 0,6-1 0 0,1 5 1 0,-8-4 1 16,6 0 0-16,-5-5 0 0,6 4 1 0,1 1-2 0,-8-4-2 0,6-1 1 15,-6-3 0-15,8 3 0 0,-7 0 1 16,-3-3 1-16,3-1 1 0,-1 0 2 0,6 0 0 0,-5-4 1 0,-1 4 2 0,0-4 0 0,0 0 0 16,-8 0 0-16,7 0 2 0,1-4 1 0,-7 4 0 0,8-4 1 0,-10 0-2 15,3 4 1-15,-3-4 0 0,1-1 0 0,2 2 0 0,-10-2 1 16,10 5 1-16,-11-5 2 0,3 2-3 0,-2-2 0 0,1 1 2 16,1 0-1-16,-9 4 0 0,8-4 2 0,-6 4 3 0,-4-5-1 15,3 5-1-15,0-3 0 0,-1 3 0 0,-7 0-2 0,8 0-2 0,-8 0-2 16,7 0 2-16,-7 0-1 0,0 0 2 0,0 0-1 0,0 0-1 0,0 0-3 15,0 0-2-15,0 0-6 0,0 0-7 0,0 0-11 0,0 0-14 0,0 0-14 16,0 0-15-16,0 0-19 0,0 0-23 0,0 0-28 0,0 0-32 16,-7 0-17-16,-1 0-9 0,1-5-4 15,-1 5 0-15,0 0 5 0,3-5 6 0,-4 5 11 0,-6 0 12 0,8 0 15 0,-9 0 124 16</inkml:trace>
  <inkml:trace contextRef="#ctx0" brushRef="#br0" timeOffset="5538.1">2532 4816 0 0,'0'4'68'0,"0"-4"57"0,0 0 3 0,0 0 0 16,-7 0 2-16,7 0 3 0,0 0 3 0,0 0 7 0,0 0 7 0,0 0-11 15,0 0-26-15,0 0-15 0,0 0-13 0,0 0-6 16,0 0-2-16,0 0 3 0,0 0 5 0,0 0 5 0,0 0 5 0,0 0 2 0,7 0 0 15,-7 0 0-15,0 0-2 0,7 0-6 0,1 0-7 0,-1 4-5 16,-7-4-3-16,7 0-2 0,10 0-1 0,-11 4-3 0,1-4-3 0,1 0-3 16,0 4-8-16,7-4-2 0,-8 0 2 0,0 4-6 15,9-4-8-15,-9 0-5 0,8 0-2 0,-1 0-5 0,-5-4-4 16,5 4-4-16,1 0-1 0,-8 0-3 0,9 0-5 0,-2-4-3 0,-6 4 2 0,7 0-2 16,0 0-5-16,-8 0 0 0,9 0-1 0,-9 0 0 0,8 0-1 15,1 0 1-15,-9 0 0 0,0 0 0 0,0 0-2 0,10 0 1 16,-12 0 0-16,3 0-2 0,0 0 0 0,-1-4-1 0,-7 4-2 0,7 0 2 15,1 0 0-15,-8 0-3 0,8-4-5 0,-8 4-4 0,0 0-3 16,0 0-8-16,0 0-8 0,7 0-11 0,-7 0-12 16,0 0-13-16,0 0-14 0,0 0-15 0,0 0-16 0,0 0-14 0,0 0-13 0,-7 0-11 15,7-4-9-15,0 4-9 0,-8 0-10 0,8-5-8 0,-8 5-11 16,8-4-7-16,-7 4-8 0,0 0 5 0,7-4 9 0,-8 4 14 0,0-4 13 16,8 4 16-16,-5-5 12 0,-5 5 15 0,3 0 42 15</inkml:trace>
  <inkml:trace contextRef="#ctx0" brushRef="#br0" timeOffset="5822.71">2749 4677 0 0,'-8'-5'12'0,"8"5"107"16,-8 0 2-16,8-5 0 0,0 5 2 0,0 0-1 0,0 0 2 16,0 0 4-16,0 0 5 0,0 0-11 0,0 0-22 0,0 0-19 0,0 0-21 0,0 0-7 15,0 0-2-15,0 0 0 0,0 0 3 0,0 0 4 0,0 0 3 16,8 5 7-16,-8-5 4 0,8 5 2 0,-8 3-2 0,8-4-2 15,-8 0-3-15,6 5-1 0,-6-1-2 0,8-3-3 0,-8 3-3 0,8 1-1 16,-8-1-2-16,7 0-1 0,-7 2-3 16,8-2-4-16,-8 4-7 0,0-4-1 0,7 5-2 0,-7-5-2 0,0 5-2 0,7-1-5 0,-7 0-5 15,0 1-4-15,0 0-2 0,0 1-4 0,-7-8-4 0,7 13-4 16,0-11-1-16,0 8-8 0,-7-3-8 0,7-1-13 0,0 1-15 16,-8-1-13-16,8 1-13 0,0-1-13 0,0-4-11 0,-7 5-14 15,7-4-14-15,0 1-14 0,0-2-13 0,-8-5-17 0,8 6-20 0,0-5-13 16,0-4-12-16,0 0 2 0,0 0 6 0,0 0 10 0,0 0 11 0,0 0 14 15,8-4 12-15,-8 0 16 0,0-1 41 0</inkml:trace>
  <inkml:trace contextRef="#ctx0" brushRef="#br0" timeOffset="6777.24">3010 4664 82 0,'0'-8'93'0,"-6"3"-2"0,-11 1 0 0,10-4 1 0,0 4 2 16,-1-4 3-16,-6-1 3 0,6-3-15 0,-7 3-24 15,8 1-13-15,-9-5-9 0,11 5-3 0,-12 0 5 0,3-1 5 0,-2-1 6 0,1 2 9 16,1 0 8-16,-2 4 4 0,2 0 1 0,-1-5 1 0,-1 6 1 0,2-2-3 15,-2 5-6-15,3-5-3 0,-3 2-3 0,0 3-1 0,2-5-3 16,-1 5-4-16,0 0-2 0,0 0-5 0,1-4-5 0,-2 4-3 16,8 4-2-16,-5-4 1 0,-4 0 2 0,3 5 1 15,6-5-1-15,-6 0-3 0,5 3-5 0,-5-3-1 0,6 5-1 0,-6-5-1 0,-2 5-1 0,9-5 3 16,-8 3 3-16,8 2 2 0,-9 3 0 0,9-4-4 0,-7 4-4 16,5 0-3-16,-5 2 1 0,7-1 2 0,-1-1 3 0,-8 0 0 15,9 0 1-15,-7 1 1 0,6 4 3 0,1-5-1 0,-1 5 0 16,0-1 1-16,1-4-1 0,0 4 0 0,-1 1 2 0,2 0-1 15,-3-5 0-15,2 4-1 0,-1 3 0 0,8-3-1 0,-7 1 0 0,7 0 1 16,-6-1-1-16,6 0-2 0,0 5-3 0,-10-5-2 0,10 1-1 0,0 4 2 16,0-1 2-16,-7-3 3 0,7 4 2 0,0-4 2 15,0 4-1-15,0-1 0 0,0-3-1 0,0 4-2 0,0-5-2 0,0 5 0 16,0-4 0-16,7-2 1 0,-7 7-1 0,0-4-1 0,10-3-2 0,-10 2-3 16,0-4-3-16,6 4 2 0,-6 0 2 0,7-1 1 15,1-4-4-15,-8 4-1 0,7-4-3 16,2 5-1-16,-3-5-2 0,9 1 0 0,-8-1 1 0,1 0-2 0,0 2-2 0,-1-2 1 0,9 1 2 0,-10-1-4 0,10 0-9 15,-9 1 3-15,1-5 6 0,6 5 4 0,2-1 0 0,-9 0-1 16,7-3-3-16,2-2 0 0,-1 6 0 0,-1-5 2 0,2 0 2 16,-2 0-3-16,2 0-5 0,6 0 2 0,-7 1 4 15,-1-2-2-15,3 2-6 0,4-5 0 0,-5 5 4 0,-2-5 0 0,1 3-2 16,7-3-1-16,-7 0-3 0,1 0 0 0,-2 0 0 0,8 0 2 0,-6 0 4 0,-2 0-1 16,2 0-6-16,6-3-2 0,-15 3 0 0,9 0-1 15,-2 0-1-15,1-5 0 0,-6 5 1 0,5 0 2 0,0-5 0 0,-4 5-3 16,3-3-2-16,2-2-4 0,-8 1-2 0,9 0 4 0,-2 0 4 0,-6 0 0 15,6-4-1-15,-5 0-1 0,5 3 1 0,-6-3-1 0,6 0 2 16,-5-1-1-16,5 1-1 0,-7 0 1 0,8-2 4 0,-7 2-2 16,0-4-3-16,-1 2-1 0,1 2 0 0,7-4 4 0,-8 4 6 0,0-2 0 15,2 2 1-15,-3 0-2 0,1 0-1 0,2-4-2 0,-2 3-3 16,0 1 0-16,1 0-3 0,-8-5 2 0,7 4 1 0,0-4 2 0,0 5 1 16,-7-5-4-16,9 1-2 0,-2-1-2 0,-7-4-1 0,7 4 2 15,-7-3 4-15,8-1 5 0,-8 0 2 0,0 1 2 0,0-1 1 16,0-5 2-16,0 6 3 0,-8-2-2 0,8-2-3 0,0 3 1 15,-7-4 2-15,7 5 0 0,-7-1 1 0,7 0-1 16,-9 1 1-16,2-2 5 0,7 1 5 0,-7 4 3 0,0-3 4 0,7 7 4 0,-8-3 5 0,1-1 4 16,7 0 4-16,-7 5 1 0,-2 0 0 0,9-1 0 0,-7 1 1 15,1 0 0-15,-3 0 0 0,2-1-4 0,0-1-4 0,-1 7-4 0,1-6-5 16,-1 1-4-16,1 0-4 0,-1 3-3 0,0-3-2 0,1 0-1 16,-8-1 0-16,8 5-1 0,0-4 3 0,-9 4-1 0,9-5 1 0,-1 6-2 15,2-2-1-15,-11 0-1 16,10 2 0-16,0 3-1 0,-1-5 2 0,-6 5 1 0,6-3-1 0,0 3-4 0,1 0-3 0,-8-5-7 0,7 5-7 15,3 0-9-15,-5 0-10 0,3 0-13 0,0 0-18 0,0 0-22 16,0 0-22-16,-2 0-30 0,2 5-31 0,-1-5-37 0,1 0-37 0,-9 0-31 16,9 3-23-16,0 2-20 0,0-5-18 15,-8 3-25-15,7 7-28 0,-6-7-3 0,6 2 7 0,-8 3 18 0,3 0 21 0,-3 0 28 16,0 0 28-16,2 2 34 0,-8 2 37 0,6 0 32 0,-5 0 102 16</inkml:trace>
  <inkml:trace contextRef="#ctx0" brushRef="#br0" timeOffset="39474.8">2607 7351 0 0,'0'0'56'0,"0"0"57"0,0 0 0 15,0 0 1-15,0 0 1 0,0-5 1 0,0 5 0 0,0 0 1 16,0 0-3-16,0 0-24 0,0-4-37 0,0 4-22 0,8-4-13 0,-8 4-6 16,0 0 0-16,7-4 2 0,0 4 7 0,-7 0 1 0,7-5 5 0,1 5 2 15,0 0 4-15,-1 0 2 0,0 0 4 0,1-3 2 16,-1 3 1-16,9 0 2 0,-9 0 0 0,0-5 1 15,8 5 1-15,-8 0-1 0,1-5 0 0,8 5-1 0,-10 0-2 0,10 0 0 0,-9 0 0 0,8 0 0 16,-8 0 0-16,9 0-1 0,-9 0 0 0,8 0 1 0,1 0 0 16,-9 0-1-16,7 0-1 0,-7 0-1 0,8 0-3 0,-7 0-1 15,7 0 1-15,-8 0-2 0,9 0-4 0,-9 0-3 0,0 0-1 16,8 0-4-16,-8 0-1 0,2 0-3 0,5 0-3 0,-6 0-4 16,-1 0-3-16,0 0-1 0,-7 0-2 0,9 0-1 0,-2 0-3 0,-7 0-5 0,7-3-5 15,-7 3-5-15,0 0-7 0,7 0-7 0,-7 0-9 0,0 0-10 16,0 0-12-16,0 0-14 0,0 0-13 0,0-5-15 0,0 5-14 0,-7-4-18 15,7 4-23-15,0-4-18 16,-7 0-17-16,0 4-4 0,-2-5 1 0,2 5 5 0,0-3 7 0,-7 3 11 0,6-5 12 0,-8 5 13 16,9 0 14-16</inkml:trace>
  <inkml:trace contextRef="#ctx0" brushRef="#br0" timeOffset="39807.06">2815 7128 54 0,'0'0'79'0,"0"0"5"0,0 0 6 0,0 0 7 0,0 0 7 15,0 0-3-15,0 0-12 0,0 0-11 0,0 0-14 0,0 0-6 16,0 0-2-16,9 0 0 0,-9 0 3 0,0 4 2 0,0 0 4 0,7 1 2 16,-7 3 2-16,0-3 0 0,0 3-2 0,0 0 0 15,0 6 2-15,0-6 1 0,0 4 4 0,0-4 2 16,0 5 3-16,0 0 0 0,0-1 0 0,0 0 0 0,0 1 0 0,0 3-4 0,0-3-3 0,-7-1-2 15,7 6-1-15,0-6 2 0,0 1 0 0,0 0 2 0,0 4 0 16,0-4-5-16,0 0-7 0,-9 3-4 0,9-4-4 0,0 0-4 16,0-2-7-16,0 2-4 0,0 1 0 15,0-5-6-15,0 0-7 0,0 0-8 0,0-2-12 0,0 2-13 0,9-3-16 0,-9-2-13 0,0 2-14 0,0-1-13 16,0 0-18-16,0-4-14 0,0 4-14 0,0-4-16 0,0 0-16 16,0 4-17-16,0-4-18 0,0 0-21 0,0 0-22 0,0 0-9 0,0 0-2 15,0 0 7-15,0 0 11 0,0 0 14 0,0 0 16 16,0 0 14-16,0-4 15 0,0 0 14 0,7-4 99 0</inkml:trace>
  <inkml:trace contextRef="#ctx0" brushRef="#br0" timeOffset="40941.54">3055 7026 0 0,'0'-3'16'0,"0"0"53"0,0-2 5 0,0 0 4 0,0 1 5 16,0-4 0-16,0 3-1 0,0 2-8 0,0-7-14 0,0 7-6 15,-7-7-3-15,7 7-1 0,0-6 1 0,-7 5 1 0,7-4 2 0,-9 4 1 16,9-4-1-16,-7 4-2 0,0-1-2 0,-1-3-2 0,2 3-6 15,-2 2 0-15,8-6 2 0,-9 5 1 0,2 0 0 0,0-4 3 16,-8 3 2-16,8 0 0 0,-1 2-3 0,0-2-3 0,1 1-2 0,0-1-1 16,-9 2 0-16,11-1-1 0,-12 4-1 0,10-6-5 0,0 3-6 0,-9-2-3 15,9 1-2-15,-8 0-2 0,-1 0-5 0,9-1 0 0,-7 2 0 16,-1-2 2-16,7 0 3 0,-6 2 1 0,6-2 0 0,-8 2 1 16,3 3 4-16,-3-9 2 0,0 5 3 0,2 4 1 0,-1-4 1 15,0 0 2-15,0 0 3 0,8 0 0 0,-8 4 1 0,-1-5-1 16,3 5-3-16,-4 0 0 0,3-3 3 0,-1 3-1 0,-1 3-2 0,10-3-1 0,-10 0-1 15,2 5 1-15,8-5 0 0,-11 4 0 0,2 0-5 0,8 0-1 16,-9 0-2-16,2 0 0 0,7 0 0 0,-9 1-2 0,9 3 0 16,-8-5 0-16,8 7-2 0,-9-7 1 0,10 6 1 0,-10-5 2 0,9 5-1 15,-9-6-1-15,9 3 1 16,0 1 0-16,-7 2 1 0,5-4 1 0,2 3 1 0,-8 0-5 0,9 1-5 0,-4-1 0 0,3 0 3 0,0 5 0 16,-7-4-3-16,6-1-1 0,8 4-2 0,-7 1 2 0,-2 0 1 15,2 0 0-15,0-1 0 0,-1 1 2 0,8 4 0 0,-7-1 2 16,7-3 3-16,-7 8 1 0,7-4-3 0,0 0 2 0,0-1 2 0,0 6 0 15,-8-6 0-15,8 1-3 0,0 4-1 0,0-4-1 0,0 0-3 16,0-1 0-16,0 1 1 0,8-4 0 0,-8 3-3 0,0-4-3 0,0 6-6 16,7-6-1-16,-7 1 0 0,7 5-1 0,1-6-1 15,-1 1 0-15,0 0 1 0,2 3 3 0,-2-4 4 0,1 5-2 0,-2-4-4 0,2 4 3 16,-1-1 4-16,0-2 6 0,9 2 1 0,-9 1-1 0,1-4-1 16,8 3-2-16,-10 1 2 0,9-5-1 0,-8 1-1 0,9 3 0 15,-9-3 1-15,9-1 2 0,-10-2 2 0,10 2 0 0,-9 1-3 0,8-5 0 16,-8 5 1-16,9-4 1 0,-2-1 1 0,1 0 0 0,-7 1 4 15,7-5-3-15,-1 5-2 0,2-6-4 0,-2 6-7 0,-6-5-1 0,6-4-1 16,2 4 0-16,-1 0-3 0,-1 0-1 0,3 1 1 0,-4-2-3 16,3 2-1-16,-1-5-4 0,-1 5-1 0,2-2 3 0,-2 2 1 15,1-1 4-15,1 0 0 0,-9-4-2 0,9 4-3 0,-3 1 0 0,3-5-1 16,-2 5-1-16,-6-5-1 0,7 0 4 0,0 3 4 0,-8-3 1 16,9 0-2-16,-9 0 0 0,8 0 0 0,1 0 0 0,-9 0 1 0,7 0 1 15,-7 0 3-15,3 0 0 0,3-3 1 0,-5 3-3 0,6-5-3 0,-6 5-2 16,0-5-4-16,6 1 0 0,-6 4-2 0,-1-4 0 15,9 0-1-15,-8-1 2 0,-2 2 1 0,2-2-1 16,6 0 1-16,-5 2-2 0,-2-6 0 0,0 5 2 0,8-4 5 0,-8 4-1 0,1-4 0 0,0-1 1 16,-1 1 3-16,1-1-2 0,-1-3-1 0,1 3-2 0,-1-4 1 15,0 5-2-15,2 0 0 0,-3-6 0 0,1 1-1 0,2 5-1 16,-2-4 0-16,0-1 5 0,1 0 5 0,-1 1-1 0,0 0-4 0,0-1-1 16,-7 0-3-16,9 1-2 0,-2 0 1 0,-7 0-2 0,7-1 0 15,-7-1 0-15,8 1 0 0,-8 1 4 0,9-1 4 0,-9 0-4 16,0 1-5-16,6 0-2 0,-6-1 1 0,0 1 3 0,0 0 4 0,0-1 4 15,0 1 4-15,0-1 2 0,0-1-2 0,0 1 0 0,0 0-3 0,-6-3-3 16,6 4-4-16,0-1-1 0,0-4 1 0,-9 5 0 0,9-4 2 16,0-2-1-16,-8 6 1 0,8-4-2 15,0-3-1-15,0 3-1 0,-7 3 1 0,7-4 2 0,0 1 2 16,-7 3-3-16,7-3-2 0,0 3 1 0,-9 0 5 0,9 1 0 0,-7-1 1 0,7 5-1 0,-7-5 2 16,7 4-2-16,-7 1 0 0,7 0 0 0,-8-2 2 0,1 2 3 0,7 4 9 15,-7-4 4-15,-2 4 3 0,9 0 0 0,-7-4-1 0,1 8 1 0,6-4 3 16,-9-1 0-1,2 1-5-15,0 0 1 0,-1-1 3 0,1 2-2 0,-1-2 0 0,1 5-4 0,-1-4-4 16,0 0-3-16,1 0-2 0,-1 4 0 0,1-5-2 0,7 5-1 0,-7-3-3 0,0 3 1 0,-2-5 1 16,2 5-3-16,0-5-7 0,7 5-5 0,-8 0-4 0,2 0-11 15,-2 0-12-15,-1-3-18 0,2 3-17 0,0 0-19 0,-1 0-22 16,1 0-28-16,0-5-29 0,-1 5-26 0,0 0-22 16,1 0-20-16,0-4-19 0,-9 4-13 0,11 0-13 0,-5 4-11 0,-4-4-8 0,7 0-7 15,-9 5-5-15,9-2 8 0,-8 2 15 0,-1 3 25 0,2-3 28 16,-1-1 24-16,0 4 23 0,1-3 22 0,-2 3 22 0</inkml:trace>
  <inkml:trace contextRef="#ctx0" brushRef="#br0" timeOffset="122860.08">1171 10887 0 0,'-6'-4'122'0,"6"4"16"0,0-4 2 0,0-1 0 15,0 1 1-15,0 0 0 0,0 0 0 0,0 4 0 0,0-4-1 0,6 0-24 16,-6 4-35-16,0 0-26 0,7-4-19 0,-7-1-10 0,0 5-5 0,9 0 0 15,-9 0 2-15,7 0 2 0,1 0 4 0,-1 0 3 0,-7 0 3 16,14 0 4-16,-5 0 1 0,-2 0 1 0,0 5 0 0,0-5 0 16,9 4 0-16,-1-4-1 0,-8 0 0 0,10 4 0 0,-11 0-2 15,8-4-2-15,2 4-4 0,-10 0-3 0,10-4-4 0,-1 4-2 0,-1 1 1 0,3-5 0 16,-4 4-1-16,-5-4-2 0,8 4-2 0,-9-4-2 0,7 0-2 16,2 4-3-16,-9-4-1 0,0 0-1 0,1 4 2 0,6-4-1 15,-5 0 0-15,-9 0-1 0,7 5-3 0,0-5-2 0,2 0-2 0,-3 0-6 16,-6 0-6-16,7 0-10 0,-7 0-11 0,8-5-13 15,-8 5-14-15,0 0-14 0,8 0-13 0,-8 0-17 0,0 0-16 0,0 0-21 16,0 0-22-16,0 0-19 0,-8-4-16 0,8 0-4 0,0 0 3 0,-8 0 6 16,8-1 10-16,-7 1 12 0,7 0 13 0,-6 0 13 0,-3 0 53 15</inkml:trace>
  <inkml:trace contextRef="#ctx0" brushRef="#br0" timeOffset="123129.67">1404 10584 0 0,'0'0'87'0,"0"0"25"0,0 0-1 16,0 0 2-16,0 0 1 0,0 0 2 0,0 0 4 0,0 0-1 0,0 0-2 15,0 0-18-15,-9 5-27 0,9-5-16 0,0 3-10 0,0-3-1 16,0 5 1-16,0-1 5 0,0 0 6 0,0 5 5 0,0-1 5 16,0 1 2-16,0 4 1 0,9 0 1 0,-9-2-1 0,0 6-2 15,0 0-7-15,0 0-3 0,8-1-1 0,-8 0-5 0,0 7-5 16,0-3-8-16,0-2-8 0,0 2-5 0,-8 2-8 0,8-6-7 0,0 5-10 0,0-4-9 15,0 3-13-15,-9-2-9 0,9-1-9 0,0 0-10 0,0-1-14 16,0 2-9-16,-7-2-10 0,7 1-9 0,0-5-10 0,0 5-15 16,0-1-17-16,0-3-17 0,-7 0-19 0,7 1-6 0,0-6 2 15,0 5 6-15,0-5 7 0,0-4 9 0,7 4 10 0,-7-3 10 0,0-5 9 16</inkml:trace>
  <inkml:trace contextRef="#ctx0" brushRef="#br0" timeOffset="123937.24">1560 10415 0 0,'-6'-8'2'16,"-10"0"89"-16,9 0 5 0,-9 0 2 0,9 3 4 0,-8-3 1 16,8 4 2-16,-9 4-7 0,9-4-14 0,-7 4-9 0,-2-5-12 0,1 5-6 15,9 0-7-15,-11 0-2 0,3 5 1 0,-1-5 0 0,-1 4-1 0,2-4-2 16,-8 4-1-16,6 0 0 0,2 5-4 0,-1-5-1 0,-8 0-4 16,9 4-1-16,-2 0-1 0,2 0-2 0,-10 2-3 0,11-2-6 15,-3 0-7-15,2 4-3 0,-2-2-2 0,-6 2-3 0,7 1-3 16,0-5-1-16,-1 9 2 0,2-4 1 0,0 0-2 0,-1 3-2 0,-1-4-1 15,1 5-1-15,1 0 1 0,-2-4-1 0,9 4 3 0,-8-1-1 0,9 2-2 16,-11-2 2-16,10 1 0 0,0-4 0 0,-2 3 1 0,2 0 0 0,7 2-1 16,-7-2 2-16,7 1 1 0,-7 1 0 0,7 2-1 0,0-2 1 15,0-2-1-15,-8 5 0 0,8 0 1 0,0-1 0 16,0 2 0-16,0-1 0 0,0 1 1 0,8-1-1 0,-8-1 0 0,0 1 1 0,0 0 3 16,7 0 3-16,-7 0 2 0,7 4-1 0,-7-3 1 0,7-1 1 15,2 0 1-15,-2 0-1 0,0 0 1 0,1-1-2 0,1 1-2 16,-3 1 0-16,2-1 2 0,-1 0-3 0,8-4-2 0,-7 3-3 0,6 2-1 15,-6-6 1-15,6 1 0 0,-5 5 2 0,6-6 2 16,-9 1 3-16,9-4 4 0,-8-1 3 0,9 5 1 0,-1-5 3 16,-8 1 2-16,8-4 1 0,-7 2-1 0,6-1 1 0,2-2 1 0,-1 0 1 0,-1 1-1 15,2-4-1-15,-1 3-2 0,-8-4-3 0,16 0-2 0,-9 0-1 0,1 1 0 16,0-5-2-16,0 3-3 0,8-3-1 0,-9 0-1 0,2 0 0 0,6 0 0 16,-7-3-2-16,8 3 1 0,-2-5 0 0,-5-3 2 15,6 4-3-15,1-4-3 0,-1 0-2 16,1-2-2-16,-9-2 1 0,8-1 0 0,2 0 1 0,-2-4 1 0,0 5 2 0,2-5 0 0,-3 0-1 0,2-3-2 15,-9-1 0-15,8-1-1 0,1 1 0 0,-8-1 2 0,7-2 0 16,-7-1 1-16,9 0 2 0,-10 0 1 0,0-2 4 0,2 2 2 16,-2-4 3-16,-6 5 1 0,7-2 2 0,0-4 5 15,-7 5 6-15,-2-1 3 0,3-2 9 0,-2 2 9 0,0 2 5 0,-7-6 2 0,9 4 0 0,-9 1 0 16,0 0 0-16,0 0 0 0,0-4 0 0,-16-26 61 16,16 30-60-16,-7-6-2 0,-2 3-3 0,-5 3-7 0,7-5-11 15,-9 1-3-15,9-1 4 0,-8 0 0 0,8 6-3 0,-9-2-1 16,9 1-2-16,-8 0-1 0,9 4 1 15,-11-1-1-15,10 6-2 0,0-5 4 0,-8 8 6 0,8-3 4 16,-9 3 2-16,9 5-3 0,-8-5-4 0,7 4-1 0,-7 1 3 0,1-1 0 0,0 1-1 0,-2 3-2 0,1-3-2 16,-1 3-5-16,2 2-9 0,-1-5-8 0,0 3-9 0,-7 1-3 15,6 0 2-15,3 4-5 0,-3-4-8 0,0-1-11 0,2 5-14 0,-1-3-16 16,0-2-14-16,-7 5-22 0,15-4-27 0,-9 4-30 16,-5-4-31-16,4 4-29 15,3 0-29-15,-1 0-31 0,-1-4-36 0,2 4-25 0,-1 4-20 0,-8-4-3 16,9 4 5-16,-9-4 8 0,1 4 12 0,-1 1 21 0,9-2 26 0,-10 2 31 0,3-1 35 0,-1 4 31 0,-9-3 159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5005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842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2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315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2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609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20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497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9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604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8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225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7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8322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6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36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6393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367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9084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6154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959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2937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0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398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9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606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8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639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7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675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6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0293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9951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174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6052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1925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5062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7942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304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325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11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700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4/4/2022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38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475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3470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0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260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25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69" r:id="rId2"/>
    <p:sldLayoutId id="2147483758" r:id="rId3"/>
    <p:sldLayoutId id="2147483770" r:id="rId4"/>
    <p:sldLayoutId id="2147483759" r:id="rId5"/>
    <p:sldLayoutId id="2147483760" r:id="rId6"/>
    <p:sldLayoutId id="2147483761" r:id="rId7"/>
    <p:sldLayoutId id="2147483755" r:id="rId8"/>
    <p:sldLayoutId id="2147483751" r:id="rId9"/>
    <p:sldLayoutId id="2147483752" r:id="rId10"/>
    <p:sldLayoutId id="2147483786" r:id="rId11"/>
    <p:sldLayoutId id="2147483785" r:id="rId12"/>
    <p:sldLayoutId id="2147483784" r:id="rId13"/>
    <p:sldLayoutId id="2147483783" r:id="rId14"/>
    <p:sldLayoutId id="2147483782" r:id="rId15"/>
    <p:sldLayoutId id="2147483781" r:id="rId16"/>
    <p:sldLayoutId id="2147483780" r:id="rId17"/>
    <p:sldLayoutId id="2147483779" r:id="rId18"/>
    <p:sldLayoutId id="2147483778" r:id="rId19"/>
    <p:sldLayoutId id="2147483777" r:id="rId20"/>
    <p:sldLayoutId id="2147483776" r:id="rId21"/>
    <p:sldLayoutId id="2147483775" r:id="rId22"/>
    <p:sldLayoutId id="2147483774" r:id="rId23"/>
    <p:sldLayoutId id="2147483773" r:id="rId24"/>
    <p:sldLayoutId id="2147483772" r:id="rId25"/>
    <p:sldLayoutId id="2147483771" r:id="rId26"/>
    <p:sldLayoutId id="2147483768" r:id="rId27"/>
    <p:sldLayoutId id="2147483767" r:id="rId28"/>
    <p:sldLayoutId id="2147483766" r:id="rId29"/>
    <p:sldLayoutId id="2147483765" r:id="rId30"/>
    <p:sldLayoutId id="2147483764" r:id="rId31"/>
    <p:sldLayoutId id="2147483763" r:id="rId32"/>
    <p:sldLayoutId id="2147483753" r:id="rId33"/>
    <p:sldLayoutId id="2147483754" r:id="rId34"/>
    <p:sldLayoutId id="2147483756" r:id="rId35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customXml" Target="../ink/ink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4.png"/><Relationship Id="rId4" Type="http://schemas.openxmlformats.org/officeDocument/2006/relationships/customXml" Target="../ink/ink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3.wdp"/><Relationship Id="rId7" Type="http://schemas.openxmlformats.org/officeDocument/2006/relationships/customXml" Target="../ink/ink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5" Type="http://schemas.microsoft.com/office/2007/relationships/hdphoto" Target="../media/hdphoto4.wdp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6B3B1B19-9048-4181-9F0B-5EB0EF12754F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29052" y="3271205"/>
                <a:ext cx="6124428" cy="1576188"/>
              </a:xfrm>
            </p:spPr>
            <p:txBody>
              <a:bodyPr anchor="t">
                <a:noAutofit/>
              </a:bodyPr>
              <a:lstStyle/>
              <a:p>
                <a:pPr marL="571500" indent="-571500">
                  <a:buAutoNum type="romanUcPeriod"/>
                </a:pP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Tập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hợp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các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:pPr marL="571500" indent="-571500">
                  <a:buAutoNum type="romanUcPeriod"/>
                </a:pP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diễn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trục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>
                  <a:buAutoNum type="romanUcPeriod"/>
                </a:pP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đối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một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>
                  <a:buAutoNum type="romanUcPeriod"/>
                </a:pP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sánh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các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6B3B1B19-9048-4181-9F0B-5EB0EF12754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29052" y="3271205"/>
                <a:ext cx="6124428" cy="1576188"/>
              </a:xfrm>
              <a:blipFill>
                <a:blip r:embed="rId2"/>
                <a:stretch>
                  <a:fillRect l="-1493" b="-80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7D887A3-61AD-4674-BC53-8DFA8CF7B4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79F0FB3-8461-462D-84A2-53106FBF4E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53480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1E3C311-4E8A-45D9-97BF-07F5FD3469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58825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CB01B5-9DB5-432B-9625-741A87DFA3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759" r="27071"/>
          <a:stretch/>
        </p:blipFill>
        <p:spPr>
          <a:xfrm>
            <a:off x="7187979" y="10"/>
            <a:ext cx="5004021" cy="6857990"/>
          </a:xfrm>
          <a:custGeom>
            <a:avLst/>
            <a:gdLst/>
            <a:ahLst/>
            <a:cxnLst/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69681D-EA88-4444-8AC6-8F80D2626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482" y="868838"/>
            <a:ext cx="7782560" cy="1967948"/>
          </a:xfrm>
        </p:spPr>
        <p:txBody>
          <a:bodyPr anchor="b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b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các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306306F-5811-4673-8A08-C01AF5E0CBE0}"/>
                  </a:ext>
                </a:extLst>
              </p14:cNvPr>
              <p14:cNvContentPartPr/>
              <p14:nvPr/>
            </p14:nvContentPartPr>
            <p14:xfrm>
              <a:off x="150120" y="362160"/>
              <a:ext cx="1881000" cy="498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306306F-5811-4673-8A08-C01AF5E0CBE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0760" y="352800"/>
                <a:ext cx="1899720" cy="51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822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C2FE8-552C-417B-A667-2132A77E9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781" y="223287"/>
            <a:ext cx="9679432" cy="802641"/>
          </a:xfrm>
        </p:spPr>
        <p:txBody>
          <a:bodyPr>
            <a:normAutofit/>
          </a:bodyPr>
          <a:lstStyle/>
          <a:p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một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0E4173-0E9E-4223-9DC6-235687969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81" y="1095040"/>
            <a:ext cx="11708508" cy="325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65239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C2FE8-552C-417B-A667-2132A77E9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781" y="223287"/>
            <a:ext cx="9679432" cy="802641"/>
          </a:xfrm>
        </p:spPr>
        <p:txBody>
          <a:bodyPr>
            <a:normAutofit/>
          </a:bodyPr>
          <a:lstStyle/>
          <a:p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một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4BF2F4-5EDC-4E34-B88F-C865252B8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81" y="1025927"/>
            <a:ext cx="11765616" cy="20043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CD3E84-438D-49D5-A41A-B12684325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13" y="3429000"/>
            <a:ext cx="7577424" cy="200435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9F438CF-73BB-4763-8F28-31679F35627A}"/>
                  </a:ext>
                </a:extLst>
              </p14:cNvPr>
              <p14:cNvContentPartPr/>
              <p14:nvPr/>
            </p14:nvContentPartPr>
            <p14:xfrm>
              <a:off x="306000" y="803880"/>
              <a:ext cx="6415200" cy="33926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9F438CF-73BB-4763-8F28-31679F35627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6640" y="794520"/>
                <a:ext cx="6433920" cy="341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592077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C2FE8-552C-417B-A667-2132A77E9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781" y="223287"/>
            <a:ext cx="9679432" cy="802641"/>
          </a:xfrm>
        </p:spPr>
        <p:txBody>
          <a:bodyPr>
            <a:normAutofit/>
          </a:bodyPr>
          <a:lstStyle/>
          <a:p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một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C78591-658C-4EFC-A3C8-DE32D1B1D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52" y="1316617"/>
            <a:ext cx="8549061" cy="8026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42E6DA-C8A2-4B43-9CCC-FD60C880E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634" y="3878111"/>
            <a:ext cx="4413921" cy="222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707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C2FE8-552C-417B-A667-2132A77E9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781" y="223287"/>
            <a:ext cx="9679432" cy="802641"/>
          </a:xfrm>
        </p:spPr>
        <p:txBody>
          <a:bodyPr>
            <a:normAutofit/>
          </a:bodyPr>
          <a:lstStyle/>
          <a:p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IV. So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các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C702D5-3A11-4D98-94E1-601862551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762" y="1025928"/>
            <a:ext cx="11489435" cy="363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35530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C2FE8-552C-417B-A667-2132A77E9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781" y="223287"/>
            <a:ext cx="9679432" cy="802641"/>
          </a:xfrm>
        </p:spPr>
        <p:txBody>
          <a:bodyPr>
            <a:normAutofit/>
          </a:bodyPr>
          <a:lstStyle/>
          <a:p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IV. So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các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20B3F5-590D-4DDC-A2A7-601C20964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81" y="2176951"/>
            <a:ext cx="11590540" cy="2916044"/>
          </a:xfrm>
          <a:prstGeom prst="rect">
            <a:avLst/>
          </a:prstGeom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FB20D6E-E5E8-43A8-841F-120B00E81BE5}"/>
              </a:ext>
            </a:extLst>
          </p:cNvPr>
          <p:cNvSpPr txBox="1">
            <a:spLocks/>
          </p:cNvSpPr>
          <p:nvPr/>
        </p:nvSpPr>
        <p:spPr>
          <a:xfrm>
            <a:off x="291781" y="1191731"/>
            <a:ext cx="5263117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So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65090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C2FE8-552C-417B-A667-2132A77E9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781" y="223287"/>
            <a:ext cx="9679432" cy="802641"/>
          </a:xfrm>
        </p:spPr>
        <p:txBody>
          <a:bodyPr>
            <a:normAutofit/>
          </a:bodyPr>
          <a:lstStyle/>
          <a:p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IV. So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các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18E606-28A4-4CE7-ACF4-A55FC8FEF3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49"/>
          <a:stretch/>
        </p:blipFill>
        <p:spPr>
          <a:xfrm>
            <a:off x="362901" y="1007546"/>
            <a:ext cx="8334059" cy="12912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63FD196-79E3-4A66-A1AF-331FE7FEE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81" y="3695983"/>
            <a:ext cx="7114416" cy="23077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188357-EE0E-44AC-9EA6-035D3902F2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4709" y="223287"/>
            <a:ext cx="3669866" cy="21579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A74C51-DEBD-41E4-BC65-9F7AAE4165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4709" y="4033520"/>
            <a:ext cx="3562428" cy="140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977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C2FE8-552C-417B-A667-2132A77E9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781" y="223287"/>
            <a:ext cx="9679432" cy="802641"/>
          </a:xfrm>
        </p:spPr>
        <p:txBody>
          <a:bodyPr>
            <a:normAutofit/>
          </a:bodyPr>
          <a:lstStyle/>
          <a:p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IV. So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các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262BBA-BB37-417C-822B-A5E3EE483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661" y="1025928"/>
            <a:ext cx="11024762" cy="480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961204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C2FE8-552C-417B-A667-2132A77E9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781" y="223287"/>
            <a:ext cx="9679432" cy="802641"/>
          </a:xfrm>
        </p:spPr>
        <p:txBody>
          <a:bodyPr>
            <a:normAutofit/>
          </a:bodyPr>
          <a:lstStyle/>
          <a:p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IV. So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các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4CD0504E-F4BF-4574-948C-591924819912}"/>
              </a:ext>
            </a:extLst>
          </p:cNvPr>
          <p:cNvSpPr txBox="1">
            <a:spLocks/>
          </p:cNvSpPr>
          <p:nvPr/>
        </p:nvSpPr>
        <p:spPr>
          <a:xfrm>
            <a:off x="291781" y="1025928"/>
            <a:ext cx="7937819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Các so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1C04F3C-60D4-4888-BBCF-6EFEA007ADB3}"/>
              </a:ext>
            </a:extLst>
          </p:cNvPr>
          <p:cNvSpPr txBox="1">
            <a:spLocks/>
          </p:cNvSpPr>
          <p:nvPr/>
        </p:nvSpPr>
        <p:spPr>
          <a:xfrm>
            <a:off x="291781" y="1706648"/>
            <a:ext cx="7937819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So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endParaRPr lang="en-US" sz="32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6719E9-49C1-464E-B7F5-5967119AE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192" y="2600844"/>
            <a:ext cx="9239615" cy="1656311"/>
          </a:xfrm>
          <a:prstGeom prst="rect">
            <a:avLst/>
          </a:prstGeom>
        </p:spPr>
      </p:pic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13573FB-B0CD-4A6F-95E0-17B243F4DEEC}"/>
              </a:ext>
            </a:extLst>
          </p:cNvPr>
          <p:cNvSpPr txBox="1">
            <a:spLocks/>
          </p:cNvSpPr>
          <p:nvPr/>
        </p:nvSpPr>
        <p:spPr>
          <a:xfrm>
            <a:off x="403541" y="4718393"/>
            <a:ext cx="7937819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VD. So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-6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</a:t>
            </a:r>
          </a:p>
        </p:txBody>
      </p:sp>
    </p:spTree>
    <p:extLst>
      <p:ext uri="{BB962C8B-B14F-4D97-AF65-F5344CB8AC3E}">
        <p14:creationId xmlns:p14="http://schemas.microsoft.com/office/powerpoint/2010/main" val="27255663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4CD0504E-F4BF-4574-948C-591924819912}"/>
              </a:ext>
            </a:extLst>
          </p:cNvPr>
          <p:cNvSpPr txBox="1">
            <a:spLocks/>
          </p:cNvSpPr>
          <p:nvPr/>
        </p:nvSpPr>
        <p:spPr>
          <a:xfrm>
            <a:off x="211321" y="122039"/>
            <a:ext cx="7937819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Các so </a:t>
            </a:r>
            <a:r>
              <a:rPr kumimoji="0" lang="en-US" sz="3200" b="1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r>
              <a:rPr kumimoji="0" lang="en-US" sz="32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sz="32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nguyên</a:t>
            </a:r>
            <a:r>
              <a:rPr kumimoji="0" lang="en-US" sz="32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1C04F3C-60D4-4888-BBCF-6EFEA007ADB3}"/>
              </a:ext>
            </a:extLst>
          </p:cNvPr>
          <p:cNvSpPr txBox="1">
            <a:spLocks/>
          </p:cNvSpPr>
          <p:nvPr/>
        </p:nvSpPr>
        <p:spPr>
          <a:xfrm>
            <a:off x="211321" y="802759"/>
            <a:ext cx="7937819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So </a:t>
            </a:r>
            <a:r>
              <a:rPr kumimoji="0" lang="en-US" sz="3200" b="0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nguyên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sng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3200" b="0" i="0" u="sng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sng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dấu</a:t>
            </a:r>
            <a:endParaRPr kumimoji="0" lang="en-US" sz="3200" b="0" i="0" u="sng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35CA7C-61CE-45A8-8CA6-8DF827C1F7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652" b="84049"/>
          <a:stretch/>
        </p:blipFill>
        <p:spPr>
          <a:xfrm>
            <a:off x="86887" y="1868628"/>
            <a:ext cx="4708633" cy="6807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8B93BF-5B18-40F8-B117-63330C3C83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016" t="34563" r="20864" b="45980"/>
          <a:stretch/>
        </p:blipFill>
        <p:spPr>
          <a:xfrm>
            <a:off x="517446" y="3063938"/>
            <a:ext cx="2102069" cy="8303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05FF3-CD78-4CCB-BE7A-0A343D53DE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7" t="35319" r="41169" b="48729"/>
          <a:stretch/>
        </p:blipFill>
        <p:spPr>
          <a:xfrm>
            <a:off x="5069840" y="3138737"/>
            <a:ext cx="6858001" cy="68072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C060E58-805C-4354-9DD8-33D9CF30C65A}"/>
              </a:ext>
            </a:extLst>
          </p:cNvPr>
          <p:cNvCxnSpPr>
            <a:cxnSpLocks/>
          </p:cNvCxnSpPr>
          <p:nvPr/>
        </p:nvCxnSpPr>
        <p:spPr>
          <a:xfrm>
            <a:off x="4795520" y="2865120"/>
            <a:ext cx="0" cy="31394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FAE03877-4B9B-4FCE-9573-DDB64E6EB6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56" t="62906" r="3895" b="17637"/>
          <a:stretch/>
        </p:blipFill>
        <p:spPr>
          <a:xfrm>
            <a:off x="517446" y="4242714"/>
            <a:ext cx="4156138" cy="8303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24999AE-5D1F-4BAD-939F-5CB34321BF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8" t="55786" r="39045" b="7237"/>
          <a:stretch/>
        </p:blipFill>
        <p:spPr>
          <a:xfrm>
            <a:off x="4917457" y="4242714"/>
            <a:ext cx="7162768" cy="157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416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4CD0504E-F4BF-4574-948C-591924819912}"/>
              </a:ext>
            </a:extLst>
          </p:cNvPr>
          <p:cNvSpPr txBox="1">
            <a:spLocks/>
          </p:cNvSpPr>
          <p:nvPr/>
        </p:nvSpPr>
        <p:spPr>
          <a:xfrm>
            <a:off x="211321" y="122039"/>
            <a:ext cx="7937819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Các so </a:t>
            </a:r>
            <a:r>
              <a:rPr kumimoji="0" lang="en-US" sz="3200" b="1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r>
              <a:rPr kumimoji="0" lang="en-US" sz="32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sz="32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nguyên</a:t>
            </a:r>
            <a:r>
              <a:rPr kumimoji="0" lang="en-US" sz="32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1C04F3C-60D4-4888-BBCF-6EFEA007ADB3}"/>
              </a:ext>
            </a:extLst>
          </p:cNvPr>
          <p:cNvSpPr txBox="1">
            <a:spLocks/>
          </p:cNvSpPr>
          <p:nvPr/>
        </p:nvSpPr>
        <p:spPr>
          <a:xfrm>
            <a:off x="211321" y="802759"/>
            <a:ext cx="7937819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So </a:t>
            </a:r>
            <a:r>
              <a:rPr kumimoji="0" lang="en-US" sz="3200" b="0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nguyên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sng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3200" b="0" i="0" u="sng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sng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dấu</a:t>
            </a:r>
            <a:endParaRPr kumimoji="0" lang="en-US" sz="3200" b="0" i="0" u="sng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633A7B-EF07-46B2-AFC4-B1A7B1F1E7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74" y="1706880"/>
            <a:ext cx="11717157" cy="23317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BD4D61-B270-4667-8FBC-C6BCBED78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474" y="4317829"/>
            <a:ext cx="5589997" cy="83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5060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157C490-2A75-43DF-B3AB-762EB1D006A4}"/>
              </a:ext>
            </a:extLst>
          </p:cNvPr>
          <p:cNvSpPr txBox="1">
            <a:spLocks/>
          </p:cNvSpPr>
          <p:nvPr/>
        </p:nvSpPr>
        <p:spPr>
          <a:xfrm>
            <a:off x="406400" y="5164468"/>
            <a:ext cx="11623040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các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{0; 2; -2; -5; 1; 11; 6}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07F03F-7DE1-4012-AC40-783CC1928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4917" cy="5164468"/>
          </a:xfrm>
          <a:prstGeom prst="rect">
            <a:avLst/>
          </a:prstGeom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7AA3DB3-C98A-41CC-B7A9-5307990CFD0F}"/>
              </a:ext>
            </a:extLst>
          </p:cNvPr>
          <p:cNvSpPr txBox="1">
            <a:spLocks/>
          </p:cNvSpPr>
          <p:nvPr/>
        </p:nvSpPr>
        <p:spPr>
          <a:xfrm>
            <a:off x="406400" y="5845188"/>
            <a:ext cx="10403840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các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endParaRPr lang="en-US" sz="2800"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83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4CD0504E-F4BF-4574-948C-591924819912}"/>
              </a:ext>
            </a:extLst>
          </p:cNvPr>
          <p:cNvSpPr txBox="1">
            <a:spLocks/>
          </p:cNvSpPr>
          <p:nvPr/>
        </p:nvSpPr>
        <p:spPr>
          <a:xfrm>
            <a:off x="211321" y="122039"/>
            <a:ext cx="7937819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Các so </a:t>
            </a:r>
            <a:r>
              <a:rPr kumimoji="0" lang="en-US" sz="3200" b="1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r>
              <a:rPr kumimoji="0" lang="en-US" sz="32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sz="32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nguyên</a:t>
            </a:r>
            <a:r>
              <a:rPr kumimoji="0" lang="en-US" sz="32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1C04F3C-60D4-4888-BBCF-6EFEA007ADB3}"/>
              </a:ext>
            </a:extLst>
          </p:cNvPr>
          <p:cNvSpPr txBox="1">
            <a:spLocks/>
          </p:cNvSpPr>
          <p:nvPr/>
        </p:nvSpPr>
        <p:spPr>
          <a:xfrm>
            <a:off x="211321" y="802759"/>
            <a:ext cx="7937819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So </a:t>
            </a:r>
            <a:r>
              <a:rPr kumimoji="0" lang="en-US" sz="3200" b="0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nguyên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sng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3200" b="0" i="0" u="sng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sng" strike="noStrike" kern="1200" cap="none" spc="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dấu</a:t>
            </a:r>
            <a:endParaRPr kumimoji="0" lang="en-US" sz="3200" b="0" i="0" u="sng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DC7C1A-EC73-43F5-817E-9288C00F7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01" y="1657259"/>
            <a:ext cx="4272540" cy="218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4244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FC1C2FE8-552C-417B-A667-2132A77E9EE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57048" y="201033"/>
                <a:ext cx="9679432" cy="852983"/>
              </a:xfrm>
            </p:spPr>
            <p:txBody>
              <a:bodyPr/>
              <a:lstStyle/>
              <a:p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I.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Tập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hợp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các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en-US" dirty="0"/>
              </a:p>
            </p:txBody>
          </p:sp>
        </mc:Choice>
        <mc:Fallback xmlns="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FC1C2FE8-552C-417B-A667-2132A77E9E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57048" y="201033"/>
                <a:ext cx="9679432" cy="852983"/>
              </a:xfrm>
              <a:blipFill>
                <a:blip r:embed="rId2"/>
                <a:stretch>
                  <a:fillRect l="-1700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C8F4E7-00B5-4713-B88E-A01B38CDD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D6901E-C3B1-40D9-A7ED-1A38A70A6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505" y="1188721"/>
            <a:ext cx="11521594" cy="19303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53DC27-97CD-41FD-83CC-A5518D07F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945" y="3972103"/>
            <a:ext cx="11338274" cy="1697176"/>
          </a:xfrm>
          <a:custGeom>
            <a:avLst/>
            <a:gdLst>
              <a:gd name="connsiteX0" fmla="*/ 0 w 11338274"/>
              <a:gd name="connsiteY0" fmla="*/ 0 h 1697176"/>
              <a:gd name="connsiteX1" fmla="*/ 369986 w 11338274"/>
              <a:gd name="connsiteY1" fmla="*/ 0 h 1697176"/>
              <a:gd name="connsiteX2" fmla="*/ 1193503 w 11338274"/>
              <a:gd name="connsiteY2" fmla="*/ 0 h 1697176"/>
              <a:gd name="connsiteX3" fmla="*/ 1676871 w 11338274"/>
              <a:gd name="connsiteY3" fmla="*/ 0 h 1697176"/>
              <a:gd name="connsiteX4" fmla="*/ 2046857 w 11338274"/>
              <a:gd name="connsiteY4" fmla="*/ 0 h 1697176"/>
              <a:gd name="connsiteX5" fmla="*/ 2530225 w 11338274"/>
              <a:gd name="connsiteY5" fmla="*/ 0 h 1697176"/>
              <a:gd name="connsiteX6" fmla="*/ 2900211 w 11338274"/>
              <a:gd name="connsiteY6" fmla="*/ 0 h 1697176"/>
              <a:gd name="connsiteX7" fmla="*/ 3383580 w 11338274"/>
              <a:gd name="connsiteY7" fmla="*/ 0 h 1697176"/>
              <a:gd name="connsiteX8" fmla="*/ 4093714 w 11338274"/>
              <a:gd name="connsiteY8" fmla="*/ 0 h 1697176"/>
              <a:gd name="connsiteX9" fmla="*/ 4917230 w 11338274"/>
              <a:gd name="connsiteY9" fmla="*/ 0 h 1697176"/>
              <a:gd name="connsiteX10" fmla="*/ 5173833 w 11338274"/>
              <a:gd name="connsiteY10" fmla="*/ 0 h 1697176"/>
              <a:gd name="connsiteX11" fmla="*/ 5883967 w 11338274"/>
              <a:gd name="connsiteY11" fmla="*/ 0 h 1697176"/>
              <a:gd name="connsiteX12" fmla="*/ 6253953 w 11338274"/>
              <a:gd name="connsiteY12" fmla="*/ 0 h 1697176"/>
              <a:gd name="connsiteX13" fmla="*/ 6850705 w 11338274"/>
              <a:gd name="connsiteY13" fmla="*/ 0 h 1697176"/>
              <a:gd name="connsiteX14" fmla="*/ 7220690 w 11338274"/>
              <a:gd name="connsiteY14" fmla="*/ 0 h 1697176"/>
              <a:gd name="connsiteX15" fmla="*/ 7704059 w 11338274"/>
              <a:gd name="connsiteY15" fmla="*/ 0 h 1697176"/>
              <a:gd name="connsiteX16" fmla="*/ 8300810 w 11338274"/>
              <a:gd name="connsiteY16" fmla="*/ 0 h 1697176"/>
              <a:gd name="connsiteX17" fmla="*/ 8557413 w 11338274"/>
              <a:gd name="connsiteY17" fmla="*/ 0 h 1697176"/>
              <a:gd name="connsiteX18" fmla="*/ 9154164 w 11338274"/>
              <a:gd name="connsiteY18" fmla="*/ 0 h 1697176"/>
              <a:gd name="connsiteX19" fmla="*/ 9637533 w 11338274"/>
              <a:gd name="connsiteY19" fmla="*/ 0 h 1697176"/>
              <a:gd name="connsiteX20" fmla="*/ 10120901 w 11338274"/>
              <a:gd name="connsiteY20" fmla="*/ 0 h 1697176"/>
              <a:gd name="connsiteX21" fmla="*/ 10377504 w 11338274"/>
              <a:gd name="connsiteY21" fmla="*/ 0 h 1697176"/>
              <a:gd name="connsiteX22" fmla="*/ 11338274 w 11338274"/>
              <a:gd name="connsiteY22" fmla="*/ 0 h 1697176"/>
              <a:gd name="connsiteX23" fmla="*/ 11338274 w 11338274"/>
              <a:gd name="connsiteY23" fmla="*/ 599669 h 1697176"/>
              <a:gd name="connsiteX24" fmla="*/ 11338274 w 11338274"/>
              <a:gd name="connsiteY24" fmla="*/ 1199338 h 1697176"/>
              <a:gd name="connsiteX25" fmla="*/ 11338274 w 11338274"/>
              <a:gd name="connsiteY25" fmla="*/ 1697176 h 1697176"/>
              <a:gd name="connsiteX26" fmla="*/ 10628140 w 11338274"/>
              <a:gd name="connsiteY26" fmla="*/ 1697176 h 1697176"/>
              <a:gd name="connsiteX27" fmla="*/ 10371537 w 11338274"/>
              <a:gd name="connsiteY27" fmla="*/ 1697176 h 1697176"/>
              <a:gd name="connsiteX28" fmla="*/ 10001551 w 11338274"/>
              <a:gd name="connsiteY28" fmla="*/ 1697176 h 1697176"/>
              <a:gd name="connsiteX29" fmla="*/ 9631565 w 11338274"/>
              <a:gd name="connsiteY29" fmla="*/ 1697176 h 1697176"/>
              <a:gd name="connsiteX30" fmla="*/ 9034814 w 11338274"/>
              <a:gd name="connsiteY30" fmla="*/ 1697176 h 1697176"/>
              <a:gd name="connsiteX31" fmla="*/ 8324680 w 11338274"/>
              <a:gd name="connsiteY31" fmla="*/ 1697176 h 1697176"/>
              <a:gd name="connsiteX32" fmla="*/ 7727929 w 11338274"/>
              <a:gd name="connsiteY32" fmla="*/ 1697176 h 1697176"/>
              <a:gd name="connsiteX33" fmla="*/ 6904412 w 11338274"/>
              <a:gd name="connsiteY33" fmla="*/ 1697176 h 1697176"/>
              <a:gd name="connsiteX34" fmla="*/ 6534426 w 11338274"/>
              <a:gd name="connsiteY34" fmla="*/ 1697176 h 1697176"/>
              <a:gd name="connsiteX35" fmla="*/ 6051058 w 11338274"/>
              <a:gd name="connsiteY35" fmla="*/ 1697176 h 1697176"/>
              <a:gd name="connsiteX36" fmla="*/ 5567689 w 11338274"/>
              <a:gd name="connsiteY36" fmla="*/ 1697176 h 1697176"/>
              <a:gd name="connsiteX37" fmla="*/ 5311086 w 11338274"/>
              <a:gd name="connsiteY37" fmla="*/ 1697176 h 1697176"/>
              <a:gd name="connsiteX38" fmla="*/ 4827718 w 11338274"/>
              <a:gd name="connsiteY38" fmla="*/ 1697176 h 1697176"/>
              <a:gd name="connsiteX39" fmla="*/ 4571115 w 11338274"/>
              <a:gd name="connsiteY39" fmla="*/ 1697176 h 1697176"/>
              <a:gd name="connsiteX40" fmla="*/ 3747598 w 11338274"/>
              <a:gd name="connsiteY40" fmla="*/ 1697176 h 1697176"/>
              <a:gd name="connsiteX41" fmla="*/ 3490995 w 11338274"/>
              <a:gd name="connsiteY41" fmla="*/ 1697176 h 1697176"/>
              <a:gd name="connsiteX42" fmla="*/ 2780861 w 11338274"/>
              <a:gd name="connsiteY42" fmla="*/ 1697176 h 1697176"/>
              <a:gd name="connsiteX43" fmla="*/ 1957344 w 11338274"/>
              <a:gd name="connsiteY43" fmla="*/ 1697176 h 1697176"/>
              <a:gd name="connsiteX44" fmla="*/ 1700741 w 11338274"/>
              <a:gd name="connsiteY44" fmla="*/ 1697176 h 1697176"/>
              <a:gd name="connsiteX45" fmla="*/ 1330755 w 11338274"/>
              <a:gd name="connsiteY45" fmla="*/ 1697176 h 1697176"/>
              <a:gd name="connsiteX46" fmla="*/ 620621 w 11338274"/>
              <a:gd name="connsiteY46" fmla="*/ 1697176 h 1697176"/>
              <a:gd name="connsiteX47" fmla="*/ 0 w 11338274"/>
              <a:gd name="connsiteY47" fmla="*/ 1697176 h 1697176"/>
              <a:gd name="connsiteX48" fmla="*/ 0 w 11338274"/>
              <a:gd name="connsiteY48" fmla="*/ 1114479 h 1697176"/>
              <a:gd name="connsiteX49" fmla="*/ 0 w 11338274"/>
              <a:gd name="connsiteY49" fmla="*/ 514810 h 1697176"/>
              <a:gd name="connsiteX50" fmla="*/ 0 w 11338274"/>
              <a:gd name="connsiteY50" fmla="*/ 0 h 1697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338274" h="1697176" fill="none" extrusionOk="0">
                <a:moveTo>
                  <a:pt x="0" y="0"/>
                </a:moveTo>
                <a:cubicBezTo>
                  <a:pt x="156412" y="-37899"/>
                  <a:pt x="268202" y="2923"/>
                  <a:pt x="369986" y="0"/>
                </a:cubicBezTo>
                <a:cubicBezTo>
                  <a:pt x="471770" y="-2923"/>
                  <a:pt x="800094" y="51249"/>
                  <a:pt x="1193503" y="0"/>
                </a:cubicBezTo>
                <a:cubicBezTo>
                  <a:pt x="1586912" y="-51249"/>
                  <a:pt x="1494141" y="29096"/>
                  <a:pt x="1676871" y="0"/>
                </a:cubicBezTo>
                <a:cubicBezTo>
                  <a:pt x="1859601" y="-29096"/>
                  <a:pt x="1958526" y="19496"/>
                  <a:pt x="2046857" y="0"/>
                </a:cubicBezTo>
                <a:cubicBezTo>
                  <a:pt x="2135188" y="-19496"/>
                  <a:pt x="2338725" y="44538"/>
                  <a:pt x="2530225" y="0"/>
                </a:cubicBezTo>
                <a:cubicBezTo>
                  <a:pt x="2721725" y="-44538"/>
                  <a:pt x="2779227" y="6872"/>
                  <a:pt x="2900211" y="0"/>
                </a:cubicBezTo>
                <a:cubicBezTo>
                  <a:pt x="3021195" y="-6872"/>
                  <a:pt x="3156956" y="24330"/>
                  <a:pt x="3383580" y="0"/>
                </a:cubicBezTo>
                <a:cubicBezTo>
                  <a:pt x="3610204" y="-24330"/>
                  <a:pt x="3788581" y="32701"/>
                  <a:pt x="4093714" y="0"/>
                </a:cubicBezTo>
                <a:cubicBezTo>
                  <a:pt x="4398847" y="-32701"/>
                  <a:pt x="4546566" y="66079"/>
                  <a:pt x="4917230" y="0"/>
                </a:cubicBezTo>
                <a:cubicBezTo>
                  <a:pt x="5287894" y="-66079"/>
                  <a:pt x="5056059" y="17191"/>
                  <a:pt x="5173833" y="0"/>
                </a:cubicBezTo>
                <a:cubicBezTo>
                  <a:pt x="5291607" y="-17191"/>
                  <a:pt x="5666134" y="83932"/>
                  <a:pt x="5883967" y="0"/>
                </a:cubicBezTo>
                <a:cubicBezTo>
                  <a:pt x="6101800" y="-83932"/>
                  <a:pt x="6098812" y="21624"/>
                  <a:pt x="6253953" y="0"/>
                </a:cubicBezTo>
                <a:cubicBezTo>
                  <a:pt x="6409094" y="-21624"/>
                  <a:pt x="6612194" y="68550"/>
                  <a:pt x="6850705" y="0"/>
                </a:cubicBezTo>
                <a:cubicBezTo>
                  <a:pt x="7089216" y="-68550"/>
                  <a:pt x="7052888" y="31609"/>
                  <a:pt x="7220690" y="0"/>
                </a:cubicBezTo>
                <a:cubicBezTo>
                  <a:pt x="7388492" y="-31609"/>
                  <a:pt x="7484067" y="42124"/>
                  <a:pt x="7704059" y="0"/>
                </a:cubicBezTo>
                <a:cubicBezTo>
                  <a:pt x="7924051" y="-42124"/>
                  <a:pt x="8014418" y="52607"/>
                  <a:pt x="8300810" y="0"/>
                </a:cubicBezTo>
                <a:cubicBezTo>
                  <a:pt x="8587202" y="-52607"/>
                  <a:pt x="8486448" y="26703"/>
                  <a:pt x="8557413" y="0"/>
                </a:cubicBezTo>
                <a:cubicBezTo>
                  <a:pt x="8628378" y="-26703"/>
                  <a:pt x="8856488" y="17312"/>
                  <a:pt x="9154164" y="0"/>
                </a:cubicBezTo>
                <a:cubicBezTo>
                  <a:pt x="9451840" y="-17312"/>
                  <a:pt x="9466669" y="29183"/>
                  <a:pt x="9637533" y="0"/>
                </a:cubicBezTo>
                <a:cubicBezTo>
                  <a:pt x="9808397" y="-29183"/>
                  <a:pt x="9986565" y="55550"/>
                  <a:pt x="10120901" y="0"/>
                </a:cubicBezTo>
                <a:cubicBezTo>
                  <a:pt x="10255237" y="-55550"/>
                  <a:pt x="10258519" y="14337"/>
                  <a:pt x="10377504" y="0"/>
                </a:cubicBezTo>
                <a:cubicBezTo>
                  <a:pt x="10496489" y="-14337"/>
                  <a:pt x="10902235" y="25328"/>
                  <a:pt x="11338274" y="0"/>
                </a:cubicBezTo>
                <a:cubicBezTo>
                  <a:pt x="11407018" y="244655"/>
                  <a:pt x="11292055" y="369956"/>
                  <a:pt x="11338274" y="599669"/>
                </a:cubicBezTo>
                <a:cubicBezTo>
                  <a:pt x="11384493" y="829382"/>
                  <a:pt x="11296918" y="1025042"/>
                  <a:pt x="11338274" y="1199338"/>
                </a:cubicBezTo>
                <a:cubicBezTo>
                  <a:pt x="11379630" y="1373634"/>
                  <a:pt x="11286741" y="1545198"/>
                  <a:pt x="11338274" y="1697176"/>
                </a:cubicBezTo>
                <a:cubicBezTo>
                  <a:pt x="11056513" y="1764090"/>
                  <a:pt x="10830672" y="1678439"/>
                  <a:pt x="10628140" y="1697176"/>
                </a:cubicBezTo>
                <a:cubicBezTo>
                  <a:pt x="10425608" y="1715913"/>
                  <a:pt x="10426781" y="1683887"/>
                  <a:pt x="10371537" y="1697176"/>
                </a:cubicBezTo>
                <a:cubicBezTo>
                  <a:pt x="10316293" y="1710465"/>
                  <a:pt x="10126450" y="1674124"/>
                  <a:pt x="10001551" y="1697176"/>
                </a:cubicBezTo>
                <a:cubicBezTo>
                  <a:pt x="9876652" y="1720228"/>
                  <a:pt x="9781152" y="1676232"/>
                  <a:pt x="9631565" y="1697176"/>
                </a:cubicBezTo>
                <a:cubicBezTo>
                  <a:pt x="9481978" y="1718120"/>
                  <a:pt x="9206603" y="1684310"/>
                  <a:pt x="9034814" y="1697176"/>
                </a:cubicBezTo>
                <a:cubicBezTo>
                  <a:pt x="8863025" y="1710042"/>
                  <a:pt x="8595242" y="1616869"/>
                  <a:pt x="8324680" y="1697176"/>
                </a:cubicBezTo>
                <a:cubicBezTo>
                  <a:pt x="8054118" y="1777483"/>
                  <a:pt x="7911509" y="1628610"/>
                  <a:pt x="7727929" y="1697176"/>
                </a:cubicBezTo>
                <a:cubicBezTo>
                  <a:pt x="7544349" y="1765742"/>
                  <a:pt x="7146386" y="1690469"/>
                  <a:pt x="6904412" y="1697176"/>
                </a:cubicBezTo>
                <a:cubicBezTo>
                  <a:pt x="6662438" y="1703883"/>
                  <a:pt x="6708116" y="1672312"/>
                  <a:pt x="6534426" y="1697176"/>
                </a:cubicBezTo>
                <a:cubicBezTo>
                  <a:pt x="6360736" y="1722040"/>
                  <a:pt x="6171476" y="1656635"/>
                  <a:pt x="6051058" y="1697176"/>
                </a:cubicBezTo>
                <a:cubicBezTo>
                  <a:pt x="5930640" y="1737717"/>
                  <a:pt x="5744905" y="1695369"/>
                  <a:pt x="5567689" y="1697176"/>
                </a:cubicBezTo>
                <a:cubicBezTo>
                  <a:pt x="5390473" y="1698983"/>
                  <a:pt x="5401735" y="1679142"/>
                  <a:pt x="5311086" y="1697176"/>
                </a:cubicBezTo>
                <a:cubicBezTo>
                  <a:pt x="5220437" y="1715210"/>
                  <a:pt x="4925606" y="1685134"/>
                  <a:pt x="4827718" y="1697176"/>
                </a:cubicBezTo>
                <a:cubicBezTo>
                  <a:pt x="4729830" y="1709218"/>
                  <a:pt x="4631530" y="1673620"/>
                  <a:pt x="4571115" y="1697176"/>
                </a:cubicBezTo>
                <a:cubicBezTo>
                  <a:pt x="4510700" y="1720732"/>
                  <a:pt x="3986279" y="1687272"/>
                  <a:pt x="3747598" y="1697176"/>
                </a:cubicBezTo>
                <a:cubicBezTo>
                  <a:pt x="3508917" y="1707080"/>
                  <a:pt x="3586820" y="1679103"/>
                  <a:pt x="3490995" y="1697176"/>
                </a:cubicBezTo>
                <a:cubicBezTo>
                  <a:pt x="3395170" y="1715249"/>
                  <a:pt x="2993311" y="1676179"/>
                  <a:pt x="2780861" y="1697176"/>
                </a:cubicBezTo>
                <a:cubicBezTo>
                  <a:pt x="2568411" y="1718173"/>
                  <a:pt x="2153673" y="1623933"/>
                  <a:pt x="1957344" y="1697176"/>
                </a:cubicBezTo>
                <a:cubicBezTo>
                  <a:pt x="1761015" y="1770419"/>
                  <a:pt x="1811395" y="1673507"/>
                  <a:pt x="1700741" y="1697176"/>
                </a:cubicBezTo>
                <a:cubicBezTo>
                  <a:pt x="1590087" y="1720845"/>
                  <a:pt x="1422156" y="1686670"/>
                  <a:pt x="1330755" y="1697176"/>
                </a:cubicBezTo>
                <a:cubicBezTo>
                  <a:pt x="1239354" y="1707682"/>
                  <a:pt x="921959" y="1679068"/>
                  <a:pt x="620621" y="1697176"/>
                </a:cubicBezTo>
                <a:cubicBezTo>
                  <a:pt x="319283" y="1715284"/>
                  <a:pt x="144507" y="1696142"/>
                  <a:pt x="0" y="1697176"/>
                </a:cubicBezTo>
                <a:cubicBezTo>
                  <a:pt x="-47264" y="1530795"/>
                  <a:pt x="2668" y="1399663"/>
                  <a:pt x="0" y="1114479"/>
                </a:cubicBezTo>
                <a:cubicBezTo>
                  <a:pt x="-2668" y="829295"/>
                  <a:pt x="8012" y="652218"/>
                  <a:pt x="0" y="514810"/>
                </a:cubicBezTo>
                <a:cubicBezTo>
                  <a:pt x="-8012" y="377402"/>
                  <a:pt x="46523" y="209645"/>
                  <a:pt x="0" y="0"/>
                </a:cubicBezTo>
                <a:close/>
              </a:path>
              <a:path w="11338274" h="1697176" stroke="0" extrusionOk="0">
                <a:moveTo>
                  <a:pt x="0" y="0"/>
                </a:moveTo>
                <a:cubicBezTo>
                  <a:pt x="134021" y="-25617"/>
                  <a:pt x="273551" y="18305"/>
                  <a:pt x="369986" y="0"/>
                </a:cubicBezTo>
                <a:cubicBezTo>
                  <a:pt x="466421" y="-18305"/>
                  <a:pt x="739608" y="41588"/>
                  <a:pt x="853354" y="0"/>
                </a:cubicBezTo>
                <a:cubicBezTo>
                  <a:pt x="967100" y="-41588"/>
                  <a:pt x="1051174" y="25501"/>
                  <a:pt x="1109957" y="0"/>
                </a:cubicBezTo>
                <a:cubicBezTo>
                  <a:pt x="1168740" y="-25501"/>
                  <a:pt x="1345824" y="10593"/>
                  <a:pt x="1479943" y="0"/>
                </a:cubicBezTo>
                <a:cubicBezTo>
                  <a:pt x="1614062" y="-10593"/>
                  <a:pt x="1714703" y="20382"/>
                  <a:pt x="1849929" y="0"/>
                </a:cubicBezTo>
                <a:cubicBezTo>
                  <a:pt x="1985155" y="-20382"/>
                  <a:pt x="2054777" y="27132"/>
                  <a:pt x="2106532" y="0"/>
                </a:cubicBezTo>
                <a:cubicBezTo>
                  <a:pt x="2158287" y="-27132"/>
                  <a:pt x="2301732" y="10544"/>
                  <a:pt x="2363135" y="0"/>
                </a:cubicBezTo>
                <a:cubicBezTo>
                  <a:pt x="2424538" y="-10544"/>
                  <a:pt x="2501423" y="29435"/>
                  <a:pt x="2619738" y="0"/>
                </a:cubicBezTo>
                <a:cubicBezTo>
                  <a:pt x="2738053" y="-29435"/>
                  <a:pt x="3041887" y="48727"/>
                  <a:pt x="3329872" y="0"/>
                </a:cubicBezTo>
                <a:cubicBezTo>
                  <a:pt x="3617857" y="-48727"/>
                  <a:pt x="3802299" y="78282"/>
                  <a:pt x="4040006" y="0"/>
                </a:cubicBezTo>
                <a:cubicBezTo>
                  <a:pt x="4277713" y="-78282"/>
                  <a:pt x="4246561" y="38664"/>
                  <a:pt x="4409992" y="0"/>
                </a:cubicBezTo>
                <a:cubicBezTo>
                  <a:pt x="4573423" y="-38664"/>
                  <a:pt x="5059262" y="35807"/>
                  <a:pt x="5233509" y="0"/>
                </a:cubicBezTo>
                <a:cubicBezTo>
                  <a:pt x="5407756" y="-35807"/>
                  <a:pt x="5510188" y="6883"/>
                  <a:pt x="5603494" y="0"/>
                </a:cubicBezTo>
                <a:cubicBezTo>
                  <a:pt x="5696801" y="-6883"/>
                  <a:pt x="5822357" y="2835"/>
                  <a:pt x="5973480" y="0"/>
                </a:cubicBezTo>
                <a:cubicBezTo>
                  <a:pt x="6124603" y="-2835"/>
                  <a:pt x="6404008" y="343"/>
                  <a:pt x="6683614" y="0"/>
                </a:cubicBezTo>
                <a:cubicBezTo>
                  <a:pt x="6963220" y="-343"/>
                  <a:pt x="7048215" y="17462"/>
                  <a:pt x="7393748" y="0"/>
                </a:cubicBezTo>
                <a:cubicBezTo>
                  <a:pt x="7739281" y="-17462"/>
                  <a:pt x="7804030" y="61046"/>
                  <a:pt x="8103882" y="0"/>
                </a:cubicBezTo>
                <a:cubicBezTo>
                  <a:pt x="8403734" y="-61046"/>
                  <a:pt x="8556000" y="8308"/>
                  <a:pt x="8927399" y="0"/>
                </a:cubicBezTo>
                <a:cubicBezTo>
                  <a:pt x="9298798" y="-8308"/>
                  <a:pt x="9270388" y="50379"/>
                  <a:pt x="9410767" y="0"/>
                </a:cubicBezTo>
                <a:cubicBezTo>
                  <a:pt x="9551146" y="-50379"/>
                  <a:pt x="9556426" y="14530"/>
                  <a:pt x="9667370" y="0"/>
                </a:cubicBezTo>
                <a:cubicBezTo>
                  <a:pt x="9778314" y="-14530"/>
                  <a:pt x="10126770" y="46107"/>
                  <a:pt x="10264122" y="0"/>
                </a:cubicBezTo>
                <a:cubicBezTo>
                  <a:pt x="10401474" y="-46107"/>
                  <a:pt x="11105517" y="72760"/>
                  <a:pt x="11338274" y="0"/>
                </a:cubicBezTo>
                <a:cubicBezTo>
                  <a:pt x="11390361" y="208767"/>
                  <a:pt x="11320389" y="349930"/>
                  <a:pt x="11338274" y="531782"/>
                </a:cubicBezTo>
                <a:cubicBezTo>
                  <a:pt x="11356159" y="713634"/>
                  <a:pt x="11331410" y="917166"/>
                  <a:pt x="11338274" y="1046592"/>
                </a:cubicBezTo>
                <a:cubicBezTo>
                  <a:pt x="11345138" y="1176018"/>
                  <a:pt x="11263744" y="1450053"/>
                  <a:pt x="11338274" y="1697176"/>
                </a:cubicBezTo>
                <a:cubicBezTo>
                  <a:pt x="11054440" y="1780109"/>
                  <a:pt x="10909983" y="1688717"/>
                  <a:pt x="10514757" y="1697176"/>
                </a:cubicBezTo>
                <a:cubicBezTo>
                  <a:pt x="10119531" y="1705635"/>
                  <a:pt x="9929081" y="1606796"/>
                  <a:pt x="9691241" y="1697176"/>
                </a:cubicBezTo>
                <a:cubicBezTo>
                  <a:pt x="9453401" y="1787556"/>
                  <a:pt x="9342546" y="1642581"/>
                  <a:pt x="9094489" y="1697176"/>
                </a:cubicBezTo>
                <a:cubicBezTo>
                  <a:pt x="8846432" y="1751771"/>
                  <a:pt x="8816622" y="1654097"/>
                  <a:pt x="8724503" y="1697176"/>
                </a:cubicBezTo>
                <a:cubicBezTo>
                  <a:pt x="8632384" y="1740255"/>
                  <a:pt x="8450485" y="1679437"/>
                  <a:pt x="8354518" y="1697176"/>
                </a:cubicBezTo>
                <a:cubicBezTo>
                  <a:pt x="8258552" y="1714915"/>
                  <a:pt x="7843817" y="1685256"/>
                  <a:pt x="7644384" y="1697176"/>
                </a:cubicBezTo>
                <a:cubicBezTo>
                  <a:pt x="7444951" y="1709096"/>
                  <a:pt x="7095213" y="1620237"/>
                  <a:pt x="6820867" y="1697176"/>
                </a:cubicBezTo>
                <a:cubicBezTo>
                  <a:pt x="6546521" y="1774115"/>
                  <a:pt x="6654735" y="1677795"/>
                  <a:pt x="6564264" y="1697176"/>
                </a:cubicBezTo>
                <a:cubicBezTo>
                  <a:pt x="6473793" y="1716557"/>
                  <a:pt x="6106162" y="1681737"/>
                  <a:pt x="5854130" y="1697176"/>
                </a:cubicBezTo>
                <a:cubicBezTo>
                  <a:pt x="5602098" y="1712615"/>
                  <a:pt x="5473405" y="1657531"/>
                  <a:pt x="5257379" y="1697176"/>
                </a:cubicBezTo>
                <a:cubicBezTo>
                  <a:pt x="5041353" y="1736821"/>
                  <a:pt x="4986431" y="1687421"/>
                  <a:pt x="4774010" y="1697176"/>
                </a:cubicBezTo>
                <a:cubicBezTo>
                  <a:pt x="4561589" y="1706931"/>
                  <a:pt x="4210373" y="1613517"/>
                  <a:pt x="4063876" y="1697176"/>
                </a:cubicBezTo>
                <a:cubicBezTo>
                  <a:pt x="3917379" y="1780835"/>
                  <a:pt x="3555783" y="1684990"/>
                  <a:pt x="3353742" y="1697176"/>
                </a:cubicBezTo>
                <a:cubicBezTo>
                  <a:pt x="3151701" y="1709362"/>
                  <a:pt x="3221762" y="1692686"/>
                  <a:pt x="3097139" y="1697176"/>
                </a:cubicBezTo>
                <a:cubicBezTo>
                  <a:pt x="2972516" y="1701666"/>
                  <a:pt x="2683494" y="1687459"/>
                  <a:pt x="2500388" y="1697176"/>
                </a:cubicBezTo>
                <a:cubicBezTo>
                  <a:pt x="2317282" y="1706893"/>
                  <a:pt x="2129941" y="1631670"/>
                  <a:pt x="1903637" y="1697176"/>
                </a:cubicBezTo>
                <a:cubicBezTo>
                  <a:pt x="1677333" y="1762682"/>
                  <a:pt x="1574972" y="1664412"/>
                  <a:pt x="1420268" y="1697176"/>
                </a:cubicBezTo>
                <a:cubicBezTo>
                  <a:pt x="1265564" y="1729940"/>
                  <a:pt x="1127139" y="1672845"/>
                  <a:pt x="1050282" y="1697176"/>
                </a:cubicBezTo>
                <a:cubicBezTo>
                  <a:pt x="973425" y="1721507"/>
                  <a:pt x="855723" y="1690682"/>
                  <a:pt x="793679" y="1697176"/>
                </a:cubicBezTo>
                <a:cubicBezTo>
                  <a:pt x="731635" y="1703670"/>
                  <a:pt x="588808" y="1677673"/>
                  <a:pt x="537076" y="1697176"/>
                </a:cubicBezTo>
                <a:cubicBezTo>
                  <a:pt x="485344" y="1716679"/>
                  <a:pt x="167453" y="1684277"/>
                  <a:pt x="0" y="1697176"/>
                </a:cubicBezTo>
                <a:cubicBezTo>
                  <a:pt x="-25509" y="1563932"/>
                  <a:pt x="29177" y="1365586"/>
                  <a:pt x="0" y="1182366"/>
                </a:cubicBezTo>
                <a:cubicBezTo>
                  <a:pt x="-29177" y="999146"/>
                  <a:pt x="29319" y="771522"/>
                  <a:pt x="0" y="650584"/>
                </a:cubicBezTo>
                <a:cubicBezTo>
                  <a:pt x="-29319" y="529646"/>
                  <a:pt x="65001" y="289356"/>
                  <a:pt x="0" y="0"/>
                </a:cubicBezTo>
                <a:close/>
              </a:path>
            </a:pathLst>
          </a:custGeom>
          <a:ln w="28575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xmlns="" sd="174252658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3">
                <a:extLst>
                  <a:ext uri="{FF2B5EF4-FFF2-40B4-BE49-F238E27FC236}">
                    <a16:creationId xmlns:a16="http://schemas.microsoft.com/office/drawing/2014/main" id="{6CBAAD80-A517-4E35-AB91-474BB27EFC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6088" y="132079"/>
                <a:ext cx="6183447" cy="80264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vert="horz" lIns="109728" tIns="109728" rIns="109728" bIns="91440" rtlCol="0" anchor="b">
                <a:normAutofit/>
              </a:bodyPr>
              <a:lstStyle>
                <a:lvl1pPr algn="l" defTabSz="914400" rtl="0" eaLnBrk="1" latinLnBrk="0" hangingPunct="1">
                  <a:lnSpc>
                    <a:spcPct val="104000"/>
                  </a:lnSpc>
                  <a:spcBef>
                    <a:spcPct val="0"/>
                  </a:spcBef>
                  <a:buNone/>
                  <a:defRPr sz="3400" b="1" kern="1200" spc="15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I.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Tập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hợp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các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endParaRPr lang="en-US" dirty="0"/>
              </a:p>
            </p:txBody>
          </p:sp>
        </mc:Choice>
        <mc:Fallback xmlns="">
          <p:sp>
            <p:nvSpPr>
              <p:cNvPr id="9" name="Title 3">
                <a:extLst>
                  <a:ext uri="{FF2B5EF4-FFF2-40B4-BE49-F238E27FC236}">
                    <a16:creationId xmlns:a16="http://schemas.microsoft.com/office/drawing/2014/main" id="{6CBAAD80-A517-4E35-AB91-474BB27EFC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88" y="132079"/>
                <a:ext cx="6183447" cy="802641"/>
              </a:xfrm>
              <a:prstGeom prst="rect">
                <a:avLst/>
              </a:prstGeom>
              <a:blipFill>
                <a:blip r:embed="rId5"/>
                <a:stretch>
                  <a:fillRect l="-2660" t="-2290" b="-18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6244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6657C8-C76B-494C-885E-A36BCA0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49" y="934720"/>
            <a:ext cx="11585302" cy="16357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53AA1B-893F-4DB6-ADAF-B5D38374FB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8"/>
          <a:stretch/>
        </p:blipFill>
        <p:spPr>
          <a:xfrm>
            <a:off x="196088" y="3607927"/>
            <a:ext cx="8724392" cy="20500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3">
                <a:extLst>
                  <a:ext uri="{FF2B5EF4-FFF2-40B4-BE49-F238E27FC236}">
                    <a16:creationId xmlns:a16="http://schemas.microsoft.com/office/drawing/2014/main" id="{8C9ECE2F-800C-4D31-9DDE-41A90A98563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6088" y="132079"/>
                <a:ext cx="6183447" cy="80264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vert="horz" lIns="109728" tIns="109728" rIns="109728" bIns="91440" rtlCol="0" anchor="b">
                <a:normAutofit/>
              </a:bodyPr>
              <a:lstStyle>
                <a:lvl1pPr algn="l" defTabSz="914400" rtl="0" eaLnBrk="1" latinLnBrk="0" hangingPunct="1">
                  <a:lnSpc>
                    <a:spcPct val="104000"/>
                  </a:lnSpc>
                  <a:spcBef>
                    <a:spcPct val="0"/>
                  </a:spcBef>
                  <a:buNone/>
                  <a:defRPr sz="3400" b="1" kern="1200" spc="15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I.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Tập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hợp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các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endParaRPr lang="en-US" dirty="0"/>
              </a:p>
            </p:txBody>
          </p:sp>
        </mc:Choice>
        <mc:Fallback xmlns="">
          <p:sp>
            <p:nvSpPr>
              <p:cNvPr id="14" name="Title 3">
                <a:extLst>
                  <a:ext uri="{FF2B5EF4-FFF2-40B4-BE49-F238E27FC236}">
                    <a16:creationId xmlns:a16="http://schemas.microsoft.com/office/drawing/2014/main" id="{8C9ECE2F-800C-4D31-9DDE-41A90A985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88" y="132079"/>
                <a:ext cx="6183447" cy="802641"/>
              </a:xfrm>
              <a:prstGeom prst="rect">
                <a:avLst/>
              </a:prstGeom>
              <a:blipFill>
                <a:blip r:embed="rId4"/>
                <a:stretch>
                  <a:fillRect l="-2660" t="-2290" b="-18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2781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FC1C2FE8-552C-417B-A667-2132A77E9EE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96088" y="132079"/>
                <a:ext cx="6183447" cy="802641"/>
              </a:xfrm>
              <a:solidFill>
                <a:srgbClr val="FFFF00"/>
              </a:solidFill>
            </p:spPr>
            <p:txBody>
              <a:bodyPr/>
              <a:lstStyle/>
              <a:p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I.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Tập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hợp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các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endParaRPr lang="en-US" dirty="0"/>
              </a:p>
            </p:txBody>
          </p:sp>
        </mc:Choice>
        <mc:Fallback xmlns="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FC1C2FE8-552C-417B-A667-2132A77E9E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96088" y="132079"/>
                <a:ext cx="6183447" cy="802641"/>
              </a:xfrm>
              <a:blipFill>
                <a:blip r:embed="rId2"/>
                <a:stretch>
                  <a:fillRect l="-2660" t="-2290" b="-18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4F47FEF4-6AA9-4DB0-9FA3-1FD322D31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021" y="934720"/>
            <a:ext cx="3653352" cy="267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09295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C2FE8-552C-417B-A667-2132A77E9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88" y="132079"/>
            <a:ext cx="9679432" cy="802641"/>
          </a:xfrm>
        </p:spPr>
        <p:txBody>
          <a:bodyPr>
            <a:normAutofit/>
          </a:bodyPr>
          <a:lstStyle/>
          <a:p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E309D8-70B8-42DD-B0D7-6A1EC9271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444" y="2418081"/>
            <a:ext cx="4197360" cy="9137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8692BE-5C43-4B74-8DDE-EB345B1BE1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65764" y="1843420"/>
            <a:ext cx="1175584" cy="27832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F5F20D8-0758-4F80-9E01-9341BACF42E9}"/>
              </a:ext>
            </a:extLst>
          </p:cNvPr>
          <p:cNvSpPr txBox="1">
            <a:spLocks/>
          </p:cNvSpPr>
          <p:nvPr/>
        </p:nvSpPr>
        <p:spPr>
          <a:xfrm>
            <a:off x="0" y="934720"/>
            <a:ext cx="12192000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CE37815-E10F-42AD-A652-FBC43DADC708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096000" y="1615440"/>
            <a:ext cx="0" cy="52425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7B7E8868-60B6-4E42-9A23-23E318DE0C81}"/>
              </a:ext>
            </a:extLst>
          </p:cNvPr>
          <p:cNvSpPr txBox="1">
            <a:spLocks/>
          </p:cNvSpPr>
          <p:nvPr/>
        </p:nvSpPr>
        <p:spPr>
          <a:xfrm>
            <a:off x="284480" y="1615440"/>
            <a:ext cx="5445759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endParaRPr lang="en-US" sz="2800" b="1"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94B3B30-A67D-4E19-9A1C-CE148506FFEE}"/>
              </a:ext>
            </a:extLst>
          </p:cNvPr>
          <p:cNvSpPr txBox="1">
            <a:spLocks/>
          </p:cNvSpPr>
          <p:nvPr/>
        </p:nvSpPr>
        <p:spPr>
          <a:xfrm>
            <a:off x="5907797" y="1615440"/>
            <a:ext cx="5445759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endParaRPr lang="en-US" sz="2800" b="1"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6CF3108-6D8D-4B6B-95F4-755113A9957F}"/>
              </a:ext>
            </a:extLst>
          </p:cNvPr>
          <p:cNvSpPr txBox="1">
            <a:spLocks/>
          </p:cNvSpPr>
          <p:nvPr/>
        </p:nvSpPr>
        <p:spPr>
          <a:xfrm>
            <a:off x="196088" y="3672221"/>
            <a:ext cx="5907796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(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biễn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0)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0)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BE687BA5-2A7D-4ED1-867D-5EF0AA9AEF15}"/>
              </a:ext>
            </a:extLst>
          </p:cNvPr>
          <p:cNvSpPr txBox="1">
            <a:spLocks/>
          </p:cNvSpPr>
          <p:nvPr/>
        </p:nvSpPr>
        <p:spPr>
          <a:xfrm>
            <a:off x="6503149" y="2534611"/>
            <a:ext cx="4254732" cy="6807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800" b="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None/>
              <a:defRPr sz="16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-320040" algn="l" defTabSz="914400" rtl="0" eaLnBrk="1" latinLnBrk="0" hangingPunct="1">
              <a:lnSpc>
                <a:spcPct val="140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93B062-FB51-447F-AE30-8C73097A1BE4}"/>
              </a:ext>
            </a:extLst>
          </p:cNvPr>
          <p:cNvSpPr txBox="1"/>
          <p:nvPr/>
        </p:nvSpPr>
        <p:spPr>
          <a:xfrm>
            <a:off x="6469646" y="4342781"/>
            <a:ext cx="5445758" cy="168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(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biễn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0)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0)</a:t>
            </a:r>
          </a:p>
        </p:txBody>
      </p:sp>
    </p:spTree>
    <p:extLst>
      <p:ext uri="{BB962C8B-B14F-4D97-AF65-F5344CB8AC3E}">
        <p14:creationId xmlns:p14="http://schemas.microsoft.com/office/powerpoint/2010/main" val="35230328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3" grpId="0"/>
      <p:bldP spid="14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C2FE8-552C-417B-A667-2132A77E9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88" y="132079"/>
            <a:ext cx="9679432" cy="802641"/>
          </a:xfrm>
        </p:spPr>
        <p:txBody>
          <a:bodyPr>
            <a:normAutofit/>
          </a:bodyPr>
          <a:lstStyle/>
          <a:p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EDB53F-C99B-4520-A778-545AE9A3C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192" y="846420"/>
            <a:ext cx="11631615" cy="26689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24A2A5-33EE-49A9-8FAC-575A33D3A5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5534" y="792479"/>
            <a:ext cx="10317689" cy="544576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1EA4B58-FDED-43EC-A9BF-60460EDAF81D}"/>
              </a:ext>
            </a:extLst>
          </p:cNvPr>
          <p:cNvGrpSpPr/>
          <p:nvPr/>
        </p:nvGrpSpPr>
        <p:grpSpPr>
          <a:xfrm>
            <a:off x="2012673" y="3113350"/>
            <a:ext cx="3326358" cy="125303"/>
            <a:chOff x="4146698" y="3572540"/>
            <a:chExt cx="2953488" cy="46134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EDF7252-0F11-4E8D-BFD7-23965959C43D}"/>
                </a:ext>
              </a:extLst>
            </p:cNvPr>
            <p:cNvGrpSpPr/>
            <p:nvPr/>
          </p:nvGrpSpPr>
          <p:grpSpPr>
            <a:xfrm>
              <a:off x="4146698" y="3572540"/>
              <a:ext cx="2953488" cy="461345"/>
              <a:chOff x="4146698" y="3572540"/>
              <a:chExt cx="2953488" cy="461345"/>
            </a:xfrm>
          </p:grpSpPr>
          <p:sp>
            <p:nvSpPr>
              <p:cNvPr id="21" name="AutoShape 169">
                <a:extLst>
                  <a:ext uri="{FF2B5EF4-FFF2-40B4-BE49-F238E27FC236}">
                    <a16:creationId xmlns:a16="http://schemas.microsoft.com/office/drawing/2014/main" id="{58E1C0A3-E8D2-4567-9316-5B034E2BD411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5597543" y="2531242"/>
                <a:ext cx="381000" cy="2624286"/>
              </a:xfrm>
              <a:prstGeom prst="leftBrace">
                <a:avLst>
                  <a:gd name="adj1" fmla="val 73333"/>
                  <a:gd name="adj2" fmla="val 50000"/>
                </a:avLst>
              </a:prstGeom>
              <a:ln w="38100"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eaVert" wrap="none" anchor="ctr"/>
              <a:lstStyle/>
              <a:p>
                <a:pPr algn="ctr"/>
                <a:endParaRPr lang="en-US" dirty="0">
                  <a:ln w="76200">
                    <a:solidFill>
                      <a:schemeClr val="tx1"/>
                    </a:solidFill>
                  </a:ln>
                  <a:solidFill>
                    <a:srgbClr val="0000FF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FB41CF4-BC5F-46B3-8309-C1B6B7531F5E}"/>
                  </a:ext>
                </a:extLst>
              </p:cNvPr>
              <p:cNvSpPr/>
              <p:nvPr/>
            </p:nvSpPr>
            <p:spPr>
              <a:xfrm>
                <a:off x="4146698" y="3572540"/>
                <a:ext cx="659218" cy="46134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2E260976-7B62-4CF9-BD26-D835ECC5558E}"/>
                </a:ext>
              </a:extLst>
            </p:cNvPr>
            <p:cNvCxnSpPr/>
            <p:nvPr/>
          </p:nvCxnSpPr>
          <p:spPr>
            <a:xfrm flipH="1">
              <a:off x="4146698" y="3843382"/>
              <a:ext cx="740458" cy="0"/>
            </a:xfrm>
            <a:prstGeom prst="straightConnector1">
              <a:avLst/>
            </a:prstGeom>
            <a:ln w="38100">
              <a:solidFill>
                <a:srgbClr val="15142A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FE45CB-2F12-418C-A7BC-9BDF0AA766D8}"/>
              </a:ext>
            </a:extLst>
          </p:cNvPr>
          <p:cNvGrpSpPr/>
          <p:nvPr/>
        </p:nvGrpSpPr>
        <p:grpSpPr>
          <a:xfrm flipH="1">
            <a:off x="6567550" y="3114815"/>
            <a:ext cx="3403746" cy="146517"/>
            <a:chOff x="4146698" y="3572540"/>
            <a:chExt cx="2953488" cy="461343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3B7AAB4-4754-4E4B-9237-AFFD1F573D0A}"/>
                </a:ext>
              </a:extLst>
            </p:cNvPr>
            <p:cNvGrpSpPr/>
            <p:nvPr/>
          </p:nvGrpSpPr>
          <p:grpSpPr>
            <a:xfrm>
              <a:off x="4146698" y="3572540"/>
              <a:ext cx="2953488" cy="461343"/>
              <a:chOff x="4146698" y="3572540"/>
              <a:chExt cx="2953488" cy="461343"/>
            </a:xfrm>
          </p:grpSpPr>
          <p:sp>
            <p:nvSpPr>
              <p:cNvPr id="26" name="AutoShape 169">
                <a:extLst>
                  <a:ext uri="{FF2B5EF4-FFF2-40B4-BE49-F238E27FC236}">
                    <a16:creationId xmlns:a16="http://schemas.microsoft.com/office/drawing/2014/main" id="{CDEDDEE1-FCA5-48EB-B6A0-62FF82A02692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5597543" y="2531240"/>
                <a:ext cx="381000" cy="2624286"/>
              </a:xfrm>
              <a:prstGeom prst="leftBrace">
                <a:avLst>
                  <a:gd name="adj1" fmla="val 73333"/>
                  <a:gd name="adj2" fmla="val 50000"/>
                </a:avLst>
              </a:prstGeom>
              <a:ln w="38100"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eaVert" wrap="none" anchor="ctr"/>
              <a:lstStyle/>
              <a:p>
                <a:pPr algn="ctr"/>
                <a:endParaRPr lang="en-US">
                  <a:ln w="76200">
                    <a:solidFill>
                      <a:schemeClr val="tx1"/>
                    </a:solidFill>
                  </a:ln>
                  <a:solidFill>
                    <a:srgbClr val="0000FF"/>
                  </a:solidFill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A5693F4E-19A9-4A81-AA68-0651EE022B28}"/>
                  </a:ext>
                </a:extLst>
              </p:cNvPr>
              <p:cNvSpPr/>
              <p:nvPr/>
            </p:nvSpPr>
            <p:spPr>
              <a:xfrm>
                <a:off x="4146698" y="3572540"/>
                <a:ext cx="659218" cy="46134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CA7E7792-E8D8-421E-8CF0-9EC20B6EA153}"/>
                </a:ext>
              </a:extLst>
            </p:cNvPr>
            <p:cNvCxnSpPr/>
            <p:nvPr/>
          </p:nvCxnSpPr>
          <p:spPr>
            <a:xfrm flipH="1">
              <a:off x="4146698" y="3843382"/>
              <a:ext cx="740458" cy="0"/>
            </a:xfrm>
            <a:prstGeom prst="straightConnector1">
              <a:avLst/>
            </a:prstGeom>
            <a:ln w="38100">
              <a:solidFill>
                <a:srgbClr val="15142A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AutoShape 147">
            <a:extLst>
              <a:ext uri="{FF2B5EF4-FFF2-40B4-BE49-F238E27FC236}">
                <a16:creationId xmlns:a16="http://schemas.microsoft.com/office/drawing/2014/main" id="{E8938531-19FD-42B3-A0A5-9DF6A2CB3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0734" y="3253407"/>
            <a:ext cx="3506349" cy="523905"/>
          </a:xfrm>
          <a:prstGeom prst="wedgeRoundRectCallout">
            <a:avLst>
              <a:gd name="adj1" fmla="val -15528"/>
              <a:gd name="adj2" fmla="val -49769"/>
              <a:gd name="adj3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AutoShape 152">
            <a:extLst>
              <a:ext uri="{FF2B5EF4-FFF2-40B4-BE49-F238E27FC236}">
                <a16:creationId xmlns:a16="http://schemas.microsoft.com/office/drawing/2014/main" id="{724E817D-4891-4C64-A490-2EB91584B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9395" y="3238236"/>
            <a:ext cx="2864426" cy="685800"/>
          </a:xfrm>
          <a:prstGeom prst="wedgeRoundRectCallout">
            <a:avLst>
              <a:gd name="adj1" fmla="val 49417"/>
              <a:gd name="adj2" fmla="val -40278"/>
              <a:gd name="adj3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1161E7-4539-493C-AF65-7BC0F502B02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398" t="14156" r="34773" b="30697"/>
          <a:stretch/>
        </p:blipFill>
        <p:spPr>
          <a:xfrm>
            <a:off x="5794499" y="2787757"/>
            <a:ext cx="357634" cy="416901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F42D2853-6082-4F17-B4FF-C870056A9231}"/>
              </a:ext>
            </a:extLst>
          </p:cNvPr>
          <p:cNvGrpSpPr/>
          <p:nvPr/>
        </p:nvGrpSpPr>
        <p:grpSpPr>
          <a:xfrm rot="16200000">
            <a:off x="7700217" y="4880864"/>
            <a:ext cx="1524083" cy="156130"/>
            <a:chOff x="4146698" y="3572540"/>
            <a:chExt cx="2953488" cy="461345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D6F0052-B64A-4924-828B-2DA4E26BE0F2}"/>
                </a:ext>
              </a:extLst>
            </p:cNvPr>
            <p:cNvGrpSpPr/>
            <p:nvPr/>
          </p:nvGrpSpPr>
          <p:grpSpPr>
            <a:xfrm>
              <a:off x="4146698" y="3572540"/>
              <a:ext cx="2953488" cy="461345"/>
              <a:chOff x="4146698" y="3572540"/>
              <a:chExt cx="2953488" cy="461345"/>
            </a:xfrm>
          </p:grpSpPr>
          <p:sp>
            <p:nvSpPr>
              <p:cNvPr id="34" name="AutoShape 169">
                <a:extLst>
                  <a:ext uri="{FF2B5EF4-FFF2-40B4-BE49-F238E27FC236}">
                    <a16:creationId xmlns:a16="http://schemas.microsoft.com/office/drawing/2014/main" id="{319DFE4F-2820-4655-8002-3DCBA6693F1E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5597543" y="2531242"/>
                <a:ext cx="381000" cy="2624286"/>
              </a:xfrm>
              <a:prstGeom prst="leftBrace">
                <a:avLst>
                  <a:gd name="adj1" fmla="val 73333"/>
                  <a:gd name="adj2" fmla="val 50000"/>
                </a:avLst>
              </a:prstGeom>
              <a:ln w="38100"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eaVert" wrap="none" anchor="ctr"/>
              <a:lstStyle/>
              <a:p>
                <a:pPr algn="ctr"/>
                <a:endParaRPr lang="en-US" dirty="0">
                  <a:ln w="76200">
                    <a:solidFill>
                      <a:schemeClr val="tx1"/>
                    </a:solidFill>
                  </a:ln>
                  <a:solidFill>
                    <a:srgbClr val="0000FF"/>
                  </a:solidFill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2BCA973F-B55D-4905-93C8-979E343E468A}"/>
                  </a:ext>
                </a:extLst>
              </p:cNvPr>
              <p:cNvSpPr/>
              <p:nvPr/>
            </p:nvSpPr>
            <p:spPr>
              <a:xfrm>
                <a:off x="4146698" y="3572540"/>
                <a:ext cx="659218" cy="46134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3B5BD59D-1660-4320-AB3E-FF0D88430654}"/>
                </a:ext>
              </a:extLst>
            </p:cNvPr>
            <p:cNvCxnSpPr/>
            <p:nvPr/>
          </p:nvCxnSpPr>
          <p:spPr>
            <a:xfrm flipH="1">
              <a:off x="4146698" y="3843382"/>
              <a:ext cx="740458" cy="0"/>
            </a:xfrm>
            <a:prstGeom prst="straightConnector1">
              <a:avLst/>
            </a:prstGeom>
            <a:ln w="38100">
              <a:solidFill>
                <a:srgbClr val="15142A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4322FE4-4239-4416-98C5-1C7C7C837D96}"/>
              </a:ext>
            </a:extLst>
          </p:cNvPr>
          <p:cNvGrpSpPr/>
          <p:nvPr/>
        </p:nvGrpSpPr>
        <p:grpSpPr>
          <a:xfrm rot="16200000" flipH="1">
            <a:off x="7638294" y="2679106"/>
            <a:ext cx="1635376" cy="168686"/>
            <a:chOff x="4146698" y="3572540"/>
            <a:chExt cx="2953488" cy="461343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41B6781-1663-4C0F-BEE7-2E4E88FCC557}"/>
                </a:ext>
              </a:extLst>
            </p:cNvPr>
            <p:cNvGrpSpPr/>
            <p:nvPr/>
          </p:nvGrpSpPr>
          <p:grpSpPr>
            <a:xfrm>
              <a:off x="4146698" y="3572540"/>
              <a:ext cx="2953488" cy="461343"/>
              <a:chOff x="4146698" y="3572540"/>
              <a:chExt cx="2953488" cy="461343"/>
            </a:xfrm>
          </p:grpSpPr>
          <p:sp>
            <p:nvSpPr>
              <p:cNvPr id="39" name="AutoShape 169">
                <a:extLst>
                  <a:ext uri="{FF2B5EF4-FFF2-40B4-BE49-F238E27FC236}">
                    <a16:creationId xmlns:a16="http://schemas.microsoft.com/office/drawing/2014/main" id="{B69C90B2-8F6A-4F22-AF40-A135D4BF79F2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5597543" y="2531240"/>
                <a:ext cx="381000" cy="2624286"/>
              </a:xfrm>
              <a:prstGeom prst="leftBrace">
                <a:avLst>
                  <a:gd name="adj1" fmla="val 73333"/>
                  <a:gd name="adj2" fmla="val 50000"/>
                </a:avLst>
              </a:prstGeom>
              <a:ln w="38100"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eaVert" wrap="none" anchor="ctr"/>
              <a:lstStyle/>
              <a:p>
                <a:pPr algn="ctr"/>
                <a:endParaRPr lang="en-US">
                  <a:ln w="76200">
                    <a:solidFill>
                      <a:schemeClr val="tx1"/>
                    </a:solidFill>
                  </a:ln>
                  <a:solidFill>
                    <a:srgbClr val="0000FF"/>
                  </a:solidFill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E411C722-5D17-433C-848D-3C631C1E2B2E}"/>
                  </a:ext>
                </a:extLst>
              </p:cNvPr>
              <p:cNvSpPr/>
              <p:nvPr/>
            </p:nvSpPr>
            <p:spPr>
              <a:xfrm>
                <a:off x="4146698" y="3572540"/>
                <a:ext cx="659218" cy="46134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12D7FFD9-D966-42A6-A4E6-D8B2C742BA82}"/>
                </a:ext>
              </a:extLst>
            </p:cNvPr>
            <p:cNvCxnSpPr/>
            <p:nvPr/>
          </p:nvCxnSpPr>
          <p:spPr>
            <a:xfrm flipH="1">
              <a:off x="4146698" y="3843382"/>
              <a:ext cx="740458" cy="0"/>
            </a:xfrm>
            <a:prstGeom prst="straightConnector1">
              <a:avLst/>
            </a:prstGeom>
            <a:ln w="38100">
              <a:solidFill>
                <a:srgbClr val="15142A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AutoShape 147">
            <a:extLst>
              <a:ext uri="{FF2B5EF4-FFF2-40B4-BE49-F238E27FC236}">
                <a16:creationId xmlns:a16="http://schemas.microsoft.com/office/drawing/2014/main" id="{32659248-20A9-4BA1-8FA3-E0D1D0209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4013" y="2867474"/>
            <a:ext cx="3506349" cy="523905"/>
          </a:xfrm>
          <a:prstGeom prst="wedgeRoundRectCallout">
            <a:avLst>
              <a:gd name="adj1" fmla="val -15528"/>
              <a:gd name="adj2" fmla="val -49769"/>
              <a:gd name="adj3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AutoShape 152">
            <a:extLst>
              <a:ext uri="{FF2B5EF4-FFF2-40B4-BE49-F238E27FC236}">
                <a16:creationId xmlns:a16="http://schemas.microsoft.com/office/drawing/2014/main" id="{9B0B7A4E-1B1F-49A4-8569-4A562B537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7118" y="4540534"/>
            <a:ext cx="2864426" cy="685800"/>
          </a:xfrm>
          <a:prstGeom prst="wedgeRoundRectCallout">
            <a:avLst>
              <a:gd name="adj1" fmla="val 49417"/>
              <a:gd name="adj2" fmla="val -40278"/>
              <a:gd name="adj3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EC8E680-72B2-46B0-A467-B0E26FEB2914}"/>
                  </a:ext>
                </a:extLst>
              </p14:cNvPr>
              <p14:cNvContentPartPr/>
              <p14:nvPr/>
            </p14:nvContentPartPr>
            <p14:xfrm>
              <a:off x="6349320" y="2676600"/>
              <a:ext cx="1774080" cy="18421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EC8E680-72B2-46B0-A467-B0E26FEB291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39960" y="2667240"/>
                <a:ext cx="1792800" cy="1860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076097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  <p:bldP spid="29" grpId="0"/>
      <p:bldP spid="41" grpId="0"/>
      <p:bldP spid="41" grpId="1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C2FE8-552C-417B-A667-2132A77E9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88" y="132079"/>
            <a:ext cx="9679432" cy="802641"/>
          </a:xfrm>
        </p:spPr>
        <p:txBody>
          <a:bodyPr>
            <a:normAutofit/>
          </a:bodyPr>
          <a:lstStyle/>
          <a:p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47A7F5-7392-4154-8DDE-671F593E1B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61"/>
          <a:stretch/>
        </p:blipFill>
        <p:spPr>
          <a:xfrm>
            <a:off x="322247" y="849655"/>
            <a:ext cx="11547505" cy="2240163"/>
          </a:xfrm>
          <a:prstGeom prst="rect">
            <a:avLst/>
          </a:prstGeom>
        </p:spPr>
      </p:pic>
      <p:sp>
        <p:nvSpPr>
          <p:cNvPr id="158" name="Text Box 172">
            <a:extLst>
              <a:ext uri="{FF2B5EF4-FFF2-40B4-BE49-F238E27FC236}">
                <a16:creationId xmlns:a16="http://schemas.microsoft.com/office/drawing/2014/main" id="{B638E58D-9ECF-42D1-8136-BC8FBB0E4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6314" y="113977"/>
            <a:ext cx="68014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 dirty="0">
                <a:solidFill>
                  <a:srgbClr val="15142A"/>
                </a:solidFill>
                <a:latin typeface=".VnTime" pitchFamily="34" charset="0"/>
              </a:rPr>
              <a:t>…</a:t>
            </a:r>
          </a:p>
        </p:txBody>
      </p:sp>
      <p:pic>
        <p:nvPicPr>
          <p:cNvPr id="300" name="Picture 299">
            <a:extLst>
              <a:ext uri="{FF2B5EF4-FFF2-40B4-BE49-F238E27FC236}">
                <a16:creationId xmlns:a16="http://schemas.microsoft.com/office/drawing/2014/main" id="{52F1B288-76AC-4C74-BB1F-D43F9804F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45" y="3089818"/>
            <a:ext cx="10354879" cy="373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929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C2FE8-552C-417B-A667-2132A77E9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88" y="132079"/>
            <a:ext cx="9679432" cy="802641"/>
          </a:xfrm>
        </p:spPr>
        <p:txBody>
          <a:bodyPr>
            <a:normAutofit/>
          </a:bodyPr>
          <a:lstStyle/>
          <a:p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158" name="Text Box 172">
            <a:extLst>
              <a:ext uri="{FF2B5EF4-FFF2-40B4-BE49-F238E27FC236}">
                <a16:creationId xmlns:a16="http://schemas.microsoft.com/office/drawing/2014/main" id="{B638E58D-9ECF-42D1-8136-BC8FBB0E4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6314" y="113977"/>
            <a:ext cx="68014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5142A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rPr>
              <a:t>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6D3DDF-DE51-4C22-945A-3E094EB10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15" y="1787477"/>
            <a:ext cx="4325561" cy="22422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B72CA15-20CC-4AE2-A290-3DF88BB7FA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15" y="952822"/>
            <a:ext cx="11789574" cy="706221"/>
          </a:xfrm>
          <a:custGeom>
            <a:avLst/>
            <a:gdLst>
              <a:gd name="connsiteX0" fmla="*/ 0 w 11789574"/>
              <a:gd name="connsiteY0" fmla="*/ 0 h 706221"/>
              <a:gd name="connsiteX1" fmla="*/ 707374 w 11789574"/>
              <a:gd name="connsiteY1" fmla="*/ 0 h 706221"/>
              <a:gd name="connsiteX2" fmla="*/ 1414749 w 11789574"/>
              <a:gd name="connsiteY2" fmla="*/ 0 h 706221"/>
              <a:gd name="connsiteX3" fmla="*/ 1886332 w 11789574"/>
              <a:gd name="connsiteY3" fmla="*/ 0 h 706221"/>
              <a:gd name="connsiteX4" fmla="*/ 2475811 w 11789574"/>
              <a:gd name="connsiteY4" fmla="*/ 0 h 706221"/>
              <a:gd name="connsiteX5" fmla="*/ 2711602 w 11789574"/>
              <a:gd name="connsiteY5" fmla="*/ 0 h 706221"/>
              <a:gd name="connsiteX6" fmla="*/ 3301081 w 11789574"/>
              <a:gd name="connsiteY6" fmla="*/ 0 h 706221"/>
              <a:gd name="connsiteX7" fmla="*/ 3536872 w 11789574"/>
              <a:gd name="connsiteY7" fmla="*/ 0 h 706221"/>
              <a:gd name="connsiteX8" fmla="*/ 4008455 w 11789574"/>
              <a:gd name="connsiteY8" fmla="*/ 0 h 706221"/>
              <a:gd name="connsiteX9" fmla="*/ 4244247 w 11789574"/>
              <a:gd name="connsiteY9" fmla="*/ 0 h 706221"/>
              <a:gd name="connsiteX10" fmla="*/ 4951621 w 11789574"/>
              <a:gd name="connsiteY10" fmla="*/ 0 h 706221"/>
              <a:gd name="connsiteX11" fmla="*/ 5776891 w 11789574"/>
              <a:gd name="connsiteY11" fmla="*/ 0 h 706221"/>
              <a:gd name="connsiteX12" fmla="*/ 6366370 w 11789574"/>
              <a:gd name="connsiteY12" fmla="*/ 0 h 706221"/>
              <a:gd name="connsiteX13" fmla="*/ 6955849 w 11789574"/>
              <a:gd name="connsiteY13" fmla="*/ 0 h 706221"/>
              <a:gd name="connsiteX14" fmla="*/ 7191640 w 11789574"/>
              <a:gd name="connsiteY14" fmla="*/ 0 h 706221"/>
              <a:gd name="connsiteX15" fmla="*/ 7781119 w 11789574"/>
              <a:gd name="connsiteY15" fmla="*/ 0 h 706221"/>
              <a:gd name="connsiteX16" fmla="*/ 8252702 w 11789574"/>
              <a:gd name="connsiteY16" fmla="*/ 0 h 706221"/>
              <a:gd name="connsiteX17" fmla="*/ 8488493 w 11789574"/>
              <a:gd name="connsiteY17" fmla="*/ 0 h 706221"/>
              <a:gd name="connsiteX18" fmla="*/ 9313763 w 11789574"/>
              <a:gd name="connsiteY18" fmla="*/ 0 h 706221"/>
              <a:gd name="connsiteX19" fmla="*/ 9903242 w 11789574"/>
              <a:gd name="connsiteY19" fmla="*/ 0 h 706221"/>
              <a:gd name="connsiteX20" fmla="*/ 10492721 w 11789574"/>
              <a:gd name="connsiteY20" fmla="*/ 0 h 706221"/>
              <a:gd name="connsiteX21" fmla="*/ 11789574 w 11789574"/>
              <a:gd name="connsiteY21" fmla="*/ 0 h 706221"/>
              <a:gd name="connsiteX22" fmla="*/ 11789574 w 11789574"/>
              <a:gd name="connsiteY22" fmla="*/ 331924 h 706221"/>
              <a:gd name="connsiteX23" fmla="*/ 11789574 w 11789574"/>
              <a:gd name="connsiteY23" fmla="*/ 706221 h 706221"/>
              <a:gd name="connsiteX24" fmla="*/ 11317991 w 11789574"/>
              <a:gd name="connsiteY24" fmla="*/ 706221 h 706221"/>
              <a:gd name="connsiteX25" fmla="*/ 10492721 w 11789574"/>
              <a:gd name="connsiteY25" fmla="*/ 706221 h 706221"/>
              <a:gd name="connsiteX26" fmla="*/ 9667451 w 11789574"/>
              <a:gd name="connsiteY26" fmla="*/ 706221 h 706221"/>
              <a:gd name="connsiteX27" fmla="*/ 8842181 w 11789574"/>
              <a:gd name="connsiteY27" fmla="*/ 706221 h 706221"/>
              <a:gd name="connsiteX28" fmla="*/ 8370598 w 11789574"/>
              <a:gd name="connsiteY28" fmla="*/ 706221 h 706221"/>
              <a:gd name="connsiteX29" fmla="*/ 7899015 w 11789574"/>
              <a:gd name="connsiteY29" fmla="*/ 706221 h 706221"/>
              <a:gd name="connsiteX30" fmla="*/ 7663223 w 11789574"/>
              <a:gd name="connsiteY30" fmla="*/ 706221 h 706221"/>
              <a:gd name="connsiteX31" fmla="*/ 7427432 w 11789574"/>
              <a:gd name="connsiteY31" fmla="*/ 706221 h 706221"/>
              <a:gd name="connsiteX32" fmla="*/ 6602161 w 11789574"/>
              <a:gd name="connsiteY32" fmla="*/ 706221 h 706221"/>
              <a:gd name="connsiteX33" fmla="*/ 6366370 w 11789574"/>
              <a:gd name="connsiteY33" fmla="*/ 706221 h 706221"/>
              <a:gd name="connsiteX34" fmla="*/ 5776891 w 11789574"/>
              <a:gd name="connsiteY34" fmla="*/ 706221 h 706221"/>
              <a:gd name="connsiteX35" fmla="*/ 5541100 w 11789574"/>
              <a:gd name="connsiteY35" fmla="*/ 706221 h 706221"/>
              <a:gd name="connsiteX36" fmla="*/ 4833725 w 11789574"/>
              <a:gd name="connsiteY36" fmla="*/ 706221 h 706221"/>
              <a:gd name="connsiteX37" fmla="*/ 4008455 w 11789574"/>
              <a:gd name="connsiteY37" fmla="*/ 706221 h 706221"/>
              <a:gd name="connsiteX38" fmla="*/ 3536872 w 11789574"/>
              <a:gd name="connsiteY38" fmla="*/ 706221 h 706221"/>
              <a:gd name="connsiteX39" fmla="*/ 2829498 w 11789574"/>
              <a:gd name="connsiteY39" fmla="*/ 706221 h 706221"/>
              <a:gd name="connsiteX40" fmla="*/ 2004228 w 11789574"/>
              <a:gd name="connsiteY40" fmla="*/ 706221 h 706221"/>
              <a:gd name="connsiteX41" fmla="*/ 1532645 w 11789574"/>
              <a:gd name="connsiteY41" fmla="*/ 706221 h 706221"/>
              <a:gd name="connsiteX42" fmla="*/ 1061062 w 11789574"/>
              <a:gd name="connsiteY42" fmla="*/ 706221 h 706221"/>
              <a:gd name="connsiteX43" fmla="*/ 825270 w 11789574"/>
              <a:gd name="connsiteY43" fmla="*/ 706221 h 706221"/>
              <a:gd name="connsiteX44" fmla="*/ 0 w 11789574"/>
              <a:gd name="connsiteY44" fmla="*/ 706221 h 706221"/>
              <a:gd name="connsiteX45" fmla="*/ 0 w 11789574"/>
              <a:gd name="connsiteY45" fmla="*/ 346048 h 706221"/>
              <a:gd name="connsiteX46" fmla="*/ 0 w 11789574"/>
              <a:gd name="connsiteY46" fmla="*/ 0 h 706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1789574" h="706221" fill="none" extrusionOk="0">
                <a:moveTo>
                  <a:pt x="0" y="0"/>
                </a:moveTo>
                <a:cubicBezTo>
                  <a:pt x="248370" y="-57914"/>
                  <a:pt x="507429" y="43629"/>
                  <a:pt x="707374" y="0"/>
                </a:cubicBezTo>
                <a:cubicBezTo>
                  <a:pt x="907319" y="-43629"/>
                  <a:pt x="1121890" y="47324"/>
                  <a:pt x="1414749" y="0"/>
                </a:cubicBezTo>
                <a:cubicBezTo>
                  <a:pt x="1707608" y="-47324"/>
                  <a:pt x="1690722" y="4783"/>
                  <a:pt x="1886332" y="0"/>
                </a:cubicBezTo>
                <a:cubicBezTo>
                  <a:pt x="2081942" y="-4783"/>
                  <a:pt x="2321514" y="67771"/>
                  <a:pt x="2475811" y="0"/>
                </a:cubicBezTo>
                <a:cubicBezTo>
                  <a:pt x="2630108" y="-67771"/>
                  <a:pt x="2651002" y="26682"/>
                  <a:pt x="2711602" y="0"/>
                </a:cubicBezTo>
                <a:cubicBezTo>
                  <a:pt x="2772202" y="-26682"/>
                  <a:pt x="3024531" y="60378"/>
                  <a:pt x="3301081" y="0"/>
                </a:cubicBezTo>
                <a:cubicBezTo>
                  <a:pt x="3577631" y="-60378"/>
                  <a:pt x="3461228" y="27738"/>
                  <a:pt x="3536872" y="0"/>
                </a:cubicBezTo>
                <a:cubicBezTo>
                  <a:pt x="3612516" y="-27738"/>
                  <a:pt x="3883285" y="31778"/>
                  <a:pt x="4008455" y="0"/>
                </a:cubicBezTo>
                <a:cubicBezTo>
                  <a:pt x="4133625" y="-31778"/>
                  <a:pt x="4151950" y="19572"/>
                  <a:pt x="4244247" y="0"/>
                </a:cubicBezTo>
                <a:cubicBezTo>
                  <a:pt x="4336544" y="-19572"/>
                  <a:pt x="4601189" y="54494"/>
                  <a:pt x="4951621" y="0"/>
                </a:cubicBezTo>
                <a:cubicBezTo>
                  <a:pt x="5302053" y="-54494"/>
                  <a:pt x="5464646" y="71140"/>
                  <a:pt x="5776891" y="0"/>
                </a:cubicBezTo>
                <a:cubicBezTo>
                  <a:pt x="6089136" y="-71140"/>
                  <a:pt x="6088558" y="24143"/>
                  <a:pt x="6366370" y="0"/>
                </a:cubicBezTo>
                <a:cubicBezTo>
                  <a:pt x="6644182" y="-24143"/>
                  <a:pt x="6764959" y="15867"/>
                  <a:pt x="6955849" y="0"/>
                </a:cubicBezTo>
                <a:cubicBezTo>
                  <a:pt x="7146739" y="-15867"/>
                  <a:pt x="7104571" y="5569"/>
                  <a:pt x="7191640" y="0"/>
                </a:cubicBezTo>
                <a:cubicBezTo>
                  <a:pt x="7278709" y="-5569"/>
                  <a:pt x="7549807" y="17817"/>
                  <a:pt x="7781119" y="0"/>
                </a:cubicBezTo>
                <a:cubicBezTo>
                  <a:pt x="8012431" y="-17817"/>
                  <a:pt x="8134101" y="4958"/>
                  <a:pt x="8252702" y="0"/>
                </a:cubicBezTo>
                <a:cubicBezTo>
                  <a:pt x="8371303" y="-4958"/>
                  <a:pt x="8438339" y="10230"/>
                  <a:pt x="8488493" y="0"/>
                </a:cubicBezTo>
                <a:cubicBezTo>
                  <a:pt x="8538647" y="-10230"/>
                  <a:pt x="9136792" y="34458"/>
                  <a:pt x="9313763" y="0"/>
                </a:cubicBezTo>
                <a:cubicBezTo>
                  <a:pt x="9490734" y="-34458"/>
                  <a:pt x="9685112" y="69016"/>
                  <a:pt x="9903242" y="0"/>
                </a:cubicBezTo>
                <a:cubicBezTo>
                  <a:pt x="10121372" y="-69016"/>
                  <a:pt x="10213051" y="66369"/>
                  <a:pt x="10492721" y="0"/>
                </a:cubicBezTo>
                <a:cubicBezTo>
                  <a:pt x="10772391" y="-66369"/>
                  <a:pt x="11241016" y="108584"/>
                  <a:pt x="11789574" y="0"/>
                </a:cubicBezTo>
                <a:cubicBezTo>
                  <a:pt x="11805201" y="68397"/>
                  <a:pt x="11776190" y="224052"/>
                  <a:pt x="11789574" y="331924"/>
                </a:cubicBezTo>
                <a:cubicBezTo>
                  <a:pt x="11802958" y="439796"/>
                  <a:pt x="11745672" y="561419"/>
                  <a:pt x="11789574" y="706221"/>
                </a:cubicBezTo>
                <a:cubicBezTo>
                  <a:pt x="11613977" y="712031"/>
                  <a:pt x="11517589" y="676065"/>
                  <a:pt x="11317991" y="706221"/>
                </a:cubicBezTo>
                <a:cubicBezTo>
                  <a:pt x="11118393" y="736377"/>
                  <a:pt x="10867214" y="653034"/>
                  <a:pt x="10492721" y="706221"/>
                </a:cubicBezTo>
                <a:cubicBezTo>
                  <a:pt x="10118228" y="759408"/>
                  <a:pt x="9968362" y="635342"/>
                  <a:pt x="9667451" y="706221"/>
                </a:cubicBezTo>
                <a:cubicBezTo>
                  <a:pt x="9366540" y="777100"/>
                  <a:pt x="9115512" y="657964"/>
                  <a:pt x="8842181" y="706221"/>
                </a:cubicBezTo>
                <a:cubicBezTo>
                  <a:pt x="8568850" y="754478"/>
                  <a:pt x="8507230" y="699076"/>
                  <a:pt x="8370598" y="706221"/>
                </a:cubicBezTo>
                <a:cubicBezTo>
                  <a:pt x="8233966" y="713366"/>
                  <a:pt x="8030460" y="700847"/>
                  <a:pt x="7899015" y="706221"/>
                </a:cubicBezTo>
                <a:cubicBezTo>
                  <a:pt x="7767570" y="711595"/>
                  <a:pt x="7716561" y="703252"/>
                  <a:pt x="7663223" y="706221"/>
                </a:cubicBezTo>
                <a:cubicBezTo>
                  <a:pt x="7609885" y="709190"/>
                  <a:pt x="7483600" y="686240"/>
                  <a:pt x="7427432" y="706221"/>
                </a:cubicBezTo>
                <a:cubicBezTo>
                  <a:pt x="7371264" y="726202"/>
                  <a:pt x="6854108" y="647655"/>
                  <a:pt x="6602161" y="706221"/>
                </a:cubicBezTo>
                <a:cubicBezTo>
                  <a:pt x="6350214" y="764787"/>
                  <a:pt x="6424369" y="687459"/>
                  <a:pt x="6366370" y="706221"/>
                </a:cubicBezTo>
                <a:cubicBezTo>
                  <a:pt x="6308371" y="724983"/>
                  <a:pt x="5996435" y="638446"/>
                  <a:pt x="5776891" y="706221"/>
                </a:cubicBezTo>
                <a:cubicBezTo>
                  <a:pt x="5557347" y="773996"/>
                  <a:pt x="5635439" y="693590"/>
                  <a:pt x="5541100" y="706221"/>
                </a:cubicBezTo>
                <a:cubicBezTo>
                  <a:pt x="5446761" y="718852"/>
                  <a:pt x="5072250" y="699827"/>
                  <a:pt x="4833725" y="706221"/>
                </a:cubicBezTo>
                <a:cubicBezTo>
                  <a:pt x="4595201" y="712615"/>
                  <a:pt x="4379052" y="634347"/>
                  <a:pt x="4008455" y="706221"/>
                </a:cubicBezTo>
                <a:cubicBezTo>
                  <a:pt x="3637858" y="778095"/>
                  <a:pt x="3739301" y="661469"/>
                  <a:pt x="3536872" y="706221"/>
                </a:cubicBezTo>
                <a:cubicBezTo>
                  <a:pt x="3334443" y="750973"/>
                  <a:pt x="3135758" y="702217"/>
                  <a:pt x="2829498" y="706221"/>
                </a:cubicBezTo>
                <a:cubicBezTo>
                  <a:pt x="2523238" y="710225"/>
                  <a:pt x="2223151" y="674774"/>
                  <a:pt x="2004228" y="706221"/>
                </a:cubicBezTo>
                <a:cubicBezTo>
                  <a:pt x="1785305" y="737668"/>
                  <a:pt x="1685370" y="671116"/>
                  <a:pt x="1532645" y="706221"/>
                </a:cubicBezTo>
                <a:cubicBezTo>
                  <a:pt x="1379920" y="741326"/>
                  <a:pt x="1156407" y="653820"/>
                  <a:pt x="1061062" y="706221"/>
                </a:cubicBezTo>
                <a:cubicBezTo>
                  <a:pt x="965717" y="758622"/>
                  <a:pt x="892066" y="688697"/>
                  <a:pt x="825270" y="706221"/>
                </a:cubicBezTo>
                <a:cubicBezTo>
                  <a:pt x="758474" y="723745"/>
                  <a:pt x="373475" y="609458"/>
                  <a:pt x="0" y="706221"/>
                </a:cubicBezTo>
                <a:cubicBezTo>
                  <a:pt x="-36133" y="533127"/>
                  <a:pt x="24685" y="438360"/>
                  <a:pt x="0" y="346048"/>
                </a:cubicBezTo>
                <a:cubicBezTo>
                  <a:pt x="-24685" y="253736"/>
                  <a:pt x="33707" y="117352"/>
                  <a:pt x="0" y="0"/>
                </a:cubicBezTo>
                <a:close/>
              </a:path>
              <a:path w="11789574" h="706221" stroke="0" extrusionOk="0">
                <a:moveTo>
                  <a:pt x="0" y="0"/>
                </a:moveTo>
                <a:cubicBezTo>
                  <a:pt x="297384" y="-21692"/>
                  <a:pt x="371766" y="73010"/>
                  <a:pt x="707374" y="0"/>
                </a:cubicBezTo>
                <a:cubicBezTo>
                  <a:pt x="1042982" y="-73010"/>
                  <a:pt x="1128763" y="61923"/>
                  <a:pt x="1532645" y="0"/>
                </a:cubicBezTo>
                <a:cubicBezTo>
                  <a:pt x="1936527" y="-61923"/>
                  <a:pt x="1794113" y="23066"/>
                  <a:pt x="1886332" y="0"/>
                </a:cubicBezTo>
                <a:cubicBezTo>
                  <a:pt x="1978551" y="-23066"/>
                  <a:pt x="2037448" y="225"/>
                  <a:pt x="2122123" y="0"/>
                </a:cubicBezTo>
                <a:cubicBezTo>
                  <a:pt x="2206798" y="-225"/>
                  <a:pt x="2588283" y="65156"/>
                  <a:pt x="2829498" y="0"/>
                </a:cubicBezTo>
                <a:cubicBezTo>
                  <a:pt x="3070714" y="-65156"/>
                  <a:pt x="2980402" y="3721"/>
                  <a:pt x="3065289" y="0"/>
                </a:cubicBezTo>
                <a:cubicBezTo>
                  <a:pt x="3150176" y="-3721"/>
                  <a:pt x="3197445" y="10835"/>
                  <a:pt x="3301081" y="0"/>
                </a:cubicBezTo>
                <a:cubicBezTo>
                  <a:pt x="3404717" y="-10835"/>
                  <a:pt x="3707305" y="38769"/>
                  <a:pt x="3890559" y="0"/>
                </a:cubicBezTo>
                <a:cubicBezTo>
                  <a:pt x="4073813" y="-38769"/>
                  <a:pt x="4046310" y="13887"/>
                  <a:pt x="4126351" y="0"/>
                </a:cubicBezTo>
                <a:cubicBezTo>
                  <a:pt x="4206392" y="-13887"/>
                  <a:pt x="4559316" y="74234"/>
                  <a:pt x="4833725" y="0"/>
                </a:cubicBezTo>
                <a:cubicBezTo>
                  <a:pt x="5108134" y="-74234"/>
                  <a:pt x="4966726" y="25775"/>
                  <a:pt x="5069517" y="0"/>
                </a:cubicBezTo>
                <a:cubicBezTo>
                  <a:pt x="5172308" y="-25775"/>
                  <a:pt x="5545308" y="14705"/>
                  <a:pt x="5776891" y="0"/>
                </a:cubicBezTo>
                <a:cubicBezTo>
                  <a:pt x="6008474" y="-14705"/>
                  <a:pt x="6026260" y="15890"/>
                  <a:pt x="6248474" y="0"/>
                </a:cubicBezTo>
                <a:cubicBezTo>
                  <a:pt x="6470688" y="-15890"/>
                  <a:pt x="6543938" y="11590"/>
                  <a:pt x="6837953" y="0"/>
                </a:cubicBezTo>
                <a:cubicBezTo>
                  <a:pt x="7131968" y="-11590"/>
                  <a:pt x="7109487" y="24382"/>
                  <a:pt x="7191640" y="0"/>
                </a:cubicBezTo>
                <a:cubicBezTo>
                  <a:pt x="7273793" y="-24382"/>
                  <a:pt x="7578844" y="34795"/>
                  <a:pt x="7781119" y="0"/>
                </a:cubicBezTo>
                <a:cubicBezTo>
                  <a:pt x="7983394" y="-34795"/>
                  <a:pt x="8099396" y="40759"/>
                  <a:pt x="8252702" y="0"/>
                </a:cubicBezTo>
                <a:cubicBezTo>
                  <a:pt x="8406008" y="-40759"/>
                  <a:pt x="8467808" y="29612"/>
                  <a:pt x="8606389" y="0"/>
                </a:cubicBezTo>
                <a:cubicBezTo>
                  <a:pt x="8744970" y="-29612"/>
                  <a:pt x="8852256" y="22977"/>
                  <a:pt x="9077972" y="0"/>
                </a:cubicBezTo>
                <a:cubicBezTo>
                  <a:pt x="9303688" y="-22977"/>
                  <a:pt x="9398369" y="56387"/>
                  <a:pt x="9549555" y="0"/>
                </a:cubicBezTo>
                <a:cubicBezTo>
                  <a:pt x="9700741" y="-56387"/>
                  <a:pt x="10014453" y="57534"/>
                  <a:pt x="10139034" y="0"/>
                </a:cubicBezTo>
                <a:cubicBezTo>
                  <a:pt x="10263615" y="-57534"/>
                  <a:pt x="10483827" y="43982"/>
                  <a:pt x="10610617" y="0"/>
                </a:cubicBezTo>
                <a:cubicBezTo>
                  <a:pt x="10737407" y="-43982"/>
                  <a:pt x="10953285" y="39880"/>
                  <a:pt x="11200095" y="0"/>
                </a:cubicBezTo>
                <a:cubicBezTo>
                  <a:pt x="11446905" y="-39880"/>
                  <a:pt x="11575503" y="63043"/>
                  <a:pt x="11789574" y="0"/>
                </a:cubicBezTo>
                <a:cubicBezTo>
                  <a:pt x="11818499" y="147652"/>
                  <a:pt x="11773447" y="197080"/>
                  <a:pt x="11789574" y="353111"/>
                </a:cubicBezTo>
                <a:cubicBezTo>
                  <a:pt x="11805701" y="509142"/>
                  <a:pt x="11753806" y="609126"/>
                  <a:pt x="11789574" y="706221"/>
                </a:cubicBezTo>
                <a:cubicBezTo>
                  <a:pt x="11689118" y="707792"/>
                  <a:pt x="11670961" y="685759"/>
                  <a:pt x="11553783" y="706221"/>
                </a:cubicBezTo>
                <a:cubicBezTo>
                  <a:pt x="11436605" y="726683"/>
                  <a:pt x="11179195" y="665508"/>
                  <a:pt x="11082200" y="706221"/>
                </a:cubicBezTo>
                <a:cubicBezTo>
                  <a:pt x="10985205" y="746934"/>
                  <a:pt x="10875711" y="697695"/>
                  <a:pt x="10728512" y="706221"/>
                </a:cubicBezTo>
                <a:cubicBezTo>
                  <a:pt x="10581313" y="714747"/>
                  <a:pt x="10127976" y="651787"/>
                  <a:pt x="9903242" y="706221"/>
                </a:cubicBezTo>
                <a:cubicBezTo>
                  <a:pt x="9678508" y="760655"/>
                  <a:pt x="9433765" y="667134"/>
                  <a:pt x="9195868" y="706221"/>
                </a:cubicBezTo>
                <a:cubicBezTo>
                  <a:pt x="8957971" y="745308"/>
                  <a:pt x="9018897" y="687143"/>
                  <a:pt x="8960076" y="706221"/>
                </a:cubicBezTo>
                <a:cubicBezTo>
                  <a:pt x="8901255" y="725299"/>
                  <a:pt x="8820437" y="692563"/>
                  <a:pt x="8724285" y="706221"/>
                </a:cubicBezTo>
                <a:cubicBezTo>
                  <a:pt x="8628133" y="719879"/>
                  <a:pt x="8400781" y="687935"/>
                  <a:pt x="8252702" y="706221"/>
                </a:cubicBezTo>
                <a:cubicBezTo>
                  <a:pt x="8104623" y="724507"/>
                  <a:pt x="7949701" y="660591"/>
                  <a:pt x="7781119" y="706221"/>
                </a:cubicBezTo>
                <a:cubicBezTo>
                  <a:pt x="7612537" y="751851"/>
                  <a:pt x="7597799" y="678019"/>
                  <a:pt x="7545327" y="706221"/>
                </a:cubicBezTo>
                <a:cubicBezTo>
                  <a:pt x="7492855" y="734423"/>
                  <a:pt x="7370883" y="684854"/>
                  <a:pt x="7309536" y="706221"/>
                </a:cubicBezTo>
                <a:cubicBezTo>
                  <a:pt x="7248189" y="727588"/>
                  <a:pt x="6846131" y="686041"/>
                  <a:pt x="6602161" y="706221"/>
                </a:cubicBezTo>
                <a:cubicBezTo>
                  <a:pt x="6358191" y="726401"/>
                  <a:pt x="6483415" y="684402"/>
                  <a:pt x="6366370" y="706221"/>
                </a:cubicBezTo>
                <a:cubicBezTo>
                  <a:pt x="6249325" y="728040"/>
                  <a:pt x="6162334" y="676558"/>
                  <a:pt x="6012683" y="706221"/>
                </a:cubicBezTo>
                <a:cubicBezTo>
                  <a:pt x="5863032" y="735884"/>
                  <a:pt x="5534756" y="660073"/>
                  <a:pt x="5187413" y="706221"/>
                </a:cubicBezTo>
                <a:cubicBezTo>
                  <a:pt x="4840070" y="752369"/>
                  <a:pt x="4922826" y="705482"/>
                  <a:pt x="4833725" y="706221"/>
                </a:cubicBezTo>
                <a:cubicBezTo>
                  <a:pt x="4744624" y="706960"/>
                  <a:pt x="4514411" y="703687"/>
                  <a:pt x="4244247" y="706221"/>
                </a:cubicBezTo>
                <a:cubicBezTo>
                  <a:pt x="3974083" y="708755"/>
                  <a:pt x="3952541" y="675434"/>
                  <a:pt x="3772664" y="706221"/>
                </a:cubicBezTo>
                <a:cubicBezTo>
                  <a:pt x="3592787" y="737008"/>
                  <a:pt x="3364165" y="700497"/>
                  <a:pt x="3183185" y="706221"/>
                </a:cubicBezTo>
                <a:cubicBezTo>
                  <a:pt x="3002205" y="711945"/>
                  <a:pt x="2914414" y="677174"/>
                  <a:pt x="2711602" y="706221"/>
                </a:cubicBezTo>
                <a:cubicBezTo>
                  <a:pt x="2508790" y="735268"/>
                  <a:pt x="2245734" y="692136"/>
                  <a:pt x="2122123" y="706221"/>
                </a:cubicBezTo>
                <a:cubicBezTo>
                  <a:pt x="1998512" y="720306"/>
                  <a:pt x="1841985" y="692358"/>
                  <a:pt x="1768436" y="706221"/>
                </a:cubicBezTo>
                <a:cubicBezTo>
                  <a:pt x="1694887" y="720084"/>
                  <a:pt x="1404386" y="670197"/>
                  <a:pt x="1061062" y="706221"/>
                </a:cubicBezTo>
                <a:cubicBezTo>
                  <a:pt x="717738" y="742245"/>
                  <a:pt x="265280" y="643878"/>
                  <a:pt x="0" y="706221"/>
                </a:cubicBezTo>
                <a:cubicBezTo>
                  <a:pt x="-31836" y="549348"/>
                  <a:pt x="3778" y="499429"/>
                  <a:pt x="0" y="360173"/>
                </a:cubicBezTo>
                <a:cubicBezTo>
                  <a:pt x="-3778" y="220917"/>
                  <a:pt x="16979" y="98718"/>
                  <a:pt x="0" y="0"/>
                </a:cubicBezTo>
                <a:close/>
              </a:path>
            </a:pathLst>
          </a:custGeom>
          <a:ln w="190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xmlns="" sd="41853002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6646571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799989230"/>
</p:tagLst>
</file>

<file path=ppt/theme/theme1.xml><?xml version="1.0" encoding="utf-8"?>
<a:theme xmlns:a="http://schemas.openxmlformats.org/drawingml/2006/main" name="SketchLinesVTI">
  <a:themeElements>
    <a:clrScheme name="SketchLines">
      <a:dk1>
        <a:sysClr val="windowText" lastClr="000000"/>
      </a:dk1>
      <a:lt1>
        <a:sysClr val="window" lastClr="FFFFFF"/>
      </a:lt1>
      <a:dk2>
        <a:srgbClr val="564E4E"/>
      </a:dk2>
      <a:lt2>
        <a:srgbClr val="EEEBE2"/>
      </a:lt2>
      <a:accent1>
        <a:srgbClr val="E54837"/>
      </a:accent1>
      <a:accent2>
        <a:srgbClr val="947F53"/>
      </a:accent2>
      <a:accent3>
        <a:srgbClr val="BE8D64"/>
      </a:accent3>
      <a:accent4>
        <a:srgbClr val="E0C171"/>
      </a:accent4>
      <a:accent5>
        <a:srgbClr val="968572"/>
      </a:accent5>
      <a:accent6>
        <a:srgbClr val="855D5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414</Words>
  <Application>Microsoft Office PowerPoint</Application>
  <PresentationFormat>Widescreen</PresentationFormat>
  <Paragraphs>49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.VnTime</vt:lpstr>
      <vt:lpstr>Cambria Math</vt:lpstr>
      <vt:lpstr>Corbel</vt:lpstr>
      <vt:lpstr>Meiryo</vt:lpstr>
      <vt:lpstr>Times New Roman</vt:lpstr>
      <vt:lpstr>SketchLinesVTI</vt:lpstr>
      <vt:lpstr>Bài 2.  Tập hợp các số nguyên</vt:lpstr>
      <vt:lpstr>PowerPoint Presentation</vt:lpstr>
      <vt:lpstr>I. Tập hợp Z các số nguyên,</vt:lpstr>
      <vt:lpstr>PowerPoint Presentation</vt:lpstr>
      <vt:lpstr>I. Tập hợp Z các số nguyên</vt:lpstr>
      <vt:lpstr>II. Biểu diễn số nguyên trên trục số</vt:lpstr>
      <vt:lpstr>II. Biểu diễn số nguyên trên trục số</vt:lpstr>
      <vt:lpstr>II. Biểu diễn số nguyên trên trục số</vt:lpstr>
      <vt:lpstr>II. Biểu diễn số nguyên trên trục số</vt:lpstr>
      <vt:lpstr>III. Số đối của một số nguyên</vt:lpstr>
      <vt:lpstr>III. Số đối của một số nguyên</vt:lpstr>
      <vt:lpstr>III. Số đối của một số nguyên</vt:lpstr>
      <vt:lpstr>IV. So sánh các số nguyên</vt:lpstr>
      <vt:lpstr>IV. So sánh các số nguyên</vt:lpstr>
      <vt:lpstr>IV. So sánh các số nguyên</vt:lpstr>
      <vt:lpstr>IV. So sánh các số nguyên</vt:lpstr>
      <vt:lpstr>IV. So sánh các số nguyên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2.  Tập hợp các số nguyên</dc:title>
  <dc:creator>Nguyễn Dương Linh An</dc:creator>
  <cp:lastModifiedBy>Admin</cp:lastModifiedBy>
  <cp:revision>4</cp:revision>
  <dcterms:created xsi:type="dcterms:W3CDTF">2021-12-01T00:57:13Z</dcterms:created>
  <dcterms:modified xsi:type="dcterms:W3CDTF">2022-04-04T13:21:42Z</dcterms:modified>
</cp:coreProperties>
</file>