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sldIdLst>
    <p:sldId id="318" r:id="rId2"/>
    <p:sldId id="319" r:id="rId3"/>
    <p:sldId id="320" r:id="rId4"/>
    <p:sldId id="321" r:id="rId5"/>
    <p:sldId id="322" r:id="rId6"/>
    <p:sldId id="330" r:id="rId7"/>
    <p:sldId id="324" r:id="rId8"/>
    <p:sldId id="325" r:id="rId9"/>
    <p:sldId id="326" r:id="rId10"/>
    <p:sldId id="327" r:id="rId11"/>
    <p:sldId id="328" r:id="rId12"/>
    <p:sldId id="329" r:id="rId1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818374-725B-4E25-B7C4-E8E442582882}" v="64" dt="2024-02-23T00:42:25.0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494" autoAdjust="0"/>
    <p:restoredTop sz="94660"/>
  </p:normalViewPr>
  <p:slideViewPr>
    <p:cSldViewPr snapToGrid="0">
      <p:cViewPr>
        <p:scale>
          <a:sx n="124" d="100"/>
          <a:sy n="124" d="100"/>
        </p:scale>
        <p:origin x="882" y="-39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hanh Do VSP" userId="e38e0d4bef38335b" providerId="LiveId" clId="{3E818374-725B-4E25-B7C4-E8E442582882}"/>
    <pc:docChg chg="undo custSel delSld modSld">
      <pc:chgData name="Khanh Do VSP" userId="e38e0d4bef38335b" providerId="LiveId" clId="{3E818374-725B-4E25-B7C4-E8E442582882}" dt="2024-02-23T07:29:52.244" v="229" actId="2696"/>
      <pc:docMkLst>
        <pc:docMk/>
      </pc:docMkLst>
      <pc:sldChg chg="addSp delSp modSp mod">
        <pc:chgData name="Khanh Do VSP" userId="e38e0d4bef38335b" providerId="LiveId" clId="{3E818374-725B-4E25-B7C4-E8E442582882}" dt="2024-02-23T07:26:31.838" v="219" actId="688"/>
        <pc:sldMkLst>
          <pc:docMk/>
          <pc:sldMk cId="4053547198" sldId="310"/>
        </pc:sldMkLst>
        <pc:spChg chg="add mod">
          <ac:chgData name="Khanh Do VSP" userId="e38e0d4bef38335b" providerId="LiveId" clId="{3E818374-725B-4E25-B7C4-E8E442582882}" dt="2024-02-23T00:27:25.393" v="7" actId="14100"/>
          <ac:spMkLst>
            <pc:docMk/>
            <pc:sldMk cId="4053547198" sldId="310"/>
            <ac:spMk id="6" creationId="{33CAB9F1-D54E-5038-AF79-A33009149A5F}"/>
          </ac:spMkLst>
        </pc:spChg>
        <pc:spChg chg="add mod">
          <ac:chgData name="Khanh Do VSP" userId="e38e0d4bef38335b" providerId="LiveId" clId="{3E818374-725B-4E25-B7C4-E8E442582882}" dt="2024-02-23T00:27:32.538" v="8" actId="571"/>
          <ac:spMkLst>
            <pc:docMk/>
            <pc:sldMk cId="4053547198" sldId="310"/>
            <ac:spMk id="7" creationId="{9688184D-582A-1A7C-0DDE-D080270CCE4A}"/>
          </ac:spMkLst>
        </pc:spChg>
        <pc:spChg chg="mod">
          <ac:chgData name="Khanh Do VSP" userId="e38e0d4bef38335b" providerId="LiveId" clId="{3E818374-725B-4E25-B7C4-E8E442582882}" dt="2024-02-23T07:26:31.838" v="219" actId="688"/>
          <ac:spMkLst>
            <pc:docMk/>
            <pc:sldMk cId="4053547198" sldId="310"/>
            <ac:spMk id="24" creationId="{7175D9DB-7F81-096C-1C11-A01C309BFC68}"/>
          </ac:spMkLst>
        </pc:spChg>
        <pc:spChg chg="mod">
          <ac:chgData name="Khanh Do VSP" userId="e38e0d4bef38335b" providerId="LiveId" clId="{3E818374-725B-4E25-B7C4-E8E442582882}" dt="2024-02-23T07:26:31.838" v="219" actId="688"/>
          <ac:spMkLst>
            <pc:docMk/>
            <pc:sldMk cId="4053547198" sldId="310"/>
            <ac:spMk id="25" creationId="{1587D887-7A33-9C42-6F57-01E09B3F67B4}"/>
          </ac:spMkLst>
        </pc:spChg>
        <pc:spChg chg="add mod">
          <ac:chgData name="Khanh Do VSP" userId="e38e0d4bef38335b" providerId="LiveId" clId="{3E818374-725B-4E25-B7C4-E8E442582882}" dt="2024-02-23T00:27:39.141" v="10" actId="1076"/>
          <ac:spMkLst>
            <pc:docMk/>
            <pc:sldMk cId="4053547198" sldId="310"/>
            <ac:spMk id="26" creationId="{EDF412BA-A39B-C1B0-78EF-40B889A1F33B}"/>
          </ac:spMkLst>
        </pc:spChg>
        <pc:spChg chg="mod">
          <ac:chgData name="Khanh Do VSP" userId="e38e0d4bef38335b" providerId="LiveId" clId="{3E818374-725B-4E25-B7C4-E8E442582882}" dt="2024-02-23T07:26:31.838" v="219" actId="688"/>
          <ac:spMkLst>
            <pc:docMk/>
            <pc:sldMk cId="4053547198" sldId="310"/>
            <ac:spMk id="27" creationId="{FA0B8B05-5C57-DC69-BB00-52D866B4C45E}"/>
          </ac:spMkLst>
        </pc:spChg>
        <pc:spChg chg="mod">
          <ac:chgData name="Khanh Do VSP" userId="e38e0d4bef38335b" providerId="LiveId" clId="{3E818374-725B-4E25-B7C4-E8E442582882}" dt="2024-02-23T07:26:31.838" v="219" actId="688"/>
          <ac:spMkLst>
            <pc:docMk/>
            <pc:sldMk cId="4053547198" sldId="310"/>
            <ac:spMk id="40" creationId="{2CE90375-24A9-E2DB-9B83-1A6595FD26A5}"/>
          </ac:spMkLst>
        </pc:spChg>
        <pc:spChg chg="mod">
          <ac:chgData name="Khanh Do VSP" userId="e38e0d4bef38335b" providerId="LiveId" clId="{3E818374-725B-4E25-B7C4-E8E442582882}" dt="2024-02-23T07:26:31.838" v="219" actId="688"/>
          <ac:spMkLst>
            <pc:docMk/>
            <pc:sldMk cId="4053547198" sldId="310"/>
            <ac:spMk id="41" creationId="{475C7459-3E56-39DB-2746-FC730184BFC6}"/>
          </ac:spMkLst>
        </pc:spChg>
        <pc:spChg chg="add mod">
          <ac:chgData name="Khanh Do VSP" userId="e38e0d4bef38335b" providerId="LiveId" clId="{3E818374-725B-4E25-B7C4-E8E442582882}" dt="2024-02-23T00:27:54.250" v="12" actId="1076"/>
          <ac:spMkLst>
            <pc:docMk/>
            <pc:sldMk cId="4053547198" sldId="310"/>
            <ac:spMk id="42" creationId="{134CC1B9-AA64-999B-1CE7-3EB35E127B71}"/>
          </ac:spMkLst>
        </pc:spChg>
        <pc:spChg chg="add mod">
          <ac:chgData name="Khanh Do VSP" userId="e38e0d4bef38335b" providerId="LiveId" clId="{3E818374-725B-4E25-B7C4-E8E442582882}" dt="2024-02-23T00:27:54.250" v="12" actId="1076"/>
          <ac:spMkLst>
            <pc:docMk/>
            <pc:sldMk cId="4053547198" sldId="310"/>
            <ac:spMk id="43" creationId="{8DE95D6C-CABC-8C93-7543-F2892B8470D6}"/>
          </ac:spMkLst>
        </pc:spChg>
        <pc:spChg chg="add mod">
          <ac:chgData name="Khanh Do VSP" userId="e38e0d4bef38335b" providerId="LiveId" clId="{3E818374-725B-4E25-B7C4-E8E442582882}" dt="2024-02-23T00:27:54.250" v="12" actId="1076"/>
          <ac:spMkLst>
            <pc:docMk/>
            <pc:sldMk cId="4053547198" sldId="310"/>
            <ac:spMk id="44" creationId="{42DC4648-60F9-B241-B969-952DA7B3AAA9}"/>
          </ac:spMkLst>
        </pc:spChg>
        <pc:spChg chg="add mod">
          <ac:chgData name="Khanh Do VSP" userId="e38e0d4bef38335b" providerId="LiveId" clId="{3E818374-725B-4E25-B7C4-E8E442582882}" dt="2024-02-23T00:28:02.193" v="13" actId="571"/>
          <ac:spMkLst>
            <pc:docMk/>
            <pc:sldMk cId="4053547198" sldId="310"/>
            <ac:spMk id="45" creationId="{0F215006-35A5-8373-7422-216F1171D8EB}"/>
          </ac:spMkLst>
        </pc:spChg>
        <pc:spChg chg="mod">
          <ac:chgData name="Khanh Do VSP" userId="e38e0d4bef38335b" providerId="LiveId" clId="{3E818374-725B-4E25-B7C4-E8E442582882}" dt="2024-02-23T07:26:31.838" v="219" actId="688"/>
          <ac:spMkLst>
            <pc:docMk/>
            <pc:sldMk cId="4053547198" sldId="310"/>
            <ac:spMk id="46" creationId="{34802041-DEB0-6E25-2274-BAB52E5B5A8F}"/>
          </ac:spMkLst>
        </pc:spChg>
        <pc:spChg chg="mod">
          <ac:chgData name="Khanh Do VSP" userId="e38e0d4bef38335b" providerId="LiveId" clId="{3E818374-725B-4E25-B7C4-E8E442582882}" dt="2024-02-23T07:26:31.838" v="219" actId="688"/>
          <ac:spMkLst>
            <pc:docMk/>
            <pc:sldMk cId="4053547198" sldId="310"/>
            <ac:spMk id="47" creationId="{F7386894-6B7F-CD2A-D769-14875FC7BD1F}"/>
          </ac:spMkLst>
        </pc:spChg>
        <pc:spChg chg="mod">
          <ac:chgData name="Khanh Do VSP" userId="e38e0d4bef38335b" providerId="LiveId" clId="{3E818374-725B-4E25-B7C4-E8E442582882}" dt="2024-02-23T07:26:31.838" v="219" actId="688"/>
          <ac:spMkLst>
            <pc:docMk/>
            <pc:sldMk cId="4053547198" sldId="310"/>
            <ac:spMk id="48" creationId="{377AE4CB-45FD-0D39-3DB6-CCBC5C16FD2E}"/>
          </ac:spMkLst>
        </pc:spChg>
        <pc:spChg chg="mod">
          <ac:chgData name="Khanh Do VSP" userId="e38e0d4bef38335b" providerId="LiveId" clId="{3E818374-725B-4E25-B7C4-E8E442582882}" dt="2024-02-23T07:26:31.838" v="219" actId="688"/>
          <ac:spMkLst>
            <pc:docMk/>
            <pc:sldMk cId="4053547198" sldId="310"/>
            <ac:spMk id="49" creationId="{75DAC84D-9B8A-6DD1-F8D0-FFAE3C8AF505}"/>
          </ac:spMkLst>
        </pc:spChg>
        <pc:spChg chg="mod">
          <ac:chgData name="Khanh Do VSP" userId="e38e0d4bef38335b" providerId="LiveId" clId="{3E818374-725B-4E25-B7C4-E8E442582882}" dt="2024-02-23T07:26:31.838" v="219" actId="688"/>
          <ac:spMkLst>
            <pc:docMk/>
            <pc:sldMk cId="4053547198" sldId="310"/>
            <ac:spMk id="50" creationId="{63AD8C71-5F40-9325-ACCD-190F8B3D6032}"/>
          </ac:spMkLst>
        </pc:spChg>
        <pc:spChg chg="mod">
          <ac:chgData name="Khanh Do VSP" userId="e38e0d4bef38335b" providerId="LiveId" clId="{3E818374-725B-4E25-B7C4-E8E442582882}" dt="2024-02-23T07:26:31.838" v="219" actId="688"/>
          <ac:spMkLst>
            <pc:docMk/>
            <pc:sldMk cId="4053547198" sldId="310"/>
            <ac:spMk id="51" creationId="{490CD90E-3576-7AD4-9E6E-FA791C498559}"/>
          </ac:spMkLst>
        </pc:spChg>
        <pc:spChg chg="mod">
          <ac:chgData name="Khanh Do VSP" userId="e38e0d4bef38335b" providerId="LiveId" clId="{3E818374-725B-4E25-B7C4-E8E442582882}" dt="2024-02-23T07:26:31.838" v="219" actId="688"/>
          <ac:spMkLst>
            <pc:docMk/>
            <pc:sldMk cId="4053547198" sldId="310"/>
            <ac:spMk id="52" creationId="{BBE1498E-D513-4C58-6227-C74CB6B503C4}"/>
          </ac:spMkLst>
        </pc:spChg>
        <pc:spChg chg="mod">
          <ac:chgData name="Khanh Do VSP" userId="e38e0d4bef38335b" providerId="LiveId" clId="{3E818374-725B-4E25-B7C4-E8E442582882}" dt="2024-02-23T07:26:31.838" v="219" actId="688"/>
          <ac:spMkLst>
            <pc:docMk/>
            <pc:sldMk cId="4053547198" sldId="310"/>
            <ac:spMk id="53" creationId="{CB70AD14-1623-49E6-0B49-268A4C8F1BB8}"/>
          </ac:spMkLst>
        </pc:spChg>
        <pc:spChg chg="add mod">
          <ac:chgData name="Khanh Do VSP" userId="e38e0d4bef38335b" providerId="LiveId" clId="{3E818374-725B-4E25-B7C4-E8E442582882}" dt="2024-02-23T00:28:02.193" v="13" actId="571"/>
          <ac:spMkLst>
            <pc:docMk/>
            <pc:sldMk cId="4053547198" sldId="310"/>
            <ac:spMk id="54" creationId="{57F3BDA1-FB3E-3A77-C287-5E3896EC18E6}"/>
          </ac:spMkLst>
        </pc:spChg>
        <pc:spChg chg="add del mod">
          <ac:chgData name="Khanh Do VSP" userId="e38e0d4bef38335b" providerId="LiveId" clId="{3E818374-725B-4E25-B7C4-E8E442582882}" dt="2024-02-23T00:28:04.019" v="14" actId="478"/>
          <ac:spMkLst>
            <pc:docMk/>
            <pc:sldMk cId="4053547198" sldId="310"/>
            <ac:spMk id="55" creationId="{3D10C3B2-2FCA-8283-7782-C39B307F51CB}"/>
          </ac:spMkLst>
        </pc:spChg>
        <pc:spChg chg="mod">
          <ac:chgData name="Khanh Do VSP" userId="e38e0d4bef38335b" providerId="LiveId" clId="{3E818374-725B-4E25-B7C4-E8E442582882}" dt="2024-02-23T07:26:31.838" v="219" actId="688"/>
          <ac:spMkLst>
            <pc:docMk/>
            <pc:sldMk cId="4053547198" sldId="310"/>
            <ac:spMk id="107" creationId="{D40DFAC6-2133-5AB6-60A8-25903D7C8C34}"/>
          </ac:spMkLst>
        </pc:spChg>
        <pc:spChg chg="mod">
          <ac:chgData name="Khanh Do VSP" userId="e38e0d4bef38335b" providerId="LiveId" clId="{3E818374-725B-4E25-B7C4-E8E442582882}" dt="2024-02-23T07:26:31.838" v="219" actId="688"/>
          <ac:spMkLst>
            <pc:docMk/>
            <pc:sldMk cId="4053547198" sldId="310"/>
            <ac:spMk id="142" creationId="{2B5FA3B9-3D93-FC20-07B4-8264E16DA364}"/>
          </ac:spMkLst>
        </pc:spChg>
        <pc:spChg chg="mod">
          <ac:chgData name="Khanh Do VSP" userId="e38e0d4bef38335b" providerId="LiveId" clId="{3E818374-725B-4E25-B7C4-E8E442582882}" dt="2024-02-23T07:26:31.838" v="219" actId="688"/>
          <ac:spMkLst>
            <pc:docMk/>
            <pc:sldMk cId="4053547198" sldId="310"/>
            <ac:spMk id="144" creationId="{A1773207-5F66-23E7-6866-E57742A398EC}"/>
          </ac:spMkLst>
        </pc:spChg>
      </pc:sldChg>
      <pc:sldChg chg="addSp delSp modSp mod">
        <pc:chgData name="Khanh Do VSP" userId="e38e0d4bef38335b" providerId="LiveId" clId="{3E818374-725B-4E25-B7C4-E8E442582882}" dt="2024-02-23T07:26:55.937" v="220" actId="688"/>
        <pc:sldMkLst>
          <pc:docMk/>
          <pc:sldMk cId="3898127197" sldId="311"/>
        </pc:sldMkLst>
        <pc:spChg chg="mod">
          <ac:chgData name="Khanh Do VSP" userId="e38e0d4bef38335b" providerId="LiveId" clId="{3E818374-725B-4E25-B7C4-E8E442582882}" dt="2024-02-23T07:26:55.937" v="220" actId="688"/>
          <ac:spMkLst>
            <pc:docMk/>
            <pc:sldMk cId="3898127197" sldId="311"/>
            <ac:spMk id="6" creationId="{EC34E0E9-3A3E-1989-A40B-446820F17DCD}"/>
          </ac:spMkLst>
        </pc:spChg>
        <pc:spChg chg="mod">
          <ac:chgData name="Khanh Do VSP" userId="e38e0d4bef38335b" providerId="LiveId" clId="{3E818374-725B-4E25-B7C4-E8E442582882}" dt="2024-02-23T07:26:55.937" v="220" actId="688"/>
          <ac:spMkLst>
            <pc:docMk/>
            <pc:sldMk cId="3898127197" sldId="311"/>
            <ac:spMk id="7" creationId="{853B7C7E-FBFA-69C0-614A-D2204EED323D}"/>
          </ac:spMkLst>
        </pc:spChg>
        <pc:spChg chg="mod">
          <ac:chgData name="Khanh Do VSP" userId="e38e0d4bef38335b" providerId="LiveId" clId="{3E818374-725B-4E25-B7C4-E8E442582882}" dt="2024-02-23T07:26:55.937" v="220" actId="688"/>
          <ac:spMkLst>
            <pc:docMk/>
            <pc:sldMk cId="3898127197" sldId="311"/>
            <ac:spMk id="26" creationId="{AF25031F-CEBD-1C9A-4A87-BF42A4838A83}"/>
          </ac:spMkLst>
        </pc:spChg>
        <pc:spChg chg="mod">
          <ac:chgData name="Khanh Do VSP" userId="e38e0d4bef38335b" providerId="LiveId" clId="{3E818374-725B-4E25-B7C4-E8E442582882}" dt="2024-02-23T07:26:55.937" v="220" actId="688"/>
          <ac:spMkLst>
            <pc:docMk/>
            <pc:sldMk cId="3898127197" sldId="311"/>
            <ac:spMk id="29" creationId="{57F989E1-DDCB-D56D-D59C-1598E4CAF1A2}"/>
          </ac:spMkLst>
        </pc:spChg>
        <pc:spChg chg="mod">
          <ac:chgData name="Khanh Do VSP" userId="e38e0d4bef38335b" providerId="LiveId" clId="{3E818374-725B-4E25-B7C4-E8E442582882}" dt="2024-02-23T07:26:55.937" v="220" actId="688"/>
          <ac:spMkLst>
            <pc:docMk/>
            <pc:sldMk cId="3898127197" sldId="311"/>
            <ac:spMk id="30" creationId="{4BAA29C7-5B6A-2214-D79A-B8FB9ABFE597}"/>
          </ac:spMkLst>
        </pc:spChg>
        <pc:spChg chg="mod">
          <ac:chgData name="Khanh Do VSP" userId="e38e0d4bef38335b" providerId="LiveId" clId="{3E818374-725B-4E25-B7C4-E8E442582882}" dt="2024-02-23T07:26:55.937" v="220" actId="688"/>
          <ac:spMkLst>
            <pc:docMk/>
            <pc:sldMk cId="3898127197" sldId="311"/>
            <ac:spMk id="31" creationId="{34E4469B-AB52-28B8-195B-8CD0B397E6D0}"/>
          </ac:spMkLst>
        </pc:spChg>
        <pc:spChg chg="mod">
          <ac:chgData name="Khanh Do VSP" userId="e38e0d4bef38335b" providerId="LiveId" clId="{3E818374-725B-4E25-B7C4-E8E442582882}" dt="2024-02-23T07:26:55.937" v="220" actId="688"/>
          <ac:spMkLst>
            <pc:docMk/>
            <pc:sldMk cId="3898127197" sldId="311"/>
            <ac:spMk id="44" creationId="{7CDC865E-B189-5DBE-6720-D952EBFF3C57}"/>
          </ac:spMkLst>
        </pc:spChg>
        <pc:spChg chg="mod">
          <ac:chgData name="Khanh Do VSP" userId="e38e0d4bef38335b" providerId="LiveId" clId="{3E818374-725B-4E25-B7C4-E8E442582882}" dt="2024-02-23T07:26:55.937" v="220" actId="688"/>
          <ac:spMkLst>
            <pc:docMk/>
            <pc:sldMk cId="3898127197" sldId="311"/>
            <ac:spMk id="45" creationId="{5BF26ADC-32CF-0DA8-98DA-94CEC45581DB}"/>
          </ac:spMkLst>
        </pc:spChg>
        <pc:spChg chg="mod">
          <ac:chgData name="Khanh Do VSP" userId="e38e0d4bef38335b" providerId="LiveId" clId="{3E818374-725B-4E25-B7C4-E8E442582882}" dt="2024-02-23T07:26:55.937" v="220" actId="688"/>
          <ac:spMkLst>
            <pc:docMk/>
            <pc:sldMk cId="3898127197" sldId="311"/>
            <ac:spMk id="46" creationId="{3784E54E-5706-C61D-4B88-E818F9FF0182}"/>
          </ac:spMkLst>
        </pc:spChg>
        <pc:spChg chg="mod">
          <ac:chgData name="Khanh Do VSP" userId="e38e0d4bef38335b" providerId="LiveId" clId="{3E818374-725B-4E25-B7C4-E8E442582882}" dt="2024-02-23T07:26:55.937" v="220" actId="688"/>
          <ac:spMkLst>
            <pc:docMk/>
            <pc:sldMk cId="3898127197" sldId="311"/>
            <ac:spMk id="47" creationId="{4847F3C8-94DD-1E40-F5C5-DE4816EF5C03}"/>
          </ac:spMkLst>
        </pc:spChg>
        <pc:spChg chg="mod">
          <ac:chgData name="Khanh Do VSP" userId="e38e0d4bef38335b" providerId="LiveId" clId="{3E818374-725B-4E25-B7C4-E8E442582882}" dt="2024-02-23T07:26:55.937" v="220" actId="688"/>
          <ac:spMkLst>
            <pc:docMk/>
            <pc:sldMk cId="3898127197" sldId="311"/>
            <ac:spMk id="48" creationId="{D69B3114-68C2-805A-D9FD-0C3303BF7739}"/>
          </ac:spMkLst>
        </pc:spChg>
        <pc:spChg chg="mod">
          <ac:chgData name="Khanh Do VSP" userId="e38e0d4bef38335b" providerId="LiveId" clId="{3E818374-725B-4E25-B7C4-E8E442582882}" dt="2024-02-23T07:26:55.937" v="220" actId="688"/>
          <ac:spMkLst>
            <pc:docMk/>
            <pc:sldMk cId="3898127197" sldId="311"/>
            <ac:spMk id="49" creationId="{3029EC29-AFE1-57E8-EC70-0BD15627D6EF}"/>
          </ac:spMkLst>
        </pc:spChg>
        <pc:spChg chg="mod">
          <ac:chgData name="Khanh Do VSP" userId="e38e0d4bef38335b" providerId="LiveId" clId="{3E818374-725B-4E25-B7C4-E8E442582882}" dt="2024-02-23T07:26:55.937" v="220" actId="688"/>
          <ac:spMkLst>
            <pc:docMk/>
            <pc:sldMk cId="3898127197" sldId="311"/>
            <ac:spMk id="50" creationId="{6530396B-D451-7D7F-AB22-77F71A7B3849}"/>
          </ac:spMkLst>
        </pc:spChg>
        <pc:spChg chg="mod">
          <ac:chgData name="Khanh Do VSP" userId="e38e0d4bef38335b" providerId="LiveId" clId="{3E818374-725B-4E25-B7C4-E8E442582882}" dt="2024-02-23T07:26:55.937" v="220" actId="688"/>
          <ac:spMkLst>
            <pc:docMk/>
            <pc:sldMk cId="3898127197" sldId="311"/>
            <ac:spMk id="51" creationId="{A1B1D311-1338-E5A8-3962-F70EF269B1D5}"/>
          </ac:spMkLst>
        </pc:spChg>
        <pc:spChg chg="mod">
          <ac:chgData name="Khanh Do VSP" userId="e38e0d4bef38335b" providerId="LiveId" clId="{3E818374-725B-4E25-B7C4-E8E442582882}" dt="2024-02-23T07:26:55.937" v="220" actId="688"/>
          <ac:spMkLst>
            <pc:docMk/>
            <pc:sldMk cId="3898127197" sldId="311"/>
            <ac:spMk id="52" creationId="{BE5F35FA-1E11-8CB8-4A43-FA5F05BFAD8B}"/>
          </ac:spMkLst>
        </pc:spChg>
        <pc:spChg chg="mod">
          <ac:chgData name="Khanh Do VSP" userId="e38e0d4bef38335b" providerId="LiveId" clId="{3E818374-725B-4E25-B7C4-E8E442582882}" dt="2024-02-23T07:26:55.937" v="220" actId="688"/>
          <ac:spMkLst>
            <pc:docMk/>
            <pc:sldMk cId="3898127197" sldId="311"/>
            <ac:spMk id="53" creationId="{740770AA-2398-3CE3-10B7-282A05B2F4A9}"/>
          </ac:spMkLst>
        </pc:spChg>
        <pc:spChg chg="add del">
          <ac:chgData name="Khanh Do VSP" userId="e38e0d4bef38335b" providerId="LiveId" clId="{3E818374-725B-4E25-B7C4-E8E442582882}" dt="2024-02-23T00:28:16.035" v="16" actId="478"/>
          <ac:spMkLst>
            <pc:docMk/>
            <pc:sldMk cId="3898127197" sldId="311"/>
            <ac:spMk id="54" creationId="{8B1400E2-2EA7-8F26-A166-A22B23F3F44C}"/>
          </ac:spMkLst>
        </pc:spChg>
        <pc:spChg chg="add del mod">
          <ac:chgData name="Khanh Do VSP" userId="e38e0d4bef38335b" providerId="LiveId" clId="{3E818374-725B-4E25-B7C4-E8E442582882}" dt="2024-02-23T00:28:25.166" v="20" actId="478"/>
          <ac:spMkLst>
            <pc:docMk/>
            <pc:sldMk cId="3898127197" sldId="311"/>
            <ac:spMk id="55" creationId="{630975DB-3A00-F2C6-3CF3-FCE0C896E3D8}"/>
          </ac:spMkLst>
        </pc:spChg>
        <pc:spChg chg="add mod">
          <ac:chgData name="Khanh Do VSP" userId="e38e0d4bef38335b" providerId="LiveId" clId="{3E818374-725B-4E25-B7C4-E8E442582882}" dt="2024-02-23T00:29:14.231" v="31" actId="1076"/>
          <ac:spMkLst>
            <pc:docMk/>
            <pc:sldMk cId="3898127197" sldId="311"/>
            <ac:spMk id="56" creationId="{8FB128AB-0F60-C0D6-6F0E-BEE7DA0B9459}"/>
          </ac:spMkLst>
        </pc:spChg>
        <pc:spChg chg="add mod">
          <ac:chgData name="Khanh Do VSP" userId="e38e0d4bef38335b" providerId="LiveId" clId="{3E818374-725B-4E25-B7C4-E8E442582882}" dt="2024-02-23T00:29:01.497" v="27" actId="571"/>
          <ac:spMkLst>
            <pc:docMk/>
            <pc:sldMk cId="3898127197" sldId="311"/>
            <ac:spMk id="57" creationId="{F016AEAD-D6C4-BF1D-0DC4-426F3D4010EF}"/>
          </ac:spMkLst>
        </pc:spChg>
        <pc:spChg chg="add mod">
          <ac:chgData name="Khanh Do VSP" userId="e38e0d4bef38335b" providerId="LiveId" clId="{3E818374-725B-4E25-B7C4-E8E442582882}" dt="2024-02-23T00:29:11.347" v="30" actId="1076"/>
          <ac:spMkLst>
            <pc:docMk/>
            <pc:sldMk cId="3898127197" sldId="311"/>
            <ac:spMk id="58" creationId="{EFEF5752-87EE-0CB3-DB3B-69C5A12DDC42}"/>
          </ac:spMkLst>
        </pc:spChg>
        <pc:spChg chg="add del mod">
          <ac:chgData name="Khanh Do VSP" userId="e38e0d4bef38335b" providerId="LiveId" clId="{3E818374-725B-4E25-B7C4-E8E442582882}" dt="2024-02-23T00:29:16.839" v="32" actId="478"/>
          <ac:spMkLst>
            <pc:docMk/>
            <pc:sldMk cId="3898127197" sldId="311"/>
            <ac:spMk id="59" creationId="{4E47D7C4-72A6-5F92-72F5-D47A7FBE8972}"/>
          </ac:spMkLst>
        </pc:spChg>
        <pc:spChg chg="add del mod">
          <ac:chgData name="Khanh Do VSP" userId="e38e0d4bef38335b" providerId="LiveId" clId="{3E818374-725B-4E25-B7C4-E8E442582882}" dt="2024-02-23T00:29:16.839" v="32" actId="478"/>
          <ac:spMkLst>
            <pc:docMk/>
            <pc:sldMk cId="3898127197" sldId="311"/>
            <ac:spMk id="60" creationId="{6E484190-C41E-4319-71E6-E471EA483BF6}"/>
          </ac:spMkLst>
        </pc:spChg>
        <pc:spChg chg="add del mod">
          <ac:chgData name="Khanh Do VSP" userId="e38e0d4bef38335b" providerId="LiveId" clId="{3E818374-725B-4E25-B7C4-E8E442582882}" dt="2024-02-23T00:29:16.839" v="32" actId="478"/>
          <ac:spMkLst>
            <pc:docMk/>
            <pc:sldMk cId="3898127197" sldId="311"/>
            <ac:spMk id="61" creationId="{546C03CC-0D78-8F42-AD6F-504B85D781AF}"/>
          </ac:spMkLst>
        </pc:spChg>
        <pc:spChg chg="add mod">
          <ac:chgData name="Khanh Do VSP" userId="e38e0d4bef38335b" providerId="LiveId" clId="{3E818374-725B-4E25-B7C4-E8E442582882}" dt="2024-02-23T00:29:22.418" v="33" actId="571"/>
          <ac:spMkLst>
            <pc:docMk/>
            <pc:sldMk cId="3898127197" sldId="311"/>
            <ac:spMk id="62" creationId="{D87681DC-9D43-FB80-0C55-2419318FDC51}"/>
          </ac:spMkLst>
        </pc:spChg>
        <pc:spChg chg="add mod">
          <ac:chgData name="Khanh Do VSP" userId="e38e0d4bef38335b" providerId="LiveId" clId="{3E818374-725B-4E25-B7C4-E8E442582882}" dt="2024-02-23T00:29:22.418" v="33" actId="571"/>
          <ac:spMkLst>
            <pc:docMk/>
            <pc:sldMk cId="3898127197" sldId="311"/>
            <ac:spMk id="63" creationId="{C529920A-CC33-2BA0-A5FB-29668332EEE8}"/>
          </ac:spMkLst>
        </pc:spChg>
        <pc:spChg chg="add mod">
          <ac:chgData name="Khanh Do VSP" userId="e38e0d4bef38335b" providerId="LiveId" clId="{3E818374-725B-4E25-B7C4-E8E442582882}" dt="2024-02-23T00:29:22.418" v="33" actId="571"/>
          <ac:spMkLst>
            <pc:docMk/>
            <pc:sldMk cId="3898127197" sldId="311"/>
            <ac:spMk id="64" creationId="{3A2E87D2-CFD7-162A-8896-2751D170B25E}"/>
          </ac:spMkLst>
        </pc:spChg>
        <pc:spChg chg="add mod">
          <ac:chgData name="Khanh Do VSP" userId="e38e0d4bef38335b" providerId="LiveId" clId="{3E818374-725B-4E25-B7C4-E8E442582882}" dt="2024-02-23T00:29:45.707" v="38" actId="1582"/>
          <ac:spMkLst>
            <pc:docMk/>
            <pc:sldMk cId="3898127197" sldId="311"/>
            <ac:spMk id="65" creationId="{F82CEC9B-F9F6-296A-AE0B-D0678F471CEC}"/>
          </ac:spMkLst>
        </pc:spChg>
        <pc:spChg chg="add mod">
          <ac:chgData name="Khanh Do VSP" userId="e38e0d4bef38335b" providerId="LiveId" clId="{3E818374-725B-4E25-B7C4-E8E442582882}" dt="2024-02-23T00:29:52.963" v="40" actId="1076"/>
          <ac:spMkLst>
            <pc:docMk/>
            <pc:sldMk cId="3898127197" sldId="311"/>
            <ac:spMk id="66" creationId="{786B35FE-388D-025E-576F-8F7742007EAD}"/>
          </ac:spMkLst>
        </pc:spChg>
      </pc:sldChg>
      <pc:sldChg chg="addSp modSp mod">
        <pc:chgData name="Khanh Do VSP" userId="e38e0d4bef38335b" providerId="LiveId" clId="{3E818374-725B-4E25-B7C4-E8E442582882}" dt="2024-02-23T07:27:14.553" v="221" actId="688"/>
        <pc:sldMkLst>
          <pc:docMk/>
          <pc:sldMk cId="3512066941" sldId="312"/>
        </pc:sldMkLst>
        <pc:spChg chg="mod">
          <ac:chgData name="Khanh Do VSP" userId="e38e0d4bef38335b" providerId="LiveId" clId="{3E818374-725B-4E25-B7C4-E8E442582882}" dt="2024-02-23T07:27:14.553" v="221" actId="688"/>
          <ac:spMkLst>
            <pc:docMk/>
            <pc:sldMk cId="3512066941" sldId="312"/>
            <ac:spMk id="6" creationId="{8048AE2F-C77D-B29D-0E86-28962DE4D43E}"/>
          </ac:spMkLst>
        </pc:spChg>
        <pc:spChg chg="mod">
          <ac:chgData name="Khanh Do VSP" userId="e38e0d4bef38335b" providerId="LiveId" clId="{3E818374-725B-4E25-B7C4-E8E442582882}" dt="2024-02-23T07:27:14.553" v="221" actId="688"/>
          <ac:spMkLst>
            <pc:docMk/>
            <pc:sldMk cId="3512066941" sldId="312"/>
            <ac:spMk id="7" creationId="{460BB0DD-F360-DDAC-74F6-3480EE1D515C}"/>
          </ac:spMkLst>
        </pc:spChg>
        <pc:spChg chg="mod">
          <ac:chgData name="Khanh Do VSP" userId="e38e0d4bef38335b" providerId="LiveId" clId="{3E818374-725B-4E25-B7C4-E8E442582882}" dt="2024-02-23T07:27:14.553" v="221" actId="688"/>
          <ac:spMkLst>
            <pc:docMk/>
            <pc:sldMk cId="3512066941" sldId="312"/>
            <ac:spMk id="26" creationId="{16BA6111-4D6B-2369-CF1A-9F83644BB99F}"/>
          </ac:spMkLst>
        </pc:spChg>
        <pc:spChg chg="mod">
          <ac:chgData name="Khanh Do VSP" userId="e38e0d4bef38335b" providerId="LiveId" clId="{3E818374-725B-4E25-B7C4-E8E442582882}" dt="2024-02-23T07:27:14.553" v="221" actId="688"/>
          <ac:spMkLst>
            <pc:docMk/>
            <pc:sldMk cId="3512066941" sldId="312"/>
            <ac:spMk id="29" creationId="{08E7763F-B44A-22DE-D982-A23FE6AFACA2}"/>
          </ac:spMkLst>
        </pc:spChg>
        <pc:spChg chg="mod">
          <ac:chgData name="Khanh Do VSP" userId="e38e0d4bef38335b" providerId="LiveId" clId="{3E818374-725B-4E25-B7C4-E8E442582882}" dt="2024-02-23T07:27:14.553" v="221" actId="688"/>
          <ac:spMkLst>
            <pc:docMk/>
            <pc:sldMk cId="3512066941" sldId="312"/>
            <ac:spMk id="30" creationId="{0F806D91-A3EE-8938-DCA5-3354E4FF5DD0}"/>
          </ac:spMkLst>
        </pc:spChg>
        <pc:spChg chg="mod">
          <ac:chgData name="Khanh Do VSP" userId="e38e0d4bef38335b" providerId="LiveId" clId="{3E818374-725B-4E25-B7C4-E8E442582882}" dt="2024-02-23T07:27:14.553" v="221" actId="688"/>
          <ac:spMkLst>
            <pc:docMk/>
            <pc:sldMk cId="3512066941" sldId="312"/>
            <ac:spMk id="31" creationId="{5397FA46-7C67-966E-69FA-A415F14629BB}"/>
          </ac:spMkLst>
        </pc:spChg>
        <pc:spChg chg="mod">
          <ac:chgData name="Khanh Do VSP" userId="e38e0d4bef38335b" providerId="LiveId" clId="{3E818374-725B-4E25-B7C4-E8E442582882}" dt="2024-02-23T07:27:14.553" v="221" actId="688"/>
          <ac:spMkLst>
            <pc:docMk/>
            <pc:sldMk cId="3512066941" sldId="312"/>
            <ac:spMk id="44" creationId="{C6667F7F-081E-9E35-D983-2BD4BAD0973C}"/>
          </ac:spMkLst>
        </pc:spChg>
        <pc:spChg chg="mod">
          <ac:chgData name="Khanh Do VSP" userId="e38e0d4bef38335b" providerId="LiveId" clId="{3E818374-725B-4E25-B7C4-E8E442582882}" dt="2024-02-23T07:27:14.553" v="221" actId="688"/>
          <ac:spMkLst>
            <pc:docMk/>
            <pc:sldMk cId="3512066941" sldId="312"/>
            <ac:spMk id="45" creationId="{0CF4D7EA-0D4D-C9FE-E01C-B2E98B937187}"/>
          </ac:spMkLst>
        </pc:spChg>
        <pc:spChg chg="mod">
          <ac:chgData name="Khanh Do VSP" userId="e38e0d4bef38335b" providerId="LiveId" clId="{3E818374-725B-4E25-B7C4-E8E442582882}" dt="2024-02-23T07:27:14.553" v="221" actId="688"/>
          <ac:spMkLst>
            <pc:docMk/>
            <pc:sldMk cId="3512066941" sldId="312"/>
            <ac:spMk id="46" creationId="{A66F5E64-01B2-8D0D-7C77-5D90E3687EFB}"/>
          </ac:spMkLst>
        </pc:spChg>
        <pc:spChg chg="mod">
          <ac:chgData name="Khanh Do VSP" userId="e38e0d4bef38335b" providerId="LiveId" clId="{3E818374-725B-4E25-B7C4-E8E442582882}" dt="2024-02-23T07:27:14.553" v="221" actId="688"/>
          <ac:spMkLst>
            <pc:docMk/>
            <pc:sldMk cId="3512066941" sldId="312"/>
            <ac:spMk id="47" creationId="{C352D68D-DAB7-46CD-6078-E0E089E0081E}"/>
          </ac:spMkLst>
        </pc:spChg>
        <pc:spChg chg="mod">
          <ac:chgData name="Khanh Do VSP" userId="e38e0d4bef38335b" providerId="LiveId" clId="{3E818374-725B-4E25-B7C4-E8E442582882}" dt="2024-02-23T07:27:14.553" v="221" actId="688"/>
          <ac:spMkLst>
            <pc:docMk/>
            <pc:sldMk cId="3512066941" sldId="312"/>
            <ac:spMk id="48" creationId="{BE1603C0-60E8-8D38-9406-133A68DB08EB}"/>
          </ac:spMkLst>
        </pc:spChg>
        <pc:spChg chg="mod">
          <ac:chgData name="Khanh Do VSP" userId="e38e0d4bef38335b" providerId="LiveId" clId="{3E818374-725B-4E25-B7C4-E8E442582882}" dt="2024-02-23T07:27:14.553" v="221" actId="688"/>
          <ac:spMkLst>
            <pc:docMk/>
            <pc:sldMk cId="3512066941" sldId="312"/>
            <ac:spMk id="49" creationId="{49FA5AAF-995D-B5CF-4BFB-8E4FB7DF1462}"/>
          </ac:spMkLst>
        </pc:spChg>
        <pc:spChg chg="mod">
          <ac:chgData name="Khanh Do VSP" userId="e38e0d4bef38335b" providerId="LiveId" clId="{3E818374-725B-4E25-B7C4-E8E442582882}" dt="2024-02-23T07:27:14.553" v="221" actId="688"/>
          <ac:spMkLst>
            <pc:docMk/>
            <pc:sldMk cId="3512066941" sldId="312"/>
            <ac:spMk id="50" creationId="{06D212C1-BDB9-BABF-B65F-BEE252388E77}"/>
          </ac:spMkLst>
        </pc:spChg>
        <pc:spChg chg="mod">
          <ac:chgData name="Khanh Do VSP" userId="e38e0d4bef38335b" providerId="LiveId" clId="{3E818374-725B-4E25-B7C4-E8E442582882}" dt="2024-02-23T07:27:14.553" v="221" actId="688"/>
          <ac:spMkLst>
            <pc:docMk/>
            <pc:sldMk cId="3512066941" sldId="312"/>
            <ac:spMk id="51" creationId="{253776B2-E6E1-9DEC-5F6A-EF8A94DC1DF5}"/>
          </ac:spMkLst>
        </pc:spChg>
        <pc:spChg chg="mod">
          <ac:chgData name="Khanh Do VSP" userId="e38e0d4bef38335b" providerId="LiveId" clId="{3E818374-725B-4E25-B7C4-E8E442582882}" dt="2024-02-23T07:27:14.553" v="221" actId="688"/>
          <ac:spMkLst>
            <pc:docMk/>
            <pc:sldMk cId="3512066941" sldId="312"/>
            <ac:spMk id="52" creationId="{44713F18-5FE2-746A-7D92-108F88F0B9CC}"/>
          </ac:spMkLst>
        </pc:spChg>
        <pc:spChg chg="mod">
          <ac:chgData name="Khanh Do VSP" userId="e38e0d4bef38335b" providerId="LiveId" clId="{3E818374-725B-4E25-B7C4-E8E442582882}" dt="2024-02-23T07:27:14.553" v="221" actId="688"/>
          <ac:spMkLst>
            <pc:docMk/>
            <pc:sldMk cId="3512066941" sldId="312"/>
            <ac:spMk id="53" creationId="{0002C4B8-EC1E-B235-E225-C31D20C4584E}"/>
          </ac:spMkLst>
        </pc:spChg>
        <pc:spChg chg="add mod">
          <ac:chgData name="Khanh Do VSP" userId="e38e0d4bef38335b" providerId="LiveId" clId="{3E818374-725B-4E25-B7C4-E8E442582882}" dt="2024-02-23T00:30:06.044" v="43" actId="1076"/>
          <ac:spMkLst>
            <pc:docMk/>
            <pc:sldMk cId="3512066941" sldId="312"/>
            <ac:spMk id="54" creationId="{67D1EE22-FE2C-AFFE-5BF7-7A64FD41B022}"/>
          </ac:spMkLst>
        </pc:spChg>
        <pc:spChg chg="add mod">
          <ac:chgData name="Khanh Do VSP" userId="e38e0d4bef38335b" providerId="LiveId" clId="{3E818374-725B-4E25-B7C4-E8E442582882}" dt="2024-02-23T00:30:08.216" v="44" actId="571"/>
          <ac:spMkLst>
            <pc:docMk/>
            <pc:sldMk cId="3512066941" sldId="312"/>
            <ac:spMk id="55" creationId="{8F1C12C8-D910-AC85-7A8A-F10586ACB467}"/>
          </ac:spMkLst>
        </pc:spChg>
        <pc:spChg chg="add mod">
          <ac:chgData name="Khanh Do VSP" userId="e38e0d4bef38335b" providerId="LiveId" clId="{3E818374-725B-4E25-B7C4-E8E442582882}" dt="2024-02-23T00:30:17.309" v="47" actId="571"/>
          <ac:spMkLst>
            <pc:docMk/>
            <pc:sldMk cId="3512066941" sldId="312"/>
            <ac:spMk id="56" creationId="{4CCBC8AD-06E3-8BF3-48F1-927C356FD9E8}"/>
          </ac:spMkLst>
        </pc:spChg>
        <pc:spChg chg="add mod">
          <ac:chgData name="Khanh Do VSP" userId="e38e0d4bef38335b" providerId="LiveId" clId="{3E818374-725B-4E25-B7C4-E8E442582882}" dt="2024-02-23T00:30:46.723" v="55" actId="1076"/>
          <ac:spMkLst>
            <pc:docMk/>
            <pc:sldMk cId="3512066941" sldId="312"/>
            <ac:spMk id="57" creationId="{292C9611-C04A-F256-4B2E-1A3AED7FCCD2}"/>
          </ac:spMkLst>
        </pc:spChg>
        <pc:spChg chg="add mod">
          <ac:chgData name="Khanh Do VSP" userId="e38e0d4bef38335b" providerId="LiveId" clId="{3E818374-725B-4E25-B7C4-E8E442582882}" dt="2024-02-23T00:30:53.952" v="57" actId="1076"/>
          <ac:spMkLst>
            <pc:docMk/>
            <pc:sldMk cId="3512066941" sldId="312"/>
            <ac:spMk id="58" creationId="{DFCFCB2F-16FC-EBC4-9AE2-76D7379D2EC6}"/>
          </ac:spMkLst>
        </pc:spChg>
        <pc:spChg chg="add mod">
          <ac:chgData name="Khanh Do VSP" userId="e38e0d4bef38335b" providerId="LiveId" clId="{3E818374-725B-4E25-B7C4-E8E442582882}" dt="2024-02-23T00:30:26.109" v="48" actId="571"/>
          <ac:spMkLst>
            <pc:docMk/>
            <pc:sldMk cId="3512066941" sldId="312"/>
            <ac:spMk id="59" creationId="{134340EF-FE11-B8FB-54DB-0B0F6755AD7E}"/>
          </ac:spMkLst>
        </pc:spChg>
        <pc:spChg chg="add mod">
          <ac:chgData name="Khanh Do VSP" userId="e38e0d4bef38335b" providerId="LiveId" clId="{3E818374-725B-4E25-B7C4-E8E442582882}" dt="2024-02-23T00:30:56.704" v="59" actId="1076"/>
          <ac:spMkLst>
            <pc:docMk/>
            <pc:sldMk cId="3512066941" sldId="312"/>
            <ac:spMk id="60" creationId="{E7D19259-D795-D4F9-5E02-93602ECB0273}"/>
          </ac:spMkLst>
        </pc:spChg>
        <pc:spChg chg="add mod">
          <ac:chgData name="Khanh Do VSP" userId="e38e0d4bef38335b" providerId="LiveId" clId="{3E818374-725B-4E25-B7C4-E8E442582882}" dt="2024-02-23T00:30:55.592" v="58" actId="1076"/>
          <ac:spMkLst>
            <pc:docMk/>
            <pc:sldMk cId="3512066941" sldId="312"/>
            <ac:spMk id="61" creationId="{67181E63-B95E-E19A-5551-0E60CE292C1D}"/>
          </ac:spMkLst>
        </pc:spChg>
        <pc:grpChg chg="mod">
          <ac:chgData name="Khanh Do VSP" userId="e38e0d4bef38335b" providerId="LiveId" clId="{3E818374-725B-4E25-B7C4-E8E442582882}" dt="2024-02-23T00:30:59.307" v="61" actId="1076"/>
          <ac:grpSpMkLst>
            <pc:docMk/>
            <pc:sldMk cId="3512066941" sldId="312"/>
            <ac:grpSpMk id="8" creationId="{E3DABE7C-CC01-1A69-3219-A20FFC0821AC}"/>
          </ac:grpSpMkLst>
        </pc:grpChg>
      </pc:sldChg>
      <pc:sldChg chg="addSp delSp modSp mod">
        <pc:chgData name="Khanh Do VSP" userId="e38e0d4bef38335b" providerId="LiveId" clId="{3E818374-725B-4E25-B7C4-E8E442582882}" dt="2024-02-23T07:27:52.345" v="224" actId="688"/>
        <pc:sldMkLst>
          <pc:docMk/>
          <pc:sldMk cId="3583606461" sldId="313"/>
        </pc:sldMkLst>
        <pc:spChg chg="mod">
          <ac:chgData name="Khanh Do VSP" userId="e38e0d4bef38335b" providerId="LiveId" clId="{3E818374-725B-4E25-B7C4-E8E442582882}" dt="2024-02-23T07:27:52.345" v="224" actId="688"/>
          <ac:spMkLst>
            <pc:docMk/>
            <pc:sldMk cId="3583606461" sldId="313"/>
            <ac:spMk id="6" creationId="{78FF8B6E-ACE7-7AEC-AD77-C8F74AC567D2}"/>
          </ac:spMkLst>
        </pc:spChg>
        <pc:spChg chg="mod">
          <ac:chgData name="Khanh Do VSP" userId="e38e0d4bef38335b" providerId="LiveId" clId="{3E818374-725B-4E25-B7C4-E8E442582882}" dt="2024-02-23T07:27:52.345" v="224" actId="688"/>
          <ac:spMkLst>
            <pc:docMk/>
            <pc:sldMk cId="3583606461" sldId="313"/>
            <ac:spMk id="7" creationId="{99DA67B5-3783-2993-6156-38F43218D47D}"/>
          </ac:spMkLst>
        </pc:spChg>
        <pc:spChg chg="mod">
          <ac:chgData name="Khanh Do VSP" userId="e38e0d4bef38335b" providerId="LiveId" clId="{3E818374-725B-4E25-B7C4-E8E442582882}" dt="2024-02-23T07:27:52.345" v="224" actId="688"/>
          <ac:spMkLst>
            <pc:docMk/>
            <pc:sldMk cId="3583606461" sldId="313"/>
            <ac:spMk id="26" creationId="{90C9C035-E51B-BC4B-CDA5-ABDEB225ACB1}"/>
          </ac:spMkLst>
        </pc:spChg>
        <pc:spChg chg="mod">
          <ac:chgData name="Khanh Do VSP" userId="e38e0d4bef38335b" providerId="LiveId" clId="{3E818374-725B-4E25-B7C4-E8E442582882}" dt="2024-02-23T07:27:52.345" v="224" actId="688"/>
          <ac:spMkLst>
            <pc:docMk/>
            <pc:sldMk cId="3583606461" sldId="313"/>
            <ac:spMk id="29" creationId="{339E41A9-8F2F-52D2-82EE-9EBEC58F877E}"/>
          </ac:spMkLst>
        </pc:spChg>
        <pc:spChg chg="mod">
          <ac:chgData name="Khanh Do VSP" userId="e38e0d4bef38335b" providerId="LiveId" clId="{3E818374-725B-4E25-B7C4-E8E442582882}" dt="2024-02-23T07:27:52.345" v="224" actId="688"/>
          <ac:spMkLst>
            <pc:docMk/>
            <pc:sldMk cId="3583606461" sldId="313"/>
            <ac:spMk id="30" creationId="{7A8A2ABC-D70B-009B-6A4A-0C4CB6FCE073}"/>
          </ac:spMkLst>
        </pc:spChg>
        <pc:spChg chg="mod">
          <ac:chgData name="Khanh Do VSP" userId="e38e0d4bef38335b" providerId="LiveId" clId="{3E818374-725B-4E25-B7C4-E8E442582882}" dt="2024-02-23T07:27:52.345" v="224" actId="688"/>
          <ac:spMkLst>
            <pc:docMk/>
            <pc:sldMk cId="3583606461" sldId="313"/>
            <ac:spMk id="31" creationId="{75B10E7F-A6BE-527A-C2C9-3FF548E91A16}"/>
          </ac:spMkLst>
        </pc:spChg>
        <pc:spChg chg="mod">
          <ac:chgData name="Khanh Do VSP" userId="e38e0d4bef38335b" providerId="LiveId" clId="{3E818374-725B-4E25-B7C4-E8E442582882}" dt="2024-02-23T07:27:52.345" v="224" actId="688"/>
          <ac:spMkLst>
            <pc:docMk/>
            <pc:sldMk cId="3583606461" sldId="313"/>
            <ac:spMk id="44" creationId="{0443C4AC-B018-F747-9DAD-240535EDA0CF}"/>
          </ac:spMkLst>
        </pc:spChg>
        <pc:spChg chg="mod">
          <ac:chgData name="Khanh Do VSP" userId="e38e0d4bef38335b" providerId="LiveId" clId="{3E818374-725B-4E25-B7C4-E8E442582882}" dt="2024-02-23T07:27:52.345" v="224" actId="688"/>
          <ac:spMkLst>
            <pc:docMk/>
            <pc:sldMk cId="3583606461" sldId="313"/>
            <ac:spMk id="45" creationId="{C933DB70-1530-52EB-2D0A-2516BA48D3B6}"/>
          </ac:spMkLst>
        </pc:spChg>
        <pc:spChg chg="mod">
          <ac:chgData name="Khanh Do VSP" userId="e38e0d4bef38335b" providerId="LiveId" clId="{3E818374-725B-4E25-B7C4-E8E442582882}" dt="2024-02-23T07:27:52.345" v="224" actId="688"/>
          <ac:spMkLst>
            <pc:docMk/>
            <pc:sldMk cId="3583606461" sldId="313"/>
            <ac:spMk id="46" creationId="{AB782181-B845-0C4A-99CB-A4B1CDC784E0}"/>
          </ac:spMkLst>
        </pc:spChg>
        <pc:spChg chg="mod">
          <ac:chgData name="Khanh Do VSP" userId="e38e0d4bef38335b" providerId="LiveId" clId="{3E818374-725B-4E25-B7C4-E8E442582882}" dt="2024-02-23T07:27:52.345" v="224" actId="688"/>
          <ac:spMkLst>
            <pc:docMk/>
            <pc:sldMk cId="3583606461" sldId="313"/>
            <ac:spMk id="47" creationId="{ECE2EDFC-06B0-B386-CF4E-F7ECD9F034A5}"/>
          </ac:spMkLst>
        </pc:spChg>
        <pc:spChg chg="mod">
          <ac:chgData name="Khanh Do VSP" userId="e38e0d4bef38335b" providerId="LiveId" clId="{3E818374-725B-4E25-B7C4-E8E442582882}" dt="2024-02-23T07:27:52.345" v="224" actId="688"/>
          <ac:spMkLst>
            <pc:docMk/>
            <pc:sldMk cId="3583606461" sldId="313"/>
            <ac:spMk id="48" creationId="{D7B00EF1-DEE5-3255-FF36-9AB9E1F41103}"/>
          </ac:spMkLst>
        </pc:spChg>
        <pc:spChg chg="mod">
          <ac:chgData name="Khanh Do VSP" userId="e38e0d4bef38335b" providerId="LiveId" clId="{3E818374-725B-4E25-B7C4-E8E442582882}" dt="2024-02-23T07:27:52.345" v="224" actId="688"/>
          <ac:spMkLst>
            <pc:docMk/>
            <pc:sldMk cId="3583606461" sldId="313"/>
            <ac:spMk id="49" creationId="{3D9A42B5-7449-AF53-A616-41D4E3B4355A}"/>
          </ac:spMkLst>
        </pc:spChg>
        <pc:spChg chg="mod">
          <ac:chgData name="Khanh Do VSP" userId="e38e0d4bef38335b" providerId="LiveId" clId="{3E818374-725B-4E25-B7C4-E8E442582882}" dt="2024-02-23T07:27:52.345" v="224" actId="688"/>
          <ac:spMkLst>
            <pc:docMk/>
            <pc:sldMk cId="3583606461" sldId="313"/>
            <ac:spMk id="50" creationId="{24A137B5-DB45-0F70-5C0E-B746A68F9BEC}"/>
          </ac:spMkLst>
        </pc:spChg>
        <pc:spChg chg="mod">
          <ac:chgData name="Khanh Do VSP" userId="e38e0d4bef38335b" providerId="LiveId" clId="{3E818374-725B-4E25-B7C4-E8E442582882}" dt="2024-02-23T07:27:52.345" v="224" actId="688"/>
          <ac:spMkLst>
            <pc:docMk/>
            <pc:sldMk cId="3583606461" sldId="313"/>
            <ac:spMk id="51" creationId="{DD47632C-8284-1DD3-7D88-A0ADA785BCE2}"/>
          </ac:spMkLst>
        </pc:spChg>
        <pc:spChg chg="mod">
          <ac:chgData name="Khanh Do VSP" userId="e38e0d4bef38335b" providerId="LiveId" clId="{3E818374-725B-4E25-B7C4-E8E442582882}" dt="2024-02-23T07:27:52.345" v="224" actId="688"/>
          <ac:spMkLst>
            <pc:docMk/>
            <pc:sldMk cId="3583606461" sldId="313"/>
            <ac:spMk id="52" creationId="{D4A32D98-76A3-C813-88D3-950DBA16C61F}"/>
          </ac:spMkLst>
        </pc:spChg>
        <pc:spChg chg="mod">
          <ac:chgData name="Khanh Do VSP" userId="e38e0d4bef38335b" providerId="LiveId" clId="{3E818374-725B-4E25-B7C4-E8E442582882}" dt="2024-02-23T07:27:52.345" v="224" actId="688"/>
          <ac:spMkLst>
            <pc:docMk/>
            <pc:sldMk cId="3583606461" sldId="313"/>
            <ac:spMk id="53" creationId="{91850EBF-2A69-087A-6657-FD45D1F31FD4}"/>
          </ac:spMkLst>
        </pc:spChg>
        <pc:spChg chg="add mod">
          <ac:chgData name="Khanh Do VSP" userId="e38e0d4bef38335b" providerId="LiveId" clId="{3E818374-725B-4E25-B7C4-E8E442582882}" dt="2024-02-23T07:27:32.139" v="223" actId="1076"/>
          <ac:spMkLst>
            <pc:docMk/>
            <pc:sldMk cId="3583606461" sldId="313"/>
            <ac:spMk id="54" creationId="{601B95D2-41B8-9C5F-4371-0D16EC9148D2}"/>
          </ac:spMkLst>
        </pc:spChg>
        <pc:spChg chg="add mod">
          <ac:chgData name="Khanh Do VSP" userId="e38e0d4bef38335b" providerId="LiveId" clId="{3E818374-725B-4E25-B7C4-E8E442582882}" dt="2024-02-23T00:32:03.382" v="73" actId="571"/>
          <ac:spMkLst>
            <pc:docMk/>
            <pc:sldMk cId="3583606461" sldId="313"/>
            <ac:spMk id="55" creationId="{462D34E1-9946-45CA-2D3E-DEE86D3C2385}"/>
          </ac:spMkLst>
        </pc:spChg>
        <pc:spChg chg="add del mod">
          <ac:chgData name="Khanh Do VSP" userId="e38e0d4bef38335b" providerId="LiveId" clId="{3E818374-725B-4E25-B7C4-E8E442582882}" dt="2024-02-23T00:32:40.303" v="80" actId="478"/>
          <ac:spMkLst>
            <pc:docMk/>
            <pc:sldMk cId="3583606461" sldId="313"/>
            <ac:spMk id="56" creationId="{C3D9A817-A060-EA94-3983-6B2D55374E0A}"/>
          </ac:spMkLst>
        </pc:spChg>
        <pc:spChg chg="add del mod">
          <ac:chgData name="Khanh Do VSP" userId="e38e0d4bef38335b" providerId="LiveId" clId="{3E818374-725B-4E25-B7C4-E8E442582882}" dt="2024-02-23T00:32:42.797" v="83" actId="478"/>
          <ac:spMkLst>
            <pc:docMk/>
            <pc:sldMk cId="3583606461" sldId="313"/>
            <ac:spMk id="57" creationId="{4BAADAEF-9770-1D6C-914A-807021E33D8D}"/>
          </ac:spMkLst>
        </pc:spChg>
        <pc:spChg chg="add del mod">
          <ac:chgData name="Khanh Do VSP" userId="e38e0d4bef38335b" providerId="LiveId" clId="{3E818374-725B-4E25-B7C4-E8E442582882}" dt="2024-02-23T00:32:41.815" v="82" actId="478"/>
          <ac:spMkLst>
            <pc:docMk/>
            <pc:sldMk cId="3583606461" sldId="313"/>
            <ac:spMk id="58" creationId="{58805005-DAE9-CC3A-0EC5-1F119056095A}"/>
          </ac:spMkLst>
        </pc:spChg>
        <pc:spChg chg="add del mod">
          <ac:chgData name="Khanh Do VSP" userId="e38e0d4bef38335b" providerId="LiveId" clId="{3E818374-725B-4E25-B7C4-E8E442582882}" dt="2024-02-23T00:32:41.143" v="81" actId="478"/>
          <ac:spMkLst>
            <pc:docMk/>
            <pc:sldMk cId="3583606461" sldId="313"/>
            <ac:spMk id="59" creationId="{9C121B58-6752-BC83-7762-1AED3B35F1E6}"/>
          </ac:spMkLst>
        </pc:spChg>
        <pc:spChg chg="add mod">
          <ac:chgData name="Khanh Do VSP" userId="e38e0d4bef38335b" providerId="LiveId" clId="{3E818374-725B-4E25-B7C4-E8E442582882}" dt="2024-02-23T00:33:21.971" v="89" actId="1582"/>
          <ac:spMkLst>
            <pc:docMk/>
            <pc:sldMk cId="3583606461" sldId="313"/>
            <ac:spMk id="60" creationId="{1DD75608-AAE6-4322-C21A-7B8D2C2DF5A4}"/>
          </ac:spMkLst>
        </pc:spChg>
        <pc:spChg chg="add mod">
          <ac:chgData name="Khanh Do VSP" userId="e38e0d4bef38335b" providerId="LiveId" clId="{3E818374-725B-4E25-B7C4-E8E442582882}" dt="2024-02-23T00:33:27.508" v="90" actId="571"/>
          <ac:spMkLst>
            <pc:docMk/>
            <pc:sldMk cId="3583606461" sldId="313"/>
            <ac:spMk id="61" creationId="{8D11F258-DC4A-1975-6E37-E5A540CC7B4E}"/>
          </ac:spMkLst>
        </pc:spChg>
        <pc:spChg chg="add mod">
          <ac:chgData name="Khanh Do VSP" userId="e38e0d4bef38335b" providerId="LiveId" clId="{3E818374-725B-4E25-B7C4-E8E442582882}" dt="2024-02-23T00:33:34.419" v="91" actId="571"/>
          <ac:spMkLst>
            <pc:docMk/>
            <pc:sldMk cId="3583606461" sldId="313"/>
            <ac:spMk id="62" creationId="{D97DA4FE-0D81-278D-601D-661957959413}"/>
          </ac:spMkLst>
        </pc:spChg>
        <pc:spChg chg="add mod">
          <ac:chgData name="Khanh Do VSP" userId="e38e0d4bef38335b" providerId="LiveId" clId="{3E818374-725B-4E25-B7C4-E8E442582882}" dt="2024-02-23T00:33:37.736" v="92" actId="571"/>
          <ac:spMkLst>
            <pc:docMk/>
            <pc:sldMk cId="3583606461" sldId="313"/>
            <ac:spMk id="63" creationId="{9F76227B-A4BD-47AC-67AC-D0D6ED84A0D3}"/>
          </ac:spMkLst>
        </pc:spChg>
        <pc:spChg chg="add mod">
          <ac:chgData name="Khanh Do VSP" userId="e38e0d4bef38335b" providerId="LiveId" clId="{3E818374-725B-4E25-B7C4-E8E442582882}" dt="2024-02-23T00:33:43.508" v="93" actId="571"/>
          <ac:spMkLst>
            <pc:docMk/>
            <pc:sldMk cId="3583606461" sldId="313"/>
            <ac:spMk id="64" creationId="{7CA5C0E4-EBB2-35A0-0F75-421539691D38}"/>
          </ac:spMkLst>
        </pc:spChg>
        <pc:spChg chg="add mod">
          <ac:chgData name="Khanh Do VSP" userId="e38e0d4bef38335b" providerId="LiveId" clId="{3E818374-725B-4E25-B7C4-E8E442582882}" dt="2024-02-23T00:33:43.508" v="93" actId="571"/>
          <ac:spMkLst>
            <pc:docMk/>
            <pc:sldMk cId="3583606461" sldId="313"/>
            <ac:spMk id="65" creationId="{A94CD61A-1250-62EE-1C75-1A373F521B88}"/>
          </ac:spMkLst>
        </pc:spChg>
        <pc:grpChg chg="mod">
          <ac:chgData name="Khanh Do VSP" userId="e38e0d4bef38335b" providerId="LiveId" clId="{3E818374-725B-4E25-B7C4-E8E442582882}" dt="2024-02-23T00:31:47.422" v="68" actId="1076"/>
          <ac:grpSpMkLst>
            <pc:docMk/>
            <pc:sldMk cId="3583606461" sldId="313"/>
            <ac:grpSpMk id="24" creationId="{1A17017B-9F53-513E-BE22-E64EE454D337}"/>
          </ac:grpSpMkLst>
        </pc:grpChg>
      </pc:sldChg>
      <pc:sldChg chg="addSp modSp mod">
        <pc:chgData name="Khanh Do VSP" userId="e38e0d4bef38335b" providerId="LiveId" clId="{3E818374-725B-4E25-B7C4-E8E442582882}" dt="2024-02-23T07:28:23.714" v="225" actId="688"/>
        <pc:sldMkLst>
          <pc:docMk/>
          <pc:sldMk cId="1806162529" sldId="314"/>
        </pc:sldMkLst>
        <pc:spChg chg="add mod">
          <ac:chgData name="Khanh Do VSP" userId="e38e0d4bef38335b" providerId="LiveId" clId="{3E818374-725B-4E25-B7C4-E8E442582882}" dt="2024-02-23T00:34:59.522" v="114" actId="1582"/>
          <ac:spMkLst>
            <pc:docMk/>
            <pc:sldMk cId="1806162529" sldId="314"/>
            <ac:spMk id="6" creationId="{7B39BEA7-99E7-7C52-0433-9560FA2653F9}"/>
          </ac:spMkLst>
        </pc:spChg>
        <pc:spChg chg="add mod">
          <ac:chgData name="Khanh Do VSP" userId="e38e0d4bef38335b" providerId="LiveId" clId="{3E818374-725B-4E25-B7C4-E8E442582882}" dt="2024-02-23T00:35:02.607" v="115" actId="571"/>
          <ac:spMkLst>
            <pc:docMk/>
            <pc:sldMk cId="1806162529" sldId="314"/>
            <ac:spMk id="7" creationId="{612540AD-366B-426D-B6A8-26C0630E247C}"/>
          </ac:spMkLst>
        </pc:spChg>
        <pc:spChg chg="add mod">
          <ac:chgData name="Khanh Do VSP" userId="e38e0d4bef38335b" providerId="LiveId" clId="{3E818374-725B-4E25-B7C4-E8E442582882}" dt="2024-02-23T00:35:04.862" v="116" actId="571"/>
          <ac:spMkLst>
            <pc:docMk/>
            <pc:sldMk cId="1806162529" sldId="314"/>
            <ac:spMk id="26" creationId="{08E8F9A2-713D-0ECB-DFCA-A37081A03C70}"/>
          </ac:spMkLst>
        </pc:spChg>
        <pc:spChg chg="mod">
          <ac:chgData name="Khanh Do VSP" userId="e38e0d4bef38335b" providerId="LiveId" clId="{3E818374-725B-4E25-B7C4-E8E442582882}" dt="2024-02-23T07:28:23.714" v="225" actId="688"/>
          <ac:spMkLst>
            <pc:docMk/>
            <pc:sldMk cId="1806162529" sldId="314"/>
            <ac:spMk id="29" creationId="{C58C2E2C-6071-4370-D297-B3F715F90085}"/>
          </ac:spMkLst>
        </pc:spChg>
        <pc:spChg chg="mod">
          <ac:chgData name="Khanh Do VSP" userId="e38e0d4bef38335b" providerId="LiveId" clId="{3E818374-725B-4E25-B7C4-E8E442582882}" dt="2024-02-23T07:28:23.714" v="225" actId="688"/>
          <ac:spMkLst>
            <pc:docMk/>
            <pc:sldMk cId="1806162529" sldId="314"/>
            <ac:spMk id="30" creationId="{6A04C2AD-4236-4C55-E2DE-790369359206}"/>
          </ac:spMkLst>
        </pc:spChg>
        <pc:spChg chg="mod">
          <ac:chgData name="Khanh Do VSP" userId="e38e0d4bef38335b" providerId="LiveId" clId="{3E818374-725B-4E25-B7C4-E8E442582882}" dt="2024-02-23T07:28:23.714" v="225" actId="688"/>
          <ac:spMkLst>
            <pc:docMk/>
            <pc:sldMk cId="1806162529" sldId="314"/>
            <ac:spMk id="31" creationId="{A5258BB0-DB49-53FA-66D2-972BBD2549FD}"/>
          </ac:spMkLst>
        </pc:spChg>
        <pc:spChg chg="mod">
          <ac:chgData name="Khanh Do VSP" userId="e38e0d4bef38335b" providerId="LiveId" clId="{3E818374-725B-4E25-B7C4-E8E442582882}" dt="2024-02-23T07:28:23.714" v="225" actId="688"/>
          <ac:spMkLst>
            <pc:docMk/>
            <pc:sldMk cId="1806162529" sldId="314"/>
            <ac:spMk id="44" creationId="{EFF03B38-CA5F-9352-93AB-68E28C7E7272}"/>
          </ac:spMkLst>
        </pc:spChg>
        <pc:spChg chg="mod">
          <ac:chgData name="Khanh Do VSP" userId="e38e0d4bef38335b" providerId="LiveId" clId="{3E818374-725B-4E25-B7C4-E8E442582882}" dt="2024-02-23T07:28:23.714" v="225" actId="688"/>
          <ac:spMkLst>
            <pc:docMk/>
            <pc:sldMk cId="1806162529" sldId="314"/>
            <ac:spMk id="45" creationId="{B3500111-A8D8-4A25-7CE5-C110B19A3969}"/>
          </ac:spMkLst>
        </pc:spChg>
        <pc:spChg chg="add mod">
          <ac:chgData name="Khanh Do VSP" userId="e38e0d4bef38335b" providerId="LiveId" clId="{3E818374-725B-4E25-B7C4-E8E442582882}" dt="2024-02-23T00:35:12.413" v="117" actId="571"/>
          <ac:spMkLst>
            <pc:docMk/>
            <pc:sldMk cId="1806162529" sldId="314"/>
            <ac:spMk id="46" creationId="{700612FE-370A-DADB-140D-84FB6C1B87EF}"/>
          </ac:spMkLst>
        </pc:spChg>
        <pc:spChg chg="mod">
          <ac:chgData name="Khanh Do VSP" userId="e38e0d4bef38335b" providerId="LiveId" clId="{3E818374-725B-4E25-B7C4-E8E442582882}" dt="2024-02-23T07:28:23.714" v="225" actId="688"/>
          <ac:spMkLst>
            <pc:docMk/>
            <pc:sldMk cId="1806162529" sldId="314"/>
            <ac:spMk id="47" creationId="{6B822760-A0FB-E1AC-24D3-30DB75BDFBAA}"/>
          </ac:spMkLst>
        </pc:spChg>
        <pc:spChg chg="mod">
          <ac:chgData name="Khanh Do VSP" userId="e38e0d4bef38335b" providerId="LiveId" clId="{3E818374-725B-4E25-B7C4-E8E442582882}" dt="2024-02-23T07:28:23.714" v="225" actId="688"/>
          <ac:spMkLst>
            <pc:docMk/>
            <pc:sldMk cId="1806162529" sldId="314"/>
            <ac:spMk id="48" creationId="{A9C43DC8-C498-1833-76AC-86CA9E4E733D}"/>
          </ac:spMkLst>
        </pc:spChg>
        <pc:spChg chg="mod">
          <ac:chgData name="Khanh Do VSP" userId="e38e0d4bef38335b" providerId="LiveId" clId="{3E818374-725B-4E25-B7C4-E8E442582882}" dt="2024-02-23T07:28:23.714" v="225" actId="688"/>
          <ac:spMkLst>
            <pc:docMk/>
            <pc:sldMk cId="1806162529" sldId="314"/>
            <ac:spMk id="49" creationId="{85C79826-89C8-C8CA-0876-573062ACC43F}"/>
          </ac:spMkLst>
        </pc:spChg>
        <pc:spChg chg="add mod">
          <ac:chgData name="Khanh Do VSP" userId="e38e0d4bef38335b" providerId="LiveId" clId="{3E818374-725B-4E25-B7C4-E8E442582882}" dt="2024-02-23T00:35:12.413" v="117" actId="571"/>
          <ac:spMkLst>
            <pc:docMk/>
            <pc:sldMk cId="1806162529" sldId="314"/>
            <ac:spMk id="50" creationId="{FE046576-E0AC-DE54-3D3C-86316A716E2D}"/>
          </ac:spMkLst>
        </pc:spChg>
        <pc:spChg chg="add mod">
          <ac:chgData name="Khanh Do VSP" userId="e38e0d4bef38335b" providerId="LiveId" clId="{3E818374-725B-4E25-B7C4-E8E442582882}" dt="2024-02-23T00:35:12.413" v="117" actId="571"/>
          <ac:spMkLst>
            <pc:docMk/>
            <pc:sldMk cId="1806162529" sldId="314"/>
            <ac:spMk id="51" creationId="{D4367088-FA89-758A-E97F-D40DDFDB8F20}"/>
          </ac:spMkLst>
        </pc:spChg>
        <pc:spChg chg="add mod">
          <ac:chgData name="Khanh Do VSP" userId="e38e0d4bef38335b" providerId="LiveId" clId="{3E818374-725B-4E25-B7C4-E8E442582882}" dt="2024-02-23T00:36:52.906" v="138" actId="1582"/>
          <ac:spMkLst>
            <pc:docMk/>
            <pc:sldMk cId="1806162529" sldId="314"/>
            <ac:spMk id="52" creationId="{AC2ADF32-E6FB-A9CC-A5FC-2863FA3ECED8}"/>
          </ac:spMkLst>
        </pc:spChg>
        <pc:spChg chg="add mod">
          <ac:chgData name="Khanh Do VSP" userId="e38e0d4bef38335b" providerId="LiveId" clId="{3E818374-725B-4E25-B7C4-E8E442582882}" dt="2024-02-23T00:36:55.522" v="139" actId="571"/>
          <ac:spMkLst>
            <pc:docMk/>
            <pc:sldMk cId="1806162529" sldId="314"/>
            <ac:spMk id="53" creationId="{D34283A7-50E9-C7E0-FF71-8337FFF66732}"/>
          </ac:spMkLst>
        </pc:spChg>
        <pc:spChg chg="mod">
          <ac:chgData name="Khanh Do VSP" userId="e38e0d4bef38335b" providerId="LiveId" clId="{3E818374-725B-4E25-B7C4-E8E442582882}" dt="2024-02-23T07:28:23.714" v="225" actId="688"/>
          <ac:spMkLst>
            <pc:docMk/>
            <pc:sldMk cId="1806162529" sldId="314"/>
            <ac:spMk id="58" creationId="{1AA3F850-2A06-76F9-AC85-D819F90389BF}"/>
          </ac:spMkLst>
        </pc:spChg>
        <pc:spChg chg="mod">
          <ac:chgData name="Khanh Do VSP" userId="e38e0d4bef38335b" providerId="LiveId" clId="{3E818374-725B-4E25-B7C4-E8E442582882}" dt="2024-02-23T07:28:23.714" v="225" actId="688"/>
          <ac:spMkLst>
            <pc:docMk/>
            <pc:sldMk cId="1806162529" sldId="314"/>
            <ac:spMk id="59" creationId="{AE73BDCE-A1DB-5D92-A717-CF8D789A7403}"/>
          </ac:spMkLst>
        </pc:spChg>
        <pc:spChg chg="mod">
          <ac:chgData name="Khanh Do VSP" userId="e38e0d4bef38335b" providerId="LiveId" clId="{3E818374-725B-4E25-B7C4-E8E442582882}" dt="2024-02-23T07:28:23.714" v="225" actId="688"/>
          <ac:spMkLst>
            <pc:docMk/>
            <pc:sldMk cId="1806162529" sldId="314"/>
            <ac:spMk id="60" creationId="{C609D65C-AE4C-4E6D-914C-7411348D674F}"/>
          </ac:spMkLst>
        </pc:spChg>
        <pc:spChg chg="mod">
          <ac:chgData name="Khanh Do VSP" userId="e38e0d4bef38335b" providerId="LiveId" clId="{3E818374-725B-4E25-B7C4-E8E442582882}" dt="2024-02-23T07:28:23.714" v="225" actId="688"/>
          <ac:spMkLst>
            <pc:docMk/>
            <pc:sldMk cId="1806162529" sldId="314"/>
            <ac:spMk id="61" creationId="{0F798286-B347-F1EF-D841-C9B28E65A23E}"/>
          </ac:spMkLst>
        </pc:spChg>
        <pc:spChg chg="mod">
          <ac:chgData name="Khanh Do VSP" userId="e38e0d4bef38335b" providerId="LiveId" clId="{3E818374-725B-4E25-B7C4-E8E442582882}" dt="2024-02-23T07:28:23.714" v="225" actId="688"/>
          <ac:spMkLst>
            <pc:docMk/>
            <pc:sldMk cId="1806162529" sldId="314"/>
            <ac:spMk id="62" creationId="{227EFADA-8209-D3B7-4839-EE5074801501}"/>
          </ac:spMkLst>
        </pc:spChg>
        <pc:spChg chg="mod">
          <ac:chgData name="Khanh Do VSP" userId="e38e0d4bef38335b" providerId="LiveId" clId="{3E818374-725B-4E25-B7C4-E8E442582882}" dt="2024-02-23T07:28:23.714" v="225" actId="688"/>
          <ac:spMkLst>
            <pc:docMk/>
            <pc:sldMk cId="1806162529" sldId="314"/>
            <ac:spMk id="63" creationId="{25CDCC73-E7FE-B031-9E51-FF4C91E37617}"/>
          </ac:spMkLst>
        </pc:spChg>
        <pc:spChg chg="mod">
          <ac:chgData name="Khanh Do VSP" userId="e38e0d4bef38335b" providerId="LiveId" clId="{3E818374-725B-4E25-B7C4-E8E442582882}" dt="2024-02-23T07:28:23.714" v="225" actId="688"/>
          <ac:spMkLst>
            <pc:docMk/>
            <pc:sldMk cId="1806162529" sldId="314"/>
            <ac:spMk id="64" creationId="{CE454E18-C666-18A7-B8B6-FE1C8F3811B7}"/>
          </ac:spMkLst>
        </pc:spChg>
        <pc:spChg chg="mod">
          <ac:chgData name="Khanh Do VSP" userId="e38e0d4bef38335b" providerId="LiveId" clId="{3E818374-725B-4E25-B7C4-E8E442582882}" dt="2024-02-23T07:28:23.714" v="225" actId="688"/>
          <ac:spMkLst>
            <pc:docMk/>
            <pc:sldMk cId="1806162529" sldId="314"/>
            <ac:spMk id="65" creationId="{2AC23ED2-39D6-D152-3AC8-5E4AAB48C03B}"/>
          </ac:spMkLst>
        </pc:spChg>
      </pc:sldChg>
      <pc:sldChg chg="addSp modSp mod">
        <pc:chgData name="Khanh Do VSP" userId="e38e0d4bef38335b" providerId="LiveId" clId="{3E818374-725B-4E25-B7C4-E8E442582882}" dt="2024-02-23T07:28:42.013" v="226" actId="688"/>
        <pc:sldMkLst>
          <pc:docMk/>
          <pc:sldMk cId="3681037" sldId="315"/>
        </pc:sldMkLst>
        <pc:spChg chg="mod">
          <ac:chgData name="Khanh Do VSP" userId="e38e0d4bef38335b" providerId="LiveId" clId="{3E818374-725B-4E25-B7C4-E8E442582882}" dt="2024-02-23T07:28:42.013" v="226" actId="688"/>
          <ac:spMkLst>
            <pc:docMk/>
            <pc:sldMk cId="3681037" sldId="315"/>
            <ac:spMk id="6" creationId="{3E995BE4-3594-5190-B4B8-4A1329E1E7CC}"/>
          </ac:spMkLst>
        </pc:spChg>
        <pc:spChg chg="mod">
          <ac:chgData name="Khanh Do VSP" userId="e38e0d4bef38335b" providerId="LiveId" clId="{3E818374-725B-4E25-B7C4-E8E442582882}" dt="2024-02-23T07:28:42.013" v="226" actId="688"/>
          <ac:spMkLst>
            <pc:docMk/>
            <pc:sldMk cId="3681037" sldId="315"/>
            <ac:spMk id="7" creationId="{917C43CF-9982-265A-619D-F433A634086C}"/>
          </ac:spMkLst>
        </pc:spChg>
        <pc:spChg chg="mod">
          <ac:chgData name="Khanh Do VSP" userId="e38e0d4bef38335b" providerId="LiveId" clId="{3E818374-725B-4E25-B7C4-E8E442582882}" dt="2024-02-23T07:28:42.013" v="226" actId="688"/>
          <ac:spMkLst>
            <pc:docMk/>
            <pc:sldMk cId="3681037" sldId="315"/>
            <ac:spMk id="26" creationId="{3C006122-B61B-944F-011A-D50B864DE765}"/>
          </ac:spMkLst>
        </pc:spChg>
        <pc:spChg chg="mod">
          <ac:chgData name="Khanh Do VSP" userId="e38e0d4bef38335b" providerId="LiveId" clId="{3E818374-725B-4E25-B7C4-E8E442582882}" dt="2024-02-23T07:28:42.013" v="226" actId="688"/>
          <ac:spMkLst>
            <pc:docMk/>
            <pc:sldMk cId="3681037" sldId="315"/>
            <ac:spMk id="29" creationId="{395F80D3-8BD6-A780-FED8-3725DEA47A89}"/>
          </ac:spMkLst>
        </pc:spChg>
        <pc:spChg chg="mod">
          <ac:chgData name="Khanh Do VSP" userId="e38e0d4bef38335b" providerId="LiveId" clId="{3E818374-725B-4E25-B7C4-E8E442582882}" dt="2024-02-23T07:28:42.013" v="226" actId="688"/>
          <ac:spMkLst>
            <pc:docMk/>
            <pc:sldMk cId="3681037" sldId="315"/>
            <ac:spMk id="30" creationId="{054963F5-FC52-5E3A-88C2-2943108AC66A}"/>
          </ac:spMkLst>
        </pc:spChg>
        <pc:spChg chg="mod">
          <ac:chgData name="Khanh Do VSP" userId="e38e0d4bef38335b" providerId="LiveId" clId="{3E818374-725B-4E25-B7C4-E8E442582882}" dt="2024-02-23T07:28:42.013" v="226" actId="688"/>
          <ac:spMkLst>
            <pc:docMk/>
            <pc:sldMk cId="3681037" sldId="315"/>
            <ac:spMk id="31" creationId="{4668363F-F0D8-9B4B-1D1D-7C22559DC83D}"/>
          </ac:spMkLst>
        </pc:spChg>
        <pc:spChg chg="mod">
          <ac:chgData name="Khanh Do VSP" userId="e38e0d4bef38335b" providerId="LiveId" clId="{3E818374-725B-4E25-B7C4-E8E442582882}" dt="2024-02-23T07:28:42.013" v="226" actId="688"/>
          <ac:spMkLst>
            <pc:docMk/>
            <pc:sldMk cId="3681037" sldId="315"/>
            <ac:spMk id="44" creationId="{C8A61494-933B-0460-B398-8981F2946D17}"/>
          </ac:spMkLst>
        </pc:spChg>
        <pc:spChg chg="mod">
          <ac:chgData name="Khanh Do VSP" userId="e38e0d4bef38335b" providerId="LiveId" clId="{3E818374-725B-4E25-B7C4-E8E442582882}" dt="2024-02-23T07:28:42.013" v="226" actId="688"/>
          <ac:spMkLst>
            <pc:docMk/>
            <pc:sldMk cId="3681037" sldId="315"/>
            <ac:spMk id="45" creationId="{30B36F0A-25DF-B901-CC0C-4C60BF9AB5E4}"/>
          </ac:spMkLst>
        </pc:spChg>
        <pc:spChg chg="mod">
          <ac:chgData name="Khanh Do VSP" userId="e38e0d4bef38335b" providerId="LiveId" clId="{3E818374-725B-4E25-B7C4-E8E442582882}" dt="2024-02-23T07:28:42.013" v="226" actId="688"/>
          <ac:spMkLst>
            <pc:docMk/>
            <pc:sldMk cId="3681037" sldId="315"/>
            <ac:spMk id="46" creationId="{0575C606-95AB-F139-BFD1-36DD447C1AFC}"/>
          </ac:spMkLst>
        </pc:spChg>
        <pc:spChg chg="mod">
          <ac:chgData name="Khanh Do VSP" userId="e38e0d4bef38335b" providerId="LiveId" clId="{3E818374-725B-4E25-B7C4-E8E442582882}" dt="2024-02-23T07:28:42.013" v="226" actId="688"/>
          <ac:spMkLst>
            <pc:docMk/>
            <pc:sldMk cId="3681037" sldId="315"/>
            <ac:spMk id="47" creationId="{DD478C77-88EE-061F-223A-2187B111B94C}"/>
          </ac:spMkLst>
        </pc:spChg>
        <pc:spChg chg="mod">
          <ac:chgData name="Khanh Do VSP" userId="e38e0d4bef38335b" providerId="LiveId" clId="{3E818374-725B-4E25-B7C4-E8E442582882}" dt="2024-02-23T07:28:42.013" v="226" actId="688"/>
          <ac:spMkLst>
            <pc:docMk/>
            <pc:sldMk cId="3681037" sldId="315"/>
            <ac:spMk id="48" creationId="{BB1B5A7F-374D-571B-9842-4DB9D7A6DF86}"/>
          </ac:spMkLst>
        </pc:spChg>
        <pc:spChg chg="mod">
          <ac:chgData name="Khanh Do VSP" userId="e38e0d4bef38335b" providerId="LiveId" clId="{3E818374-725B-4E25-B7C4-E8E442582882}" dt="2024-02-23T07:28:42.013" v="226" actId="688"/>
          <ac:spMkLst>
            <pc:docMk/>
            <pc:sldMk cId="3681037" sldId="315"/>
            <ac:spMk id="49" creationId="{537914F5-3FE4-2950-863E-76F559D7FF9B}"/>
          </ac:spMkLst>
        </pc:spChg>
        <pc:spChg chg="mod">
          <ac:chgData name="Khanh Do VSP" userId="e38e0d4bef38335b" providerId="LiveId" clId="{3E818374-725B-4E25-B7C4-E8E442582882}" dt="2024-02-23T07:28:42.013" v="226" actId="688"/>
          <ac:spMkLst>
            <pc:docMk/>
            <pc:sldMk cId="3681037" sldId="315"/>
            <ac:spMk id="50" creationId="{7D0657CF-BC1A-6E28-93F8-9969ECC8621F}"/>
          </ac:spMkLst>
        </pc:spChg>
        <pc:spChg chg="mod">
          <ac:chgData name="Khanh Do VSP" userId="e38e0d4bef38335b" providerId="LiveId" clId="{3E818374-725B-4E25-B7C4-E8E442582882}" dt="2024-02-23T07:28:42.013" v="226" actId="688"/>
          <ac:spMkLst>
            <pc:docMk/>
            <pc:sldMk cId="3681037" sldId="315"/>
            <ac:spMk id="51" creationId="{5FC50B10-F7AA-6E80-F609-C6AFC12C2873}"/>
          </ac:spMkLst>
        </pc:spChg>
        <pc:spChg chg="mod">
          <ac:chgData name="Khanh Do VSP" userId="e38e0d4bef38335b" providerId="LiveId" clId="{3E818374-725B-4E25-B7C4-E8E442582882}" dt="2024-02-23T07:28:42.013" v="226" actId="688"/>
          <ac:spMkLst>
            <pc:docMk/>
            <pc:sldMk cId="3681037" sldId="315"/>
            <ac:spMk id="52" creationId="{E43A241A-277B-F2DF-7492-A4BF8AECD3C0}"/>
          </ac:spMkLst>
        </pc:spChg>
        <pc:spChg chg="mod">
          <ac:chgData name="Khanh Do VSP" userId="e38e0d4bef38335b" providerId="LiveId" clId="{3E818374-725B-4E25-B7C4-E8E442582882}" dt="2024-02-23T07:28:42.013" v="226" actId="688"/>
          <ac:spMkLst>
            <pc:docMk/>
            <pc:sldMk cId="3681037" sldId="315"/>
            <ac:spMk id="53" creationId="{3A60734C-443F-5AE1-19C6-79EEF9EA144F}"/>
          </ac:spMkLst>
        </pc:spChg>
        <pc:spChg chg="add mod">
          <ac:chgData name="Khanh Do VSP" userId="e38e0d4bef38335b" providerId="LiveId" clId="{3E818374-725B-4E25-B7C4-E8E442582882}" dt="2024-02-23T00:37:21.463" v="147" actId="1076"/>
          <ac:spMkLst>
            <pc:docMk/>
            <pc:sldMk cId="3681037" sldId="315"/>
            <ac:spMk id="54" creationId="{9B03191C-2388-9E8D-4B5F-13337C81C4E5}"/>
          </ac:spMkLst>
        </pc:spChg>
        <pc:spChg chg="add mod">
          <ac:chgData name="Khanh Do VSP" userId="e38e0d4bef38335b" providerId="LiveId" clId="{3E818374-725B-4E25-B7C4-E8E442582882}" dt="2024-02-23T00:37:24.117" v="148" actId="571"/>
          <ac:spMkLst>
            <pc:docMk/>
            <pc:sldMk cId="3681037" sldId="315"/>
            <ac:spMk id="55" creationId="{91B45C9C-9F1A-1AD2-7EC8-3A409D3D037D}"/>
          </ac:spMkLst>
        </pc:spChg>
        <pc:spChg chg="add mod">
          <ac:chgData name="Khanh Do VSP" userId="e38e0d4bef38335b" providerId="LiveId" clId="{3E818374-725B-4E25-B7C4-E8E442582882}" dt="2024-02-23T00:37:26.113" v="149" actId="571"/>
          <ac:spMkLst>
            <pc:docMk/>
            <pc:sldMk cId="3681037" sldId="315"/>
            <ac:spMk id="56" creationId="{73007506-4B3C-501E-1109-C142056686DE}"/>
          </ac:spMkLst>
        </pc:spChg>
        <pc:spChg chg="add mod">
          <ac:chgData name="Khanh Do VSP" userId="e38e0d4bef38335b" providerId="LiveId" clId="{3E818374-725B-4E25-B7C4-E8E442582882}" dt="2024-02-23T00:37:32.063" v="150" actId="571"/>
          <ac:spMkLst>
            <pc:docMk/>
            <pc:sldMk cId="3681037" sldId="315"/>
            <ac:spMk id="57" creationId="{44EA45CA-2A6C-A9DD-65FF-723470B22732}"/>
          </ac:spMkLst>
        </pc:spChg>
        <pc:spChg chg="add mod">
          <ac:chgData name="Khanh Do VSP" userId="e38e0d4bef38335b" providerId="LiveId" clId="{3E818374-725B-4E25-B7C4-E8E442582882}" dt="2024-02-23T00:37:32.063" v="150" actId="571"/>
          <ac:spMkLst>
            <pc:docMk/>
            <pc:sldMk cId="3681037" sldId="315"/>
            <ac:spMk id="58" creationId="{DA2DF252-716B-6D94-B247-FCA51A67AE9D}"/>
          </ac:spMkLst>
        </pc:spChg>
        <pc:spChg chg="add mod">
          <ac:chgData name="Khanh Do VSP" userId="e38e0d4bef38335b" providerId="LiveId" clId="{3E818374-725B-4E25-B7C4-E8E442582882}" dt="2024-02-23T00:37:32.063" v="150" actId="571"/>
          <ac:spMkLst>
            <pc:docMk/>
            <pc:sldMk cId="3681037" sldId="315"/>
            <ac:spMk id="59" creationId="{F96D12C0-FB17-E830-F6F7-7803DAD16BCD}"/>
          </ac:spMkLst>
        </pc:spChg>
        <pc:picChg chg="add mod">
          <ac:chgData name="Khanh Do VSP" userId="e38e0d4bef38335b" providerId="LiveId" clId="{3E818374-725B-4E25-B7C4-E8E442582882}" dt="2024-02-23T00:39:04.924" v="162" actId="571"/>
          <ac:picMkLst>
            <pc:docMk/>
            <pc:sldMk cId="3681037" sldId="315"/>
            <ac:picMk id="60" creationId="{88BDC92E-104B-C0BC-D95C-53F77231A6DD}"/>
          </ac:picMkLst>
        </pc:picChg>
        <pc:picChg chg="add mod">
          <ac:chgData name="Khanh Do VSP" userId="e38e0d4bef38335b" providerId="LiveId" clId="{3E818374-725B-4E25-B7C4-E8E442582882}" dt="2024-02-23T00:39:02.805" v="161" actId="1076"/>
          <ac:picMkLst>
            <pc:docMk/>
            <pc:sldMk cId="3681037" sldId="315"/>
            <ac:picMk id="1026" creationId="{6C4055DF-4E0D-9E8A-8DC6-74D5CB8C9951}"/>
          </ac:picMkLst>
        </pc:picChg>
      </pc:sldChg>
      <pc:sldChg chg="addSp modSp mod">
        <pc:chgData name="Khanh Do VSP" userId="e38e0d4bef38335b" providerId="LiveId" clId="{3E818374-725B-4E25-B7C4-E8E442582882}" dt="2024-02-23T07:28:56.600" v="227" actId="688"/>
        <pc:sldMkLst>
          <pc:docMk/>
          <pc:sldMk cId="3062176557" sldId="316"/>
        </pc:sldMkLst>
        <pc:spChg chg="mod">
          <ac:chgData name="Khanh Do VSP" userId="e38e0d4bef38335b" providerId="LiveId" clId="{3E818374-725B-4E25-B7C4-E8E442582882}" dt="2024-02-23T07:28:56.600" v="227" actId="688"/>
          <ac:spMkLst>
            <pc:docMk/>
            <pc:sldMk cId="3062176557" sldId="316"/>
            <ac:spMk id="6" creationId="{67F0962D-587F-5C1C-0654-05B63EF0E2BA}"/>
          </ac:spMkLst>
        </pc:spChg>
        <pc:spChg chg="mod">
          <ac:chgData name="Khanh Do VSP" userId="e38e0d4bef38335b" providerId="LiveId" clId="{3E818374-725B-4E25-B7C4-E8E442582882}" dt="2024-02-23T07:28:56.600" v="227" actId="688"/>
          <ac:spMkLst>
            <pc:docMk/>
            <pc:sldMk cId="3062176557" sldId="316"/>
            <ac:spMk id="7" creationId="{2C042550-BDDA-39B6-9C47-0189B008FAA0}"/>
          </ac:spMkLst>
        </pc:spChg>
        <pc:spChg chg="mod">
          <ac:chgData name="Khanh Do VSP" userId="e38e0d4bef38335b" providerId="LiveId" clId="{3E818374-725B-4E25-B7C4-E8E442582882}" dt="2024-02-23T07:28:56.600" v="227" actId="688"/>
          <ac:spMkLst>
            <pc:docMk/>
            <pc:sldMk cId="3062176557" sldId="316"/>
            <ac:spMk id="26" creationId="{9FCA35BD-111E-9CEB-964C-C8D95D1586AD}"/>
          </ac:spMkLst>
        </pc:spChg>
        <pc:spChg chg="mod">
          <ac:chgData name="Khanh Do VSP" userId="e38e0d4bef38335b" providerId="LiveId" clId="{3E818374-725B-4E25-B7C4-E8E442582882}" dt="2024-02-23T07:28:56.600" v="227" actId="688"/>
          <ac:spMkLst>
            <pc:docMk/>
            <pc:sldMk cId="3062176557" sldId="316"/>
            <ac:spMk id="29" creationId="{010B090A-F3C3-E426-F849-2FC000C721FD}"/>
          </ac:spMkLst>
        </pc:spChg>
        <pc:spChg chg="mod">
          <ac:chgData name="Khanh Do VSP" userId="e38e0d4bef38335b" providerId="LiveId" clId="{3E818374-725B-4E25-B7C4-E8E442582882}" dt="2024-02-23T07:28:56.600" v="227" actId="688"/>
          <ac:spMkLst>
            <pc:docMk/>
            <pc:sldMk cId="3062176557" sldId="316"/>
            <ac:spMk id="30" creationId="{85199C6C-0F34-B9F4-6F4B-CEAE4D43A849}"/>
          </ac:spMkLst>
        </pc:spChg>
        <pc:spChg chg="mod">
          <ac:chgData name="Khanh Do VSP" userId="e38e0d4bef38335b" providerId="LiveId" clId="{3E818374-725B-4E25-B7C4-E8E442582882}" dt="2024-02-23T07:28:56.600" v="227" actId="688"/>
          <ac:spMkLst>
            <pc:docMk/>
            <pc:sldMk cId="3062176557" sldId="316"/>
            <ac:spMk id="31" creationId="{09E5952A-A0AD-E22B-D77A-C45602AEDB73}"/>
          </ac:spMkLst>
        </pc:spChg>
        <pc:spChg chg="mod">
          <ac:chgData name="Khanh Do VSP" userId="e38e0d4bef38335b" providerId="LiveId" clId="{3E818374-725B-4E25-B7C4-E8E442582882}" dt="2024-02-23T07:28:56.600" v="227" actId="688"/>
          <ac:spMkLst>
            <pc:docMk/>
            <pc:sldMk cId="3062176557" sldId="316"/>
            <ac:spMk id="44" creationId="{F38A9C0C-EFC0-30F6-D654-D091C044E63B}"/>
          </ac:spMkLst>
        </pc:spChg>
        <pc:spChg chg="mod">
          <ac:chgData name="Khanh Do VSP" userId="e38e0d4bef38335b" providerId="LiveId" clId="{3E818374-725B-4E25-B7C4-E8E442582882}" dt="2024-02-23T07:28:56.600" v="227" actId="688"/>
          <ac:spMkLst>
            <pc:docMk/>
            <pc:sldMk cId="3062176557" sldId="316"/>
            <ac:spMk id="45" creationId="{B751C90B-CBB1-282D-33C7-646EB2FFB471}"/>
          </ac:spMkLst>
        </pc:spChg>
        <pc:spChg chg="mod">
          <ac:chgData name="Khanh Do VSP" userId="e38e0d4bef38335b" providerId="LiveId" clId="{3E818374-725B-4E25-B7C4-E8E442582882}" dt="2024-02-23T07:28:56.600" v="227" actId="688"/>
          <ac:spMkLst>
            <pc:docMk/>
            <pc:sldMk cId="3062176557" sldId="316"/>
            <ac:spMk id="46" creationId="{AEB06360-830B-49CA-EADE-2534B618050F}"/>
          </ac:spMkLst>
        </pc:spChg>
        <pc:spChg chg="mod">
          <ac:chgData name="Khanh Do VSP" userId="e38e0d4bef38335b" providerId="LiveId" clId="{3E818374-725B-4E25-B7C4-E8E442582882}" dt="2024-02-23T07:28:56.600" v="227" actId="688"/>
          <ac:spMkLst>
            <pc:docMk/>
            <pc:sldMk cId="3062176557" sldId="316"/>
            <ac:spMk id="47" creationId="{1855E0E9-0E8F-EF56-81A7-991925EE3925}"/>
          </ac:spMkLst>
        </pc:spChg>
        <pc:spChg chg="mod">
          <ac:chgData name="Khanh Do VSP" userId="e38e0d4bef38335b" providerId="LiveId" clId="{3E818374-725B-4E25-B7C4-E8E442582882}" dt="2024-02-23T07:28:56.600" v="227" actId="688"/>
          <ac:spMkLst>
            <pc:docMk/>
            <pc:sldMk cId="3062176557" sldId="316"/>
            <ac:spMk id="48" creationId="{130FE27F-71E9-D99B-4972-29AA242E9E62}"/>
          </ac:spMkLst>
        </pc:spChg>
        <pc:spChg chg="mod">
          <ac:chgData name="Khanh Do VSP" userId="e38e0d4bef38335b" providerId="LiveId" clId="{3E818374-725B-4E25-B7C4-E8E442582882}" dt="2024-02-23T07:28:56.600" v="227" actId="688"/>
          <ac:spMkLst>
            <pc:docMk/>
            <pc:sldMk cId="3062176557" sldId="316"/>
            <ac:spMk id="49" creationId="{5A8F1157-BAAD-3601-6F2E-3986CE7B07C0}"/>
          </ac:spMkLst>
        </pc:spChg>
        <pc:spChg chg="mod">
          <ac:chgData name="Khanh Do VSP" userId="e38e0d4bef38335b" providerId="LiveId" clId="{3E818374-725B-4E25-B7C4-E8E442582882}" dt="2024-02-23T07:28:56.600" v="227" actId="688"/>
          <ac:spMkLst>
            <pc:docMk/>
            <pc:sldMk cId="3062176557" sldId="316"/>
            <ac:spMk id="50" creationId="{14CBA613-7DD8-41EB-B176-636323ACC10C}"/>
          </ac:spMkLst>
        </pc:spChg>
        <pc:spChg chg="mod">
          <ac:chgData name="Khanh Do VSP" userId="e38e0d4bef38335b" providerId="LiveId" clId="{3E818374-725B-4E25-B7C4-E8E442582882}" dt="2024-02-23T07:28:56.600" v="227" actId="688"/>
          <ac:spMkLst>
            <pc:docMk/>
            <pc:sldMk cId="3062176557" sldId="316"/>
            <ac:spMk id="51" creationId="{F51A5224-F1AE-73D6-BDCA-7CABFAA6E121}"/>
          </ac:spMkLst>
        </pc:spChg>
        <pc:spChg chg="mod">
          <ac:chgData name="Khanh Do VSP" userId="e38e0d4bef38335b" providerId="LiveId" clId="{3E818374-725B-4E25-B7C4-E8E442582882}" dt="2024-02-23T07:28:56.600" v="227" actId="688"/>
          <ac:spMkLst>
            <pc:docMk/>
            <pc:sldMk cId="3062176557" sldId="316"/>
            <ac:spMk id="52" creationId="{223020E9-2C7D-C49E-B62E-91857C207A0A}"/>
          </ac:spMkLst>
        </pc:spChg>
        <pc:spChg chg="mod">
          <ac:chgData name="Khanh Do VSP" userId="e38e0d4bef38335b" providerId="LiveId" clId="{3E818374-725B-4E25-B7C4-E8E442582882}" dt="2024-02-23T07:28:56.600" v="227" actId="688"/>
          <ac:spMkLst>
            <pc:docMk/>
            <pc:sldMk cId="3062176557" sldId="316"/>
            <ac:spMk id="53" creationId="{B73CCD7A-D52C-BFAF-2ACA-E4C920F8563B}"/>
          </ac:spMkLst>
        </pc:spChg>
        <pc:grpChg chg="mod">
          <ac:chgData name="Khanh Do VSP" userId="e38e0d4bef38335b" providerId="LiveId" clId="{3E818374-725B-4E25-B7C4-E8E442582882}" dt="2024-02-23T00:39:26.035" v="170" actId="1076"/>
          <ac:grpSpMkLst>
            <pc:docMk/>
            <pc:sldMk cId="3062176557" sldId="316"/>
            <ac:grpSpMk id="24" creationId="{588DDFEA-62F9-82E2-6BD5-807A0A132359}"/>
          </ac:grpSpMkLst>
        </pc:grpChg>
        <pc:grpChg chg="mod">
          <ac:chgData name="Khanh Do VSP" userId="e38e0d4bef38335b" providerId="LiveId" clId="{3E818374-725B-4E25-B7C4-E8E442582882}" dt="2024-02-23T00:39:59.975" v="185" actId="1076"/>
          <ac:grpSpMkLst>
            <pc:docMk/>
            <pc:sldMk cId="3062176557" sldId="316"/>
            <ac:grpSpMk id="32" creationId="{CA112213-6C29-11AC-1D16-359E3B0FE828}"/>
          </ac:grpSpMkLst>
        </pc:grpChg>
        <pc:grpChg chg="mod">
          <ac:chgData name="Khanh Do VSP" userId="e38e0d4bef38335b" providerId="LiveId" clId="{3E818374-725B-4E25-B7C4-E8E442582882}" dt="2024-02-23T00:39:52.508" v="180" actId="1076"/>
          <ac:grpSpMkLst>
            <pc:docMk/>
            <pc:sldMk cId="3062176557" sldId="316"/>
            <ac:grpSpMk id="40" creationId="{44EFFFFD-D8E4-10AD-470A-CFF6548BDE71}"/>
          </ac:grpSpMkLst>
        </pc:grpChg>
        <pc:picChg chg="add mod">
          <ac:chgData name="Khanh Do VSP" userId="e38e0d4bef38335b" providerId="LiveId" clId="{3E818374-725B-4E25-B7C4-E8E442582882}" dt="2024-02-23T00:39:41.149" v="175" actId="1076"/>
          <ac:picMkLst>
            <pc:docMk/>
            <pc:sldMk cId="3062176557" sldId="316"/>
            <ac:picMk id="54" creationId="{9AD3775E-56FA-5C5F-CCF1-A9609FF56E24}"/>
          </ac:picMkLst>
        </pc:picChg>
        <pc:picChg chg="add mod">
          <ac:chgData name="Khanh Do VSP" userId="e38e0d4bef38335b" providerId="LiveId" clId="{3E818374-725B-4E25-B7C4-E8E442582882}" dt="2024-02-23T00:39:44.236" v="176" actId="571"/>
          <ac:picMkLst>
            <pc:docMk/>
            <pc:sldMk cId="3062176557" sldId="316"/>
            <ac:picMk id="55" creationId="{7E07942D-EC46-1B40-5D01-BE011322ACEC}"/>
          </ac:picMkLst>
        </pc:picChg>
        <pc:picChg chg="add mod">
          <ac:chgData name="Khanh Do VSP" userId="e38e0d4bef38335b" providerId="LiveId" clId="{3E818374-725B-4E25-B7C4-E8E442582882}" dt="2024-02-23T00:39:45.794" v="177" actId="571"/>
          <ac:picMkLst>
            <pc:docMk/>
            <pc:sldMk cId="3062176557" sldId="316"/>
            <ac:picMk id="56" creationId="{7F703284-79E0-BCBC-F034-9392D9DA5EC7}"/>
          </ac:picMkLst>
        </pc:picChg>
        <pc:picChg chg="add mod">
          <ac:chgData name="Khanh Do VSP" userId="e38e0d4bef38335b" providerId="LiveId" clId="{3E818374-725B-4E25-B7C4-E8E442582882}" dt="2024-02-23T00:40:10.607" v="188" actId="571"/>
          <ac:picMkLst>
            <pc:docMk/>
            <pc:sldMk cId="3062176557" sldId="316"/>
            <ac:picMk id="57" creationId="{87C68E64-626B-274C-ECF5-469835DEE101}"/>
          </ac:picMkLst>
        </pc:picChg>
        <pc:picChg chg="add mod">
          <ac:chgData name="Khanh Do VSP" userId="e38e0d4bef38335b" providerId="LiveId" clId="{3E818374-725B-4E25-B7C4-E8E442582882}" dt="2024-02-23T00:40:10.607" v="188" actId="571"/>
          <ac:picMkLst>
            <pc:docMk/>
            <pc:sldMk cId="3062176557" sldId="316"/>
            <ac:picMk id="58" creationId="{53A6E962-CDF0-4B7B-905E-2BB580CC8DE4}"/>
          </ac:picMkLst>
        </pc:picChg>
        <pc:picChg chg="add mod">
          <ac:chgData name="Khanh Do VSP" userId="e38e0d4bef38335b" providerId="LiveId" clId="{3E818374-725B-4E25-B7C4-E8E442582882}" dt="2024-02-23T00:40:10.607" v="188" actId="571"/>
          <ac:picMkLst>
            <pc:docMk/>
            <pc:sldMk cId="3062176557" sldId="316"/>
            <ac:picMk id="59" creationId="{85D0F6D3-CE5A-5413-B3E9-8317A4922892}"/>
          </ac:picMkLst>
        </pc:picChg>
        <pc:picChg chg="add mod">
          <ac:chgData name="Khanh Do VSP" userId="e38e0d4bef38335b" providerId="LiveId" clId="{3E818374-725B-4E25-B7C4-E8E442582882}" dt="2024-02-23T00:41:32.946" v="200" actId="571"/>
          <ac:picMkLst>
            <pc:docMk/>
            <pc:sldMk cId="3062176557" sldId="316"/>
            <ac:picMk id="60" creationId="{E339A624-3068-3F6B-467F-EA1A44126087}"/>
          </ac:picMkLst>
        </pc:picChg>
        <pc:picChg chg="add mod">
          <ac:chgData name="Khanh Do VSP" userId="e38e0d4bef38335b" providerId="LiveId" clId="{3E818374-725B-4E25-B7C4-E8E442582882}" dt="2024-02-23T00:41:30.747" v="199" actId="1076"/>
          <ac:picMkLst>
            <pc:docMk/>
            <pc:sldMk cId="3062176557" sldId="316"/>
            <ac:picMk id="2050" creationId="{358CF632-3F3B-A4F0-B872-CB00D1F02F3A}"/>
          </ac:picMkLst>
        </pc:picChg>
      </pc:sldChg>
      <pc:sldChg chg="addSp modSp mod">
        <pc:chgData name="Khanh Do VSP" userId="e38e0d4bef38335b" providerId="LiveId" clId="{3E818374-725B-4E25-B7C4-E8E442582882}" dt="2024-02-23T07:29:33.017" v="228" actId="688"/>
        <pc:sldMkLst>
          <pc:docMk/>
          <pc:sldMk cId="1188981254" sldId="317"/>
        </pc:sldMkLst>
        <pc:spChg chg="mod">
          <ac:chgData name="Khanh Do VSP" userId="e38e0d4bef38335b" providerId="LiveId" clId="{3E818374-725B-4E25-B7C4-E8E442582882}" dt="2024-02-23T07:29:33.017" v="228" actId="688"/>
          <ac:spMkLst>
            <pc:docMk/>
            <pc:sldMk cId="1188981254" sldId="317"/>
            <ac:spMk id="6" creationId="{3E2EBECD-7E70-6514-991C-8C658B8E7B12}"/>
          </ac:spMkLst>
        </pc:spChg>
        <pc:spChg chg="mod">
          <ac:chgData name="Khanh Do VSP" userId="e38e0d4bef38335b" providerId="LiveId" clId="{3E818374-725B-4E25-B7C4-E8E442582882}" dt="2024-02-23T07:29:33.017" v="228" actId="688"/>
          <ac:spMkLst>
            <pc:docMk/>
            <pc:sldMk cId="1188981254" sldId="317"/>
            <ac:spMk id="7" creationId="{1CDEBC0A-7BB1-5420-EAA9-DD96FF1CF40C}"/>
          </ac:spMkLst>
        </pc:spChg>
        <pc:spChg chg="mod">
          <ac:chgData name="Khanh Do VSP" userId="e38e0d4bef38335b" providerId="LiveId" clId="{3E818374-725B-4E25-B7C4-E8E442582882}" dt="2024-02-23T07:29:33.017" v="228" actId="688"/>
          <ac:spMkLst>
            <pc:docMk/>
            <pc:sldMk cId="1188981254" sldId="317"/>
            <ac:spMk id="26" creationId="{13FD2BD3-39D5-E4C8-51D5-670872DC5681}"/>
          </ac:spMkLst>
        </pc:spChg>
        <pc:spChg chg="mod">
          <ac:chgData name="Khanh Do VSP" userId="e38e0d4bef38335b" providerId="LiveId" clId="{3E818374-725B-4E25-B7C4-E8E442582882}" dt="2024-02-23T07:29:33.017" v="228" actId="688"/>
          <ac:spMkLst>
            <pc:docMk/>
            <pc:sldMk cId="1188981254" sldId="317"/>
            <ac:spMk id="29" creationId="{E2B7C362-BA98-33C7-ADE2-991A6041B16D}"/>
          </ac:spMkLst>
        </pc:spChg>
        <pc:spChg chg="mod">
          <ac:chgData name="Khanh Do VSP" userId="e38e0d4bef38335b" providerId="LiveId" clId="{3E818374-725B-4E25-B7C4-E8E442582882}" dt="2024-02-23T07:29:33.017" v="228" actId="688"/>
          <ac:spMkLst>
            <pc:docMk/>
            <pc:sldMk cId="1188981254" sldId="317"/>
            <ac:spMk id="30" creationId="{061E934D-C26F-3CAF-9730-AF8F6B18070F}"/>
          </ac:spMkLst>
        </pc:spChg>
        <pc:spChg chg="mod">
          <ac:chgData name="Khanh Do VSP" userId="e38e0d4bef38335b" providerId="LiveId" clId="{3E818374-725B-4E25-B7C4-E8E442582882}" dt="2024-02-23T07:29:33.017" v="228" actId="688"/>
          <ac:spMkLst>
            <pc:docMk/>
            <pc:sldMk cId="1188981254" sldId="317"/>
            <ac:spMk id="31" creationId="{51683BA5-CB82-187F-FAA7-05890A236E91}"/>
          </ac:spMkLst>
        </pc:spChg>
        <pc:spChg chg="mod">
          <ac:chgData name="Khanh Do VSP" userId="e38e0d4bef38335b" providerId="LiveId" clId="{3E818374-725B-4E25-B7C4-E8E442582882}" dt="2024-02-23T07:29:33.017" v="228" actId="688"/>
          <ac:spMkLst>
            <pc:docMk/>
            <pc:sldMk cId="1188981254" sldId="317"/>
            <ac:spMk id="44" creationId="{94167BB6-AC3A-7F28-DC70-61B8F4244554}"/>
          </ac:spMkLst>
        </pc:spChg>
        <pc:spChg chg="mod">
          <ac:chgData name="Khanh Do VSP" userId="e38e0d4bef38335b" providerId="LiveId" clId="{3E818374-725B-4E25-B7C4-E8E442582882}" dt="2024-02-23T07:29:33.017" v="228" actId="688"/>
          <ac:spMkLst>
            <pc:docMk/>
            <pc:sldMk cId="1188981254" sldId="317"/>
            <ac:spMk id="45" creationId="{0FD8526C-06B0-4D2B-4F0B-BA5EEFB922F9}"/>
          </ac:spMkLst>
        </pc:spChg>
        <pc:spChg chg="mod">
          <ac:chgData name="Khanh Do VSP" userId="e38e0d4bef38335b" providerId="LiveId" clId="{3E818374-725B-4E25-B7C4-E8E442582882}" dt="2024-02-23T07:29:33.017" v="228" actId="688"/>
          <ac:spMkLst>
            <pc:docMk/>
            <pc:sldMk cId="1188981254" sldId="317"/>
            <ac:spMk id="46" creationId="{7489A578-0BFF-A6D8-DD84-A0C8C340B5F6}"/>
          </ac:spMkLst>
        </pc:spChg>
        <pc:spChg chg="mod">
          <ac:chgData name="Khanh Do VSP" userId="e38e0d4bef38335b" providerId="LiveId" clId="{3E818374-725B-4E25-B7C4-E8E442582882}" dt="2024-02-23T07:29:33.017" v="228" actId="688"/>
          <ac:spMkLst>
            <pc:docMk/>
            <pc:sldMk cId="1188981254" sldId="317"/>
            <ac:spMk id="47" creationId="{CAC31666-73D0-58D5-FCB6-1D4C7B30665E}"/>
          </ac:spMkLst>
        </pc:spChg>
        <pc:spChg chg="mod">
          <ac:chgData name="Khanh Do VSP" userId="e38e0d4bef38335b" providerId="LiveId" clId="{3E818374-725B-4E25-B7C4-E8E442582882}" dt="2024-02-23T07:29:33.017" v="228" actId="688"/>
          <ac:spMkLst>
            <pc:docMk/>
            <pc:sldMk cId="1188981254" sldId="317"/>
            <ac:spMk id="50" creationId="{ACC8269B-0F68-46E7-EB52-E77ECF28D022}"/>
          </ac:spMkLst>
        </pc:spChg>
        <pc:spChg chg="mod">
          <ac:chgData name="Khanh Do VSP" userId="e38e0d4bef38335b" providerId="LiveId" clId="{3E818374-725B-4E25-B7C4-E8E442582882}" dt="2024-02-23T07:29:33.017" v="228" actId="688"/>
          <ac:spMkLst>
            <pc:docMk/>
            <pc:sldMk cId="1188981254" sldId="317"/>
            <ac:spMk id="51" creationId="{8CC34B46-0381-7DB4-11E3-C94A9DE7F7C2}"/>
          </ac:spMkLst>
        </pc:spChg>
        <pc:grpChg chg="mod">
          <ac:chgData name="Khanh Do VSP" userId="e38e0d4bef38335b" providerId="LiveId" clId="{3E818374-725B-4E25-B7C4-E8E442582882}" dt="2024-02-23T00:41:59.817" v="210" actId="1076"/>
          <ac:grpSpMkLst>
            <pc:docMk/>
            <pc:sldMk cId="1188981254" sldId="317"/>
            <ac:grpSpMk id="36" creationId="{0302ED8E-C0B5-C367-16A6-37EB5DC77743}"/>
          </ac:grpSpMkLst>
        </pc:grpChg>
        <pc:picChg chg="add mod">
          <ac:chgData name="Khanh Do VSP" userId="e38e0d4bef38335b" providerId="LiveId" clId="{3E818374-725B-4E25-B7C4-E8E442582882}" dt="2024-02-23T00:42:16.081" v="216" actId="1076"/>
          <ac:picMkLst>
            <pc:docMk/>
            <pc:sldMk cId="1188981254" sldId="317"/>
            <ac:picMk id="52" creationId="{B609CD2D-BB62-1ECA-781D-48A595E9168D}"/>
          </ac:picMkLst>
        </pc:picChg>
        <pc:picChg chg="add mod">
          <ac:chgData name="Khanh Do VSP" userId="e38e0d4bef38335b" providerId="LiveId" clId="{3E818374-725B-4E25-B7C4-E8E442582882}" dt="2024-02-23T00:42:16.081" v="216" actId="1076"/>
          <ac:picMkLst>
            <pc:docMk/>
            <pc:sldMk cId="1188981254" sldId="317"/>
            <ac:picMk id="53" creationId="{F307A244-E93D-21E0-B8E6-A688492C132F}"/>
          </ac:picMkLst>
        </pc:picChg>
        <pc:picChg chg="add mod">
          <ac:chgData name="Khanh Do VSP" userId="e38e0d4bef38335b" providerId="LiveId" clId="{3E818374-725B-4E25-B7C4-E8E442582882}" dt="2024-02-23T00:42:19.009" v="217" actId="571"/>
          <ac:picMkLst>
            <pc:docMk/>
            <pc:sldMk cId="1188981254" sldId="317"/>
            <ac:picMk id="54" creationId="{5E513859-86E4-E4C6-DF72-E44FF2D5C639}"/>
          </ac:picMkLst>
        </pc:picChg>
        <pc:picChg chg="add mod">
          <ac:chgData name="Khanh Do VSP" userId="e38e0d4bef38335b" providerId="LiveId" clId="{3E818374-725B-4E25-B7C4-E8E442582882}" dt="2024-02-23T00:42:25.086" v="218" actId="571"/>
          <ac:picMkLst>
            <pc:docMk/>
            <pc:sldMk cId="1188981254" sldId="317"/>
            <ac:picMk id="55" creationId="{0548A4B9-F28B-C109-B3F3-CD96A6C85451}"/>
          </ac:picMkLst>
        </pc:picChg>
        <pc:picChg chg="add mod">
          <ac:chgData name="Khanh Do VSP" userId="e38e0d4bef38335b" providerId="LiveId" clId="{3E818374-725B-4E25-B7C4-E8E442582882}" dt="2024-02-23T00:42:25.086" v="218" actId="571"/>
          <ac:picMkLst>
            <pc:docMk/>
            <pc:sldMk cId="1188981254" sldId="317"/>
            <ac:picMk id="56" creationId="{2C10052F-F8CC-6C76-4BF9-CB249A01A7FF}"/>
          </ac:picMkLst>
        </pc:picChg>
        <pc:picChg chg="add mod">
          <ac:chgData name="Khanh Do VSP" userId="e38e0d4bef38335b" providerId="LiveId" clId="{3E818374-725B-4E25-B7C4-E8E442582882}" dt="2024-02-23T00:42:25.086" v="218" actId="571"/>
          <ac:picMkLst>
            <pc:docMk/>
            <pc:sldMk cId="1188981254" sldId="317"/>
            <ac:picMk id="57" creationId="{C6A3A6BA-2A4B-B309-1CFC-136FC0434B98}"/>
          </ac:picMkLst>
        </pc:picChg>
      </pc:sldChg>
      <pc:sldChg chg="del">
        <pc:chgData name="Khanh Do VSP" userId="e38e0d4bef38335b" providerId="LiveId" clId="{3E818374-725B-4E25-B7C4-E8E442582882}" dt="2024-02-23T07:29:52.244" v="229" actId="2696"/>
        <pc:sldMkLst>
          <pc:docMk/>
          <pc:sldMk cId="2083244102" sldId="318"/>
        </pc:sldMkLst>
      </pc:sldChg>
      <pc:sldChg chg="del">
        <pc:chgData name="Khanh Do VSP" userId="e38e0d4bef38335b" providerId="LiveId" clId="{3E818374-725B-4E25-B7C4-E8E442582882}" dt="2024-02-23T07:29:52.244" v="229" actId="2696"/>
        <pc:sldMkLst>
          <pc:docMk/>
          <pc:sldMk cId="346145759" sldId="320"/>
        </pc:sldMkLst>
      </pc:sldChg>
      <pc:sldChg chg="del">
        <pc:chgData name="Khanh Do VSP" userId="e38e0d4bef38335b" providerId="LiveId" clId="{3E818374-725B-4E25-B7C4-E8E442582882}" dt="2024-02-23T07:29:52.244" v="229" actId="2696"/>
        <pc:sldMkLst>
          <pc:docMk/>
          <pc:sldMk cId="2274275606" sldId="321"/>
        </pc:sldMkLst>
      </pc:sldChg>
      <pc:sldChg chg="del">
        <pc:chgData name="Khanh Do VSP" userId="e38e0d4bef38335b" providerId="LiveId" clId="{3E818374-725B-4E25-B7C4-E8E442582882}" dt="2024-02-23T07:29:52.244" v="229" actId="2696"/>
        <pc:sldMkLst>
          <pc:docMk/>
          <pc:sldMk cId="4161888447" sldId="322"/>
        </pc:sldMkLst>
      </pc:sldChg>
      <pc:sldChg chg="del">
        <pc:chgData name="Khanh Do VSP" userId="e38e0d4bef38335b" providerId="LiveId" clId="{3E818374-725B-4E25-B7C4-E8E442582882}" dt="2024-02-23T07:29:52.244" v="229" actId="2696"/>
        <pc:sldMkLst>
          <pc:docMk/>
          <pc:sldMk cId="46104490" sldId="323"/>
        </pc:sldMkLst>
      </pc:sldChg>
      <pc:sldChg chg="del">
        <pc:chgData name="Khanh Do VSP" userId="e38e0d4bef38335b" providerId="LiveId" clId="{3E818374-725B-4E25-B7C4-E8E442582882}" dt="2024-02-23T07:29:52.244" v="229" actId="2696"/>
        <pc:sldMkLst>
          <pc:docMk/>
          <pc:sldMk cId="2541242882" sldId="324"/>
        </pc:sldMkLst>
      </pc:sldChg>
      <pc:sldChg chg="del">
        <pc:chgData name="Khanh Do VSP" userId="e38e0d4bef38335b" providerId="LiveId" clId="{3E818374-725B-4E25-B7C4-E8E442582882}" dt="2024-02-23T07:29:52.244" v="229" actId="2696"/>
        <pc:sldMkLst>
          <pc:docMk/>
          <pc:sldMk cId="3620151679" sldId="325"/>
        </pc:sldMkLst>
      </pc:sldChg>
      <pc:sldChg chg="del">
        <pc:chgData name="Khanh Do VSP" userId="e38e0d4bef38335b" providerId="LiveId" clId="{3E818374-725B-4E25-B7C4-E8E442582882}" dt="2024-02-23T07:29:52.244" v="229" actId="2696"/>
        <pc:sldMkLst>
          <pc:docMk/>
          <pc:sldMk cId="3833632442" sldId="326"/>
        </pc:sldMkLst>
      </pc:sldChg>
      <pc:sldChg chg="del">
        <pc:chgData name="Khanh Do VSP" userId="e38e0d4bef38335b" providerId="LiveId" clId="{3E818374-725B-4E25-B7C4-E8E442582882}" dt="2024-02-23T07:29:52.244" v="229" actId="2696"/>
        <pc:sldMkLst>
          <pc:docMk/>
          <pc:sldMk cId="25809897" sldId="327"/>
        </pc:sldMkLst>
      </pc:sldChg>
      <pc:sldChg chg="del">
        <pc:chgData name="Khanh Do VSP" userId="e38e0d4bef38335b" providerId="LiveId" clId="{3E818374-725B-4E25-B7C4-E8E442582882}" dt="2024-02-23T07:29:52.244" v="229" actId="2696"/>
        <pc:sldMkLst>
          <pc:docMk/>
          <pc:sldMk cId="2059318709" sldId="328"/>
        </pc:sldMkLst>
      </pc:sldChg>
      <pc:sldChg chg="del">
        <pc:chgData name="Khanh Do VSP" userId="e38e0d4bef38335b" providerId="LiveId" clId="{3E818374-725B-4E25-B7C4-E8E442582882}" dt="2024-02-23T07:29:52.244" v="229" actId="2696"/>
        <pc:sldMkLst>
          <pc:docMk/>
          <pc:sldMk cId="1887035952" sldId="329"/>
        </pc:sldMkLst>
      </pc:sldChg>
      <pc:sldChg chg="del">
        <pc:chgData name="Khanh Do VSP" userId="e38e0d4bef38335b" providerId="LiveId" clId="{3E818374-725B-4E25-B7C4-E8E442582882}" dt="2024-02-23T07:29:52.244" v="229" actId="2696"/>
        <pc:sldMkLst>
          <pc:docMk/>
          <pc:sldMk cId="799746927" sldId="330"/>
        </pc:sldMkLst>
      </pc:sldChg>
    </pc:docChg>
  </pc:docChgLst>
  <pc:docChgLst>
    <pc:chgData name="Khanh Do VSP" userId="e38e0d4bef38335b" providerId="LiveId" clId="{68805544-1A7C-4631-AA22-323BC9C02926}"/>
    <pc:docChg chg="undo custSel addSld delSld modSld sldOrd">
      <pc:chgData name="Khanh Do VSP" userId="e38e0d4bef38335b" providerId="LiveId" clId="{68805544-1A7C-4631-AA22-323BC9C02926}" dt="2024-02-20T00:34:40.427" v="393"/>
      <pc:docMkLst>
        <pc:docMk/>
      </pc:docMkLst>
      <pc:sldChg chg="addSp delSp modSp mod">
        <pc:chgData name="Khanh Do VSP" userId="e38e0d4bef38335b" providerId="LiveId" clId="{68805544-1A7C-4631-AA22-323BC9C02926}" dt="2024-02-20T00:24:58.663" v="102"/>
        <pc:sldMkLst>
          <pc:docMk/>
          <pc:sldMk cId="4053547198" sldId="310"/>
        </pc:sldMkLst>
        <pc:spChg chg="mod">
          <ac:chgData name="Khanh Do VSP" userId="e38e0d4bef38335b" providerId="LiveId" clId="{68805544-1A7C-4631-AA22-323BC9C02926}" dt="2024-02-20T00:19:27.064" v="29" actId="571"/>
          <ac:spMkLst>
            <pc:docMk/>
            <pc:sldMk cId="4053547198" sldId="310"/>
            <ac:spMk id="3" creationId="{F321EF54-5883-B8B1-5CAF-97CEA077FAFC}"/>
          </ac:spMkLst>
        </pc:spChg>
        <pc:spChg chg="mod">
          <ac:chgData name="Khanh Do VSP" userId="e38e0d4bef38335b" providerId="LiveId" clId="{68805544-1A7C-4631-AA22-323BC9C02926}" dt="2024-02-20T00:19:27.064" v="29" actId="571"/>
          <ac:spMkLst>
            <pc:docMk/>
            <pc:sldMk cId="4053547198" sldId="310"/>
            <ac:spMk id="4" creationId="{1E6F5124-F640-877E-6C5F-C26138F8A2F1}"/>
          </ac:spMkLst>
        </pc:spChg>
        <pc:spChg chg="mod">
          <ac:chgData name="Khanh Do VSP" userId="e38e0d4bef38335b" providerId="LiveId" clId="{68805544-1A7C-4631-AA22-323BC9C02926}" dt="2024-02-20T00:19:27.064" v="29" actId="571"/>
          <ac:spMkLst>
            <pc:docMk/>
            <pc:sldMk cId="4053547198" sldId="310"/>
            <ac:spMk id="5" creationId="{AA324CA9-2961-98D4-EBB3-481BC1161343}"/>
          </ac:spMkLst>
        </pc:spChg>
        <pc:spChg chg="mod">
          <ac:chgData name="Khanh Do VSP" userId="e38e0d4bef38335b" providerId="LiveId" clId="{68805544-1A7C-4631-AA22-323BC9C02926}" dt="2024-02-20T00:20:06.310" v="36" actId="571"/>
          <ac:spMkLst>
            <pc:docMk/>
            <pc:sldMk cId="4053547198" sldId="310"/>
            <ac:spMk id="9" creationId="{2901B6CF-2327-26F7-9B87-0404FC4D57D7}"/>
          </ac:spMkLst>
        </pc:spChg>
        <pc:spChg chg="mod">
          <ac:chgData name="Khanh Do VSP" userId="e38e0d4bef38335b" providerId="LiveId" clId="{68805544-1A7C-4631-AA22-323BC9C02926}" dt="2024-02-20T00:20:06.310" v="36" actId="571"/>
          <ac:spMkLst>
            <pc:docMk/>
            <pc:sldMk cId="4053547198" sldId="310"/>
            <ac:spMk id="10" creationId="{2E284150-F317-1697-6256-9D707327D7CD}"/>
          </ac:spMkLst>
        </pc:spChg>
        <pc:spChg chg="mod">
          <ac:chgData name="Khanh Do VSP" userId="e38e0d4bef38335b" providerId="LiveId" clId="{68805544-1A7C-4631-AA22-323BC9C02926}" dt="2024-02-20T00:20:06.310" v="36" actId="571"/>
          <ac:spMkLst>
            <pc:docMk/>
            <pc:sldMk cId="4053547198" sldId="310"/>
            <ac:spMk id="11" creationId="{6BEABE2C-7FBE-FA83-BA2B-28D57436058E}"/>
          </ac:spMkLst>
        </pc:spChg>
        <pc:spChg chg="mod">
          <ac:chgData name="Khanh Do VSP" userId="e38e0d4bef38335b" providerId="LiveId" clId="{68805544-1A7C-4631-AA22-323BC9C02926}" dt="2024-02-20T00:22:29.123" v="62" actId="571"/>
          <ac:spMkLst>
            <pc:docMk/>
            <pc:sldMk cId="4053547198" sldId="310"/>
            <ac:spMk id="13" creationId="{F4972280-900D-5EFC-9BD5-1F083C1F6132}"/>
          </ac:spMkLst>
        </pc:spChg>
        <pc:spChg chg="mod">
          <ac:chgData name="Khanh Do VSP" userId="e38e0d4bef38335b" providerId="LiveId" clId="{68805544-1A7C-4631-AA22-323BC9C02926}" dt="2024-02-20T00:22:29.123" v="62" actId="571"/>
          <ac:spMkLst>
            <pc:docMk/>
            <pc:sldMk cId="4053547198" sldId="310"/>
            <ac:spMk id="14" creationId="{B21A76C5-7FFE-9F13-2A4A-C7AD37CCCFA4}"/>
          </ac:spMkLst>
        </pc:spChg>
        <pc:spChg chg="mod">
          <ac:chgData name="Khanh Do VSP" userId="e38e0d4bef38335b" providerId="LiveId" clId="{68805544-1A7C-4631-AA22-323BC9C02926}" dt="2024-02-20T00:22:29.123" v="62" actId="571"/>
          <ac:spMkLst>
            <pc:docMk/>
            <pc:sldMk cId="4053547198" sldId="310"/>
            <ac:spMk id="15" creationId="{3DC16FE7-373C-20FC-2BFF-C0B46D0C8F31}"/>
          </ac:spMkLst>
        </pc:spChg>
        <pc:spChg chg="mod">
          <ac:chgData name="Khanh Do VSP" userId="e38e0d4bef38335b" providerId="LiveId" clId="{68805544-1A7C-4631-AA22-323BC9C02926}" dt="2024-02-20T00:22:29.123" v="62" actId="571"/>
          <ac:spMkLst>
            <pc:docMk/>
            <pc:sldMk cId="4053547198" sldId="310"/>
            <ac:spMk id="17" creationId="{1CA6CAB9-DE2C-8289-CF87-21A2DB2D0E7A}"/>
          </ac:spMkLst>
        </pc:spChg>
        <pc:spChg chg="mod">
          <ac:chgData name="Khanh Do VSP" userId="e38e0d4bef38335b" providerId="LiveId" clId="{68805544-1A7C-4631-AA22-323BC9C02926}" dt="2024-02-20T00:22:29.123" v="62" actId="571"/>
          <ac:spMkLst>
            <pc:docMk/>
            <pc:sldMk cId="4053547198" sldId="310"/>
            <ac:spMk id="18" creationId="{FB9B943C-25AC-497E-72EC-E6EF8D2767C0}"/>
          </ac:spMkLst>
        </pc:spChg>
        <pc:spChg chg="mod">
          <ac:chgData name="Khanh Do VSP" userId="e38e0d4bef38335b" providerId="LiveId" clId="{68805544-1A7C-4631-AA22-323BC9C02926}" dt="2024-02-20T00:22:29.123" v="62" actId="571"/>
          <ac:spMkLst>
            <pc:docMk/>
            <pc:sldMk cId="4053547198" sldId="310"/>
            <ac:spMk id="19" creationId="{D4981C71-388C-B25E-47C4-351556068A31}"/>
          </ac:spMkLst>
        </pc:spChg>
        <pc:spChg chg="mod">
          <ac:chgData name="Khanh Do VSP" userId="e38e0d4bef38335b" providerId="LiveId" clId="{68805544-1A7C-4631-AA22-323BC9C02926}" dt="2024-02-20T00:22:29.123" v="62" actId="571"/>
          <ac:spMkLst>
            <pc:docMk/>
            <pc:sldMk cId="4053547198" sldId="310"/>
            <ac:spMk id="21" creationId="{5002B031-5AF1-F510-9C28-62826EFE9C14}"/>
          </ac:spMkLst>
        </pc:spChg>
        <pc:spChg chg="mod">
          <ac:chgData name="Khanh Do VSP" userId="e38e0d4bef38335b" providerId="LiveId" clId="{68805544-1A7C-4631-AA22-323BC9C02926}" dt="2024-02-20T00:22:29.123" v="62" actId="571"/>
          <ac:spMkLst>
            <pc:docMk/>
            <pc:sldMk cId="4053547198" sldId="310"/>
            <ac:spMk id="22" creationId="{3E20EB1A-9096-B326-EC81-40372FA4DC14}"/>
          </ac:spMkLst>
        </pc:spChg>
        <pc:spChg chg="mod">
          <ac:chgData name="Khanh Do VSP" userId="e38e0d4bef38335b" providerId="LiveId" clId="{68805544-1A7C-4631-AA22-323BC9C02926}" dt="2024-02-20T00:22:29.123" v="62" actId="571"/>
          <ac:spMkLst>
            <pc:docMk/>
            <pc:sldMk cId="4053547198" sldId="310"/>
            <ac:spMk id="23" creationId="{FC74C69B-6B01-6D56-5AFB-9BF973330501}"/>
          </ac:spMkLst>
        </pc:spChg>
        <pc:spChg chg="add mod">
          <ac:chgData name="Khanh Do VSP" userId="e38e0d4bef38335b" providerId="LiveId" clId="{68805544-1A7C-4631-AA22-323BC9C02926}" dt="2024-02-20T00:22:36.759" v="64"/>
          <ac:spMkLst>
            <pc:docMk/>
            <pc:sldMk cId="4053547198" sldId="310"/>
            <ac:spMk id="24" creationId="{7175D9DB-7F81-096C-1C11-A01C309BFC68}"/>
          </ac:spMkLst>
        </pc:spChg>
        <pc:spChg chg="add mod">
          <ac:chgData name="Khanh Do VSP" userId="e38e0d4bef38335b" providerId="LiveId" clId="{68805544-1A7C-4631-AA22-323BC9C02926}" dt="2024-02-20T00:22:55.767" v="70" actId="1076"/>
          <ac:spMkLst>
            <pc:docMk/>
            <pc:sldMk cId="4053547198" sldId="310"/>
            <ac:spMk id="25" creationId="{1587D887-7A33-9C42-6F57-01E09B3F67B4}"/>
          </ac:spMkLst>
        </pc:spChg>
        <pc:spChg chg="add mod">
          <ac:chgData name="Khanh Do VSP" userId="e38e0d4bef38335b" providerId="LiveId" clId="{68805544-1A7C-4631-AA22-323BC9C02926}" dt="2024-02-20T00:23:18.761" v="75" actId="1076"/>
          <ac:spMkLst>
            <pc:docMk/>
            <pc:sldMk cId="4053547198" sldId="310"/>
            <ac:spMk id="27" creationId="{FA0B8B05-5C57-DC69-BB00-52D866B4C45E}"/>
          </ac:spMkLst>
        </pc:spChg>
        <pc:spChg chg="mod">
          <ac:chgData name="Khanh Do VSP" userId="e38e0d4bef38335b" providerId="LiveId" clId="{68805544-1A7C-4631-AA22-323BC9C02926}" dt="2024-02-20T00:23:40.018" v="78" actId="571"/>
          <ac:spMkLst>
            <pc:docMk/>
            <pc:sldMk cId="4053547198" sldId="310"/>
            <ac:spMk id="29" creationId="{892E2AC5-1B67-773E-ECD6-916C127C6D14}"/>
          </ac:spMkLst>
        </pc:spChg>
        <pc:spChg chg="mod">
          <ac:chgData name="Khanh Do VSP" userId="e38e0d4bef38335b" providerId="LiveId" clId="{68805544-1A7C-4631-AA22-323BC9C02926}" dt="2024-02-20T00:23:40.018" v="78" actId="571"/>
          <ac:spMkLst>
            <pc:docMk/>
            <pc:sldMk cId="4053547198" sldId="310"/>
            <ac:spMk id="30" creationId="{02402A55-C070-1221-8835-BFBA901C7E01}"/>
          </ac:spMkLst>
        </pc:spChg>
        <pc:spChg chg="mod">
          <ac:chgData name="Khanh Do VSP" userId="e38e0d4bef38335b" providerId="LiveId" clId="{68805544-1A7C-4631-AA22-323BC9C02926}" dt="2024-02-20T00:23:40.018" v="78" actId="571"/>
          <ac:spMkLst>
            <pc:docMk/>
            <pc:sldMk cId="4053547198" sldId="310"/>
            <ac:spMk id="31" creationId="{F6E3F8DE-9AEE-8A74-D30A-D66E5FCF64E6}"/>
          </ac:spMkLst>
        </pc:spChg>
        <pc:spChg chg="mod">
          <ac:chgData name="Khanh Do VSP" userId="e38e0d4bef38335b" providerId="LiveId" clId="{68805544-1A7C-4631-AA22-323BC9C02926}" dt="2024-02-20T00:23:40.018" v="78" actId="571"/>
          <ac:spMkLst>
            <pc:docMk/>
            <pc:sldMk cId="4053547198" sldId="310"/>
            <ac:spMk id="33" creationId="{DD687974-E2A0-4AEA-77BD-BC7029BC6139}"/>
          </ac:spMkLst>
        </pc:spChg>
        <pc:spChg chg="mod">
          <ac:chgData name="Khanh Do VSP" userId="e38e0d4bef38335b" providerId="LiveId" clId="{68805544-1A7C-4631-AA22-323BC9C02926}" dt="2024-02-20T00:23:40.018" v="78" actId="571"/>
          <ac:spMkLst>
            <pc:docMk/>
            <pc:sldMk cId="4053547198" sldId="310"/>
            <ac:spMk id="34" creationId="{049DDA50-B981-9DBD-DBC9-3EB76A23B84F}"/>
          </ac:spMkLst>
        </pc:spChg>
        <pc:spChg chg="mod">
          <ac:chgData name="Khanh Do VSP" userId="e38e0d4bef38335b" providerId="LiveId" clId="{68805544-1A7C-4631-AA22-323BC9C02926}" dt="2024-02-20T00:23:40.018" v="78" actId="571"/>
          <ac:spMkLst>
            <pc:docMk/>
            <pc:sldMk cId="4053547198" sldId="310"/>
            <ac:spMk id="35" creationId="{4C44B799-431B-50AB-C40B-3DDCA0C35303}"/>
          </ac:spMkLst>
        </pc:spChg>
        <pc:spChg chg="mod">
          <ac:chgData name="Khanh Do VSP" userId="e38e0d4bef38335b" providerId="LiveId" clId="{68805544-1A7C-4631-AA22-323BC9C02926}" dt="2024-02-20T00:23:40.018" v="78" actId="571"/>
          <ac:spMkLst>
            <pc:docMk/>
            <pc:sldMk cId="4053547198" sldId="310"/>
            <ac:spMk id="37" creationId="{C8040B7B-72F5-2485-8D2A-0075AC8E8E2F}"/>
          </ac:spMkLst>
        </pc:spChg>
        <pc:spChg chg="mod">
          <ac:chgData name="Khanh Do VSP" userId="e38e0d4bef38335b" providerId="LiveId" clId="{68805544-1A7C-4631-AA22-323BC9C02926}" dt="2024-02-20T00:23:40.018" v="78" actId="571"/>
          <ac:spMkLst>
            <pc:docMk/>
            <pc:sldMk cId="4053547198" sldId="310"/>
            <ac:spMk id="38" creationId="{34A8ECF8-8DC0-4FFA-4DBF-7CB35CA974F0}"/>
          </ac:spMkLst>
        </pc:spChg>
        <pc:spChg chg="mod">
          <ac:chgData name="Khanh Do VSP" userId="e38e0d4bef38335b" providerId="LiveId" clId="{68805544-1A7C-4631-AA22-323BC9C02926}" dt="2024-02-20T00:23:40.018" v="78" actId="571"/>
          <ac:spMkLst>
            <pc:docMk/>
            <pc:sldMk cId="4053547198" sldId="310"/>
            <ac:spMk id="39" creationId="{76935B33-A753-9208-C358-A2BB20418C94}"/>
          </ac:spMkLst>
        </pc:spChg>
        <pc:spChg chg="add mod">
          <ac:chgData name="Khanh Do VSP" userId="e38e0d4bef38335b" providerId="LiveId" clId="{68805544-1A7C-4631-AA22-323BC9C02926}" dt="2024-02-20T00:23:55.538" v="82"/>
          <ac:spMkLst>
            <pc:docMk/>
            <pc:sldMk cId="4053547198" sldId="310"/>
            <ac:spMk id="40" creationId="{2CE90375-24A9-E2DB-9B83-1A6595FD26A5}"/>
          </ac:spMkLst>
        </pc:spChg>
        <pc:spChg chg="add mod">
          <ac:chgData name="Khanh Do VSP" userId="e38e0d4bef38335b" providerId="LiveId" clId="{68805544-1A7C-4631-AA22-323BC9C02926}" dt="2024-02-20T00:24:03.495" v="86"/>
          <ac:spMkLst>
            <pc:docMk/>
            <pc:sldMk cId="4053547198" sldId="310"/>
            <ac:spMk id="41" creationId="{475C7459-3E56-39DB-2746-FC730184BFC6}"/>
          </ac:spMkLst>
        </pc:spChg>
        <pc:spChg chg="add del mod">
          <ac:chgData name="Khanh Do VSP" userId="e38e0d4bef38335b" providerId="LiveId" clId="{68805544-1A7C-4631-AA22-323BC9C02926}" dt="2024-02-20T00:24:58.663" v="102"/>
          <ac:spMkLst>
            <pc:docMk/>
            <pc:sldMk cId="4053547198" sldId="310"/>
            <ac:spMk id="42" creationId="{9E228737-0EE2-064F-D9FD-FD38FD2F7542}"/>
          </ac:spMkLst>
        </pc:spChg>
        <pc:spChg chg="mod">
          <ac:chgData name="Khanh Do VSP" userId="e38e0d4bef38335b" providerId="LiveId" clId="{68805544-1A7C-4631-AA22-323BC9C02926}" dt="2024-02-20T00:18:03.643" v="12" actId="255"/>
          <ac:spMkLst>
            <pc:docMk/>
            <pc:sldMk cId="4053547198" sldId="310"/>
            <ac:spMk id="78" creationId="{D91A5A1B-8FC9-EEB3-082B-F363A10FDFD9}"/>
          </ac:spMkLst>
        </pc:spChg>
        <pc:spChg chg="mod">
          <ac:chgData name="Khanh Do VSP" userId="e38e0d4bef38335b" providerId="LiveId" clId="{68805544-1A7C-4631-AA22-323BC9C02926}" dt="2024-02-20T00:18:03.643" v="12" actId="255"/>
          <ac:spMkLst>
            <pc:docMk/>
            <pc:sldMk cId="4053547198" sldId="310"/>
            <ac:spMk id="79" creationId="{290D8570-0877-F6A8-E8F6-81A673A1FFF1}"/>
          </ac:spMkLst>
        </pc:spChg>
        <pc:spChg chg="mod">
          <ac:chgData name="Khanh Do VSP" userId="e38e0d4bef38335b" providerId="LiveId" clId="{68805544-1A7C-4631-AA22-323BC9C02926}" dt="2024-02-20T00:18:03.643" v="12" actId="255"/>
          <ac:spMkLst>
            <pc:docMk/>
            <pc:sldMk cId="4053547198" sldId="310"/>
            <ac:spMk id="80" creationId="{3E89CC42-51F5-2FF1-0509-177C86571A58}"/>
          </ac:spMkLst>
        </pc:spChg>
        <pc:spChg chg="add del mod">
          <ac:chgData name="Khanh Do VSP" userId="e38e0d4bef38335b" providerId="LiveId" clId="{68805544-1A7C-4631-AA22-323BC9C02926}" dt="2024-02-20T00:21:58.370" v="58" actId="1076"/>
          <ac:spMkLst>
            <pc:docMk/>
            <pc:sldMk cId="4053547198" sldId="310"/>
            <ac:spMk id="107" creationId="{D40DFAC6-2133-5AB6-60A8-25903D7C8C34}"/>
          </ac:spMkLst>
        </pc:spChg>
        <pc:spChg chg="add del mod">
          <ac:chgData name="Khanh Do VSP" userId="e38e0d4bef38335b" providerId="LiveId" clId="{68805544-1A7C-4631-AA22-323BC9C02926}" dt="2024-02-20T00:20:50.522" v="45" actId="1076"/>
          <ac:spMkLst>
            <pc:docMk/>
            <pc:sldMk cId="4053547198" sldId="310"/>
            <ac:spMk id="142" creationId="{2B5FA3B9-3D93-FC20-07B4-8264E16DA364}"/>
          </ac:spMkLst>
        </pc:spChg>
        <pc:spChg chg="del mod">
          <ac:chgData name="Khanh Do VSP" userId="e38e0d4bef38335b" providerId="LiveId" clId="{68805544-1A7C-4631-AA22-323BC9C02926}" dt="2024-02-20T00:22:39.727" v="65" actId="478"/>
          <ac:spMkLst>
            <pc:docMk/>
            <pc:sldMk cId="4053547198" sldId="310"/>
            <ac:spMk id="143" creationId="{EA60FB54-4429-4A37-A310-3D06396749D4}"/>
          </ac:spMkLst>
        </pc:spChg>
        <pc:spChg chg="mod">
          <ac:chgData name="Khanh Do VSP" userId="e38e0d4bef38335b" providerId="LiveId" clId="{68805544-1A7C-4631-AA22-323BC9C02926}" dt="2024-02-20T00:21:12.213" v="51" actId="20577"/>
          <ac:spMkLst>
            <pc:docMk/>
            <pc:sldMk cId="4053547198" sldId="310"/>
            <ac:spMk id="144" creationId="{A1773207-5F66-23E7-6866-E57742A398EC}"/>
          </ac:spMkLst>
        </pc:spChg>
        <pc:spChg chg="del mod">
          <ac:chgData name="Khanh Do VSP" userId="e38e0d4bef38335b" providerId="LiveId" clId="{68805544-1A7C-4631-AA22-323BC9C02926}" dt="2024-02-20T00:22:46.966" v="69"/>
          <ac:spMkLst>
            <pc:docMk/>
            <pc:sldMk cId="4053547198" sldId="310"/>
            <ac:spMk id="145" creationId="{25EC4232-90F0-C0F8-861B-4EF361071907}"/>
          </ac:spMkLst>
        </pc:spChg>
        <pc:spChg chg="del mod">
          <ac:chgData name="Khanh Do VSP" userId="e38e0d4bef38335b" providerId="LiveId" clId="{68805544-1A7C-4631-AA22-323BC9C02926}" dt="2024-02-20T00:24:02.310" v="85" actId="478"/>
          <ac:spMkLst>
            <pc:docMk/>
            <pc:sldMk cId="4053547198" sldId="310"/>
            <ac:spMk id="146" creationId="{C129D1AB-3515-E356-2BC4-2ADE83FEE20B}"/>
          </ac:spMkLst>
        </pc:spChg>
        <pc:spChg chg="del mod">
          <ac:chgData name="Khanh Do VSP" userId="e38e0d4bef38335b" providerId="LiveId" clId="{68805544-1A7C-4631-AA22-323BC9C02926}" dt="2024-02-20T00:23:19.178" v="77"/>
          <ac:spMkLst>
            <pc:docMk/>
            <pc:sldMk cId="4053547198" sldId="310"/>
            <ac:spMk id="147" creationId="{E3995A23-E29F-5131-3755-41514B4AA12A}"/>
          </ac:spMkLst>
        </pc:spChg>
        <pc:spChg chg="del mod">
          <ac:chgData name="Khanh Do VSP" userId="e38e0d4bef38335b" providerId="LiveId" clId="{68805544-1A7C-4631-AA22-323BC9C02926}" dt="2024-02-20T00:23:58.733" v="83" actId="478"/>
          <ac:spMkLst>
            <pc:docMk/>
            <pc:sldMk cId="4053547198" sldId="310"/>
            <ac:spMk id="148" creationId="{5CF0DBDD-5CF0-C6E5-15F1-9DA9666819F4}"/>
          </ac:spMkLst>
        </pc:spChg>
        <pc:grpChg chg="add mod ord">
          <ac:chgData name="Khanh Do VSP" userId="e38e0d4bef38335b" providerId="LiveId" clId="{68805544-1A7C-4631-AA22-323BC9C02926}" dt="2024-02-20T00:21:42.778" v="54" actId="1076"/>
          <ac:grpSpMkLst>
            <pc:docMk/>
            <pc:sldMk cId="4053547198" sldId="310"/>
            <ac:grpSpMk id="2" creationId="{E1FB16C4-A6B9-1937-7A1F-39F3BD645871}"/>
          </ac:grpSpMkLst>
        </pc:grpChg>
        <pc:grpChg chg="add mod ord">
          <ac:chgData name="Khanh Do VSP" userId="e38e0d4bef38335b" providerId="LiveId" clId="{68805544-1A7C-4631-AA22-323BC9C02926}" dt="2024-02-20T00:21:01.420" v="48" actId="167"/>
          <ac:grpSpMkLst>
            <pc:docMk/>
            <pc:sldMk cId="4053547198" sldId="310"/>
            <ac:grpSpMk id="8" creationId="{EADED93D-1ABC-BD8C-9703-E0827C94D433}"/>
          </ac:grpSpMkLst>
        </pc:grpChg>
        <pc:grpChg chg="add mod">
          <ac:chgData name="Khanh Do VSP" userId="e38e0d4bef38335b" providerId="LiveId" clId="{68805544-1A7C-4631-AA22-323BC9C02926}" dt="2024-02-20T00:22:29.123" v="62" actId="571"/>
          <ac:grpSpMkLst>
            <pc:docMk/>
            <pc:sldMk cId="4053547198" sldId="310"/>
            <ac:grpSpMk id="12" creationId="{C3240473-B8EF-9D8B-6530-B5007643D2BA}"/>
          </ac:grpSpMkLst>
        </pc:grpChg>
        <pc:grpChg chg="add mod">
          <ac:chgData name="Khanh Do VSP" userId="e38e0d4bef38335b" providerId="LiveId" clId="{68805544-1A7C-4631-AA22-323BC9C02926}" dt="2024-02-20T00:22:29.123" v="62" actId="571"/>
          <ac:grpSpMkLst>
            <pc:docMk/>
            <pc:sldMk cId="4053547198" sldId="310"/>
            <ac:grpSpMk id="16" creationId="{FE90EB4F-BDF5-1639-07B2-4E5850E1498C}"/>
          </ac:grpSpMkLst>
        </pc:grpChg>
        <pc:grpChg chg="add mod">
          <ac:chgData name="Khanh Do VSP" userId="e38e0d4bef38335b" providerId="LiveId" clId="{68805544-1A7C-4631-AA22-323BC9C02926}" dt="2024-02-20T00:22:29.123" v="62" actId="571"/>
          <ac:grpSpMkLst>
            <pc:docMk/>
            <pc:sldMk cId="4053547198" sldId="310"/>
            <ac:grpSpMk id="20" creationId="{B21B9033-6062-7654-939F-E63A090B357D}"/>
          </ac:grpSpMkLst>
        </pc:grpChg>
        <pc:grpChg chg="add mod ord">
          <ac:chgData name="Khanh Do VSP" userId="e38e0d4bef38335b" providerId="LiveId" clId="{68805544-1A7C-4631-AA22-323BC9C02926}" dt="2024-02-20T00:23:48.734" v="79" actId="167"/>
          <ac:grpSpMkLst>
            <pc:docMk/>
            <pc:sldMk cId="4053547198" sldId="310"/>
            <ac:grpSpMk id="28" creationId="{FEA06A9F-98EC-94DD-7933-E5135166E546}"/>
          </ac:grpSpMkLst>
        </pc:grpChg>
        <pc:grpChg chg="add mod ord">
          <ac:chgData name="Khanh Do VSP" userId="e38e0d4bef38335b" providerId="LiveId" clId="{68805544-1A7C-4631-AA22-323BC9C02926}" dt="2024-02-20T00:23:48.734" v="79" actId="167"/>
          <ac:grpSpMkLst>
            <pc:docMk/>
            <pc:sldMk cId="4053547198" sldId="310"/>
            <ac:grpSpMk id="32" creationId="{CDB4C968-0DB3-F72A-FE0B-3D7FBE600968}"/>
          </ac:grpSpMkLst>
        </pc:grpChg>
        <pc:grpChg chg="add mod ord">
          <ac:chgData name="Khanh Do VSP" userId="e38e0d4bef38335b" providerId="LiveId" clId="{68805544-1A7C-4631-AA22-323BC9C02926}" dt="2024-02-20T00:23:48.734" v="79" actId="167"/>
          <ac:grpSpMkLst>
            <pc:docMk/>
            <pc:sldMk cId="4053547198" sldId="310"/>
            <ac:grpSpMk id="36" creationId="{19158071-513D-E648-CF97-02CB042D0303}"/>
          </ac:grpSpMkLst>
        </pc:grpChg>
        <pc:grpChg chg="del">
          <ac:chgData name="Khanh Do VSP" userId="e38e0d4bef38335b" providerId="LiveId" clId="{68805544-1A7C-4631-AA22-323BC9C02926}" dt="2024-02-20T00:17:52.339" v="5" actId="478"/>
          <ac:grpSpMkLst>
            <pc:docMk/>
            <pc:sldMk cId="4053547198" sldId="310"/>
            <ac:grpSpMk id="46" creationId="{27280E46-E712-4231-6F8C-974F8AD0E100}"/>
          </ac:grpSpMkLst>
        </pc:grpChg>
        <pc:grpChg chg="mod">
          <ac:chgData name="Khanh Do VSP" userId="e38e0d4bef38335b" providerId="LiveId" clId="{68805544-1A7C-4631-AA22-323BC9C02926}" dt="2024-02-20T00:21:45.872" v="55" actId="1076"/>
          <ac:grpSpMkLst>
            <pc:docMk/>
            <pc:sldMk cId="4053547198" sldId="310"/>
            <ac:grpSpMk id="77" creationId="{B0861D87-8701-8E76-1AAB-0C3971A5934F}"/>
          </ac:grpSpMkLst>
        </pc:grpChg>
        <pc:grpChg chg="del">
          <ac:chgData name="Khanh Do VSP" userId="e38e0d4bef38335b" providerId="LiveId" clId="{68805544-1A7C-4631-AA22-323BC9C02926}" dt="2024-02-20T00:17:53.062" v="6" actId="478"/>
          <ac:grpSpMkLst>
            <pc:docMk/>
            <pc:sldMk cId="4053547198" sldId="310"/>
            <ac:grpSpMk id="81" creationId="{FFE32517-A927-02C9-2D81-A6BD706776CC}"/>
          </ac:grpSpMkLst>
        </pc:grpChg>
        <pc:grpChg chg="del">
          <ac:chgData name="Khanh Do VSP" userId="e38e0d4bef38335b" providerId="LiveId" clId="{68805544-1A7C-4631-AA22-323BC9C02926}" dt="2024-02-20T00:17:53.996" v="7" actId="478"/>
          <ac:grpSpMkLst>
            <pc:docMk/>
            <pc:sldMk cId="4053547198" sldId="310"/>
            <ac:grpSpMk id="85" creationId="{3D5CB6A7-1128-33F2-FF39-C0FB3DB2F08E}"/>
          </ac:grpSpMkLst>
        </pc:grpChg>
        <pc:grpChg chg="del">
          <ac:chgData name="Khanh Do VSP" userId="e38e0d4bef38335b" providerId="LiveId" clId="{68805544-1A7C-4631-AA22-323BC9C02926}" dt="2024-02-20T00:17:56.192" v="9" actId="478"/>
          <ac:grpSpMkLst>
            <pc:docMk/>
            <pc:sldMk cId="4053547198" sldId="310"/>
            <ac:grpSpMk id="89" creationId="{CB214326-49BD-F156-380B-36D9E5D1DDD7}"/>
          </ac:grpSpMkLst>
        </pc:grpChg>
        <pc:grpChg chg="del">
          <ac:chgData name="Khanh Do VSP" userId="e38e0d4bef38335b" providerId="LiveId" clId="{68805544-1A7C-4631-AA22-323BC9C02926}" dt="2024-02-20T00:17:55.334" v="8" actId="478"/>
          <ac:grpSpMkLst>
            <pc:docMk/>
            <pc:sldMk cId="4053547198" sldId="310"/>
            <ac:grpSpMk id="93" creationId="{027AF4FF-568F-9C99-AF69-3EA2038F4B24}"/>
          </ac:grpSpMkLst>
        </pc:grpChg>
        <pc:grpChg chg="del">
          <ac:chgData name="Khanh Do VSP" userId="e38e0d4bef38335b" providerId="LiveId" clId="{68805544-1A7C-4631-AA22-323BC9C02926}" dt="2024-02-20T00:17:58.241" v="11" actId="478"/>
          <ac:grpSpMkLst>
            <pc:docMk/>
            <pc:sldMk cId="4053547198" sldId="310"/>
            <ac:grpSpMk id="97" creationId="{1C38966E-D37B-14C9-412A-ED9B822120D8}"/>
          </ac:grpSpMkLst>
        </pc:grpChg>
        <pc:grpChg chg="del">
          <ac:chgData name="Khanh Do VSP" userId="e38e0d4bef38335b" providerId="LiveId" clId="{68805544-1A7C-4631-AA22-323BC9C02926}" dt="2024-02-20T00:17:57.553" v="10" actId="478"/>
          <ac:grpSpMkLst>
            <pc:docMk/>
            <pc:sldMk cId="4053547198" sldId="310"/>
            <ac:grpSpMk id="101" creationId="{3728B6D8-4FF1-9650-BF33-DD1C1630CE0D}"/>
          </ac:grpSpMkLst>
        </pc:grpChg>
      </pc:sldChg>
      <pc:sldChg chg="addSp delSp modSp mod">
        <pc:chgData name="Khanh Do VSP" userId="e38e0d4bef38335b" providerId="LiveId" clId="{68805544-1A7C-4631-AA22-323BC9C02926}" dt="2024-02-20T00:26:12.888" v="137" actId="478"/>
        <pc:sldMkLst>
          <pc:docMk/>
          <pc:sldMk cId="3898127197" sldId="311"/>
        </pc:sldMkLst>
        <pc:spChg chg="mod">
          <ac:chgData name="Khanh Do VSP" userId="e38e0d4bef38335b" providerId="LiveId" clId="{68805544-1A7C-4631-AA22-323BC9C02926}" dt="2024-02-20T00:24:48.844" v="93"/>
          <ac:spMkLst>
            <pc:docMk/>
            <pc:sldMk cId="3898127197" sldId="311"/>
            <ac:spMk id="3" creationId="{4BFAFB38-9A4F-0B19-C199-B7F5EAD0344C}"/>
          </ac:spMkLst>
        </pc:spChg>
        <pc:spChg chg="mod">
          <ac:chgData name="Khanh Do VSP" userId="e38e0d4bef38335b" providerId="LiveId" clId="{68805544-1A7C-4631-AA22-323BC9C02926}" dt="2024-02-20T00:24:48.844" v="93"/>
          <ac:spMkLst>
            <pc:docMk/>
            <pc:sldMk cId="3898127197" sldId="311"/>
            <ac:spMk id="4" creationId="{F2EB89A0-F576-D488-5DB8-8A04DC0AB3BB}"/>
          </ac:spMkLst>
        </pc:spChg>
        <pc:spChg chg="mod">
          <ac:chgData name="Khanh Do VSP" userId="e38e0d4bef38335b" providerId="LiveId" clId="{68805544-1A7C-4631-AA22-323BC9C02926}" dt="2024-02-20T00:24:48.844" v="93"/>
          <ac:spMkLst>
            <pc:docMk/>
            <pc:sldMk cId="3898127197" sldId="311"/>
            <ac:spMk id="5" creationId="{E9627BFC-1198-CC21-C360-80401C7C6DF2}"/>
          </ac:spMkLst>
        </pc:spChg>
        <pc:spChg chg="mod">
          <ac:chgData name="Khanh Do VSP" userId="e38e0d4bef38335b" providerId="LiveId" clId="{68805544-1A7C-4631-AA22-323BC9C02926}" dt="2024-02-20T00:18:08.878" v="13" actId="255"/>
          <ac:spMkLst>
            <pc:docMk/>
            <pc:sldMk cId="3898127197" sldId="311"/>
            <ac:spMk id="6" creationId="{5C2F8F7F-9FC8-1879-A808-70FDB3EA67A0}"/>
          </ac:spMkLst>
        </pc:spChg>
        <pc:spChg chg="mod">
          <ac:chgData name="Khanh Do VSP" userId="e38e0d4bef38335b" providerId="LiveId" clId="{68805544-1A7C-4631-AA22-323BC9C02926}" dt="2024-02-20T00:18:08.878" v="13" actId="255"/>
          <ac:spMkLst>
            <pc:docMk/>
            <pc:sldMk cId="3898127197" sldId="311"/>
            <ac:spMk id="7" creationId="{0F68788C-5A9B-B41B-7155-20DE4D2F65E9}"/>
          </ac:spMkLst>
        </pc:spChg>
        <pc:spChg chg="mod">
          <ac:chgData name="Khanh Do VSP" userId="e38e0d4bef38335b" providerId="LiveId" clId="{68805544-1A7C-4631-AA22-323BC9C02926}" dt="2024-02-20T00:24:48.844" v="93"/>
          <ac:spMkLst>
            <pc:docMk/>
            <pc:sldMk cId="3898127197" sldId="311"/>
            <ac:spMk id="9" creationId="{4B3B881B-9500-3F8C-576C-168C2E4289CC}"/>
          </ac:spMkLst>
        </pc:spChg>
        <pc:spChg chg="mod">
          <ac:chgData name="Khanh Do VSP" userId="e38e0d4bef38335b" providerId="LiveId" clId="{68805544-1A7C-4631-AA22-323BC9C02926}" dt="2024-02-20T00:24:48.844" v="93"/>
          <ac:spMkLst>
            <pc:docMk/>
            <pc:sldMk cId="3898127197" sldId="311"/>
            <ac:spMk id="10" creationId="{5B7C48F8-028F-AE02-4BDB-0131568AE6C2}"/>
          </ac:spMkLst>
        </pc:spChg>
        <pc:spChg chg="mod">
          <ac:chgData name="Khanh Do VSP" userId="e38e0d4bef38335b" providerId="LiveId" clId="{68805544-1A7C-4631-AA22-323BC9C02926}" dt="2024-02-20T00:24:48.844" v="93"/>
          <ac:spMkLst>
            <pc:docMk/>
            <pc:sldMk cId="3898127197" sldId="311"/>
            <ac:spMk id="11" creationId="{DB784FE0-FD44-66EB-7C7D-68DB38158A8E}"/>
          </ac:spMkLst>
        </pc:spChg>
        <pc:spChg chg="mod">
          <ac:chgData name="Khanh Do VSP" userId="e38e0d4bef38335b" providerId="LiveId" clId="{68805544-1A7C-4631-AA22-323BC9C02926}" dt="2024-02-20T00:24:48.844" v="93"/>
          <ac:spMkLst>
            <pc:docMk/>
            <pc:sldMk cId="3898127197" sldId="311"/>
            <ac:spMk id="13" creationId="{B80CDC65-8880-58B8-BBA7-96B1EDA774BF}"/>
          </ac:spMkLst>
        </pc:spChg>
        <pc:spChg chg="mod">
          <ac:chgData name="Khanh Do VSP" userId="e38e0d4bef38335b" providerId="LiveId" clId="{68805544-1A7C-4631-AA22-323BC9C02926}" dt="2024-02-20T00:24:48.844" v="93"/>
          <ac:spMkLst>
            <pc:docMk/>
            <pc:sldMk cId="3898127197" sldId="311"/>
            <ac:spMk id="14" creationId="{3BDF5C4B-E0E2-4BCD-3BC8-6F6FE2E0EE02}"/>
          </ac:spMkLst>
        </pc:spChg>
        <pc:spChg chg="mod">
          <ac:chgData name="Khanh Do VSP" userId="e38e0d4bef38335b" providerId="LiveId" clId="{68805544-1A7C-4631-AA22-323BC9C02926}" dt="2024-02-20T00:24:48.844" v="93"/>
          <ac:spMkLst>
            <pc:docMk/>
            <pc:sldMk cId="3898127197" sldId="311"/>
            <ac:spMk id="15" creationId="{E2E4B959-821C-269B-372B-DC93608E1CEE}"/>
          </ac:spMkLst>
        </pc:spChg>
        <pc:spChg chg="mod">
          <ac:chgData name="Khanh Do VSP" userId="e38e0d4bef38335b" providerId="LiveId" clId="{68805544-1A7C-4631-AA22-323BC9C02926}" dt="2024-02-20T00:24:48.844" v="93"/>
          <ac:spMkLst>
            <pc:docMk/>
            <pc:sldMk cId="3898127197" sldId="311"/>
            <ac:spMk id="17" creationId="{CA3B04AB-E6F7-4516-81F5-75F92D1AEB14}"/>
          </ac:spMkLst>
        </pc:spChg>
        <pc:spChg chg="mod">
          <ac:chgData name="Khanh Do VSP" userId="e38e0d4bef38335b" providerId="LiveId" clId="{68805544-1A7C-4631-AA22-323BC9C02926}" dt="2024-02-20T00:24:48.844" v="93"/>
          <ac:spMkLst>
            <pc:docMk/>
            <pc:sldMk cId="3898127197" sldId="311"/>
            <ac:spMk id="18" creationId="{62CC178D-8E85-A521-3719-D869065E0683}"/>
          </ac:spMkLst>
        </pc:spChg>
        <pc:spChg chg="mod">
          <ac:chgData name="Khanh Do VSP" userId="e38e0d4bef38335b" providerId="LiveId" clId="{68805544-1A7C-4631-AA22-323BC9C02926}" dt="2024-02-20T00:24:48.844" v="93"/>
          <ac:spMkLst>
            <pc:docMk/>
            <pc:sldMk cId="3898127197" sldId="311"/>
            <ac:spMk id="19" creationId="{4AFAF358-25B2-3206-5A8E-58B461C8679C}"/>
          </ac:spMkLst>
        </pc:spChg>
        <pc:spChg chg="mod">
          <ac:chgData name="Khanh Do VSP" userId="e38e0d4bef38335b" providerId="LiveId" clId="{68805544-1A7C-4631-AA22-323BC9C02926}" dt="2024-02-20T00:24:48.844" v="93"/>
          <ac:spMkLst>
            <pc:docMk/>
            <pc:sldMk cId="3898127197" sldId="311"/>
            <ac:spMk id="21" creationId="{947B41C0-3703-1088-33AA-8F171494A558}"/>
          </ac:spMkLst>
        </pc:spChg>
        <pc:spChg chg="mod">
          <ac:chgData name="Khanh Do VSP" userId="e38e0d4bef38335b" providerId="LiveId" clId="{68805544-1A7C-4631-AA22-323BC9C02926}" dt="2024-02-20T00:24:48.844" v="93"/>
          <ac:spMkLst>
            <pc:docMk/>
            <pc:sldMk cId="3898127197" sldId="311"/>
            <ac:spMk id="22" creationId="{62520CE0-D837-F129-1072-29524D447215}"/>
          </ac:spMkLst>
        </pc:spChg>
        <pc:spChg chg="mod">
          <ac:chgData name="Khanh Do VSP" userId="e38e0d4bef38335b" providerId="LiveId" clId="{68805544-1A7C-4631-AA22-323BC9C02926}" dt="2024-02-20T00:24:48.844" v="93"/>
          <ac:spMkLst>
            <pc:docMk/>
            <pc:sldMk cId="3898127197" sldId="311"/>
            <ac:spMk id="23" creationId="{63249392-86CF-575C-2CF6-D4E91415FE87}"/>
          </ac:spMkLst>
        </pc:spChg>
        <pc:spChg chg="mod">
          <ac:chgData name="Khanh Do VSP" userId="e38e0d4bef38335b" providerId="LiveId" clId="{68805544-1A7C-4631-AA22-323BC9C02926}" dt="2024-02-20T00:24:48.844" v="93"/>
          <ac:spMkLst>
            <pc:docMk/>
            <pc:sldMk cId="3898127197" sldId="311"/>
            <ac:spMk id="25" creationId="{84F8CEE4-5C6D-8B07-ECD1-C18400C8D16C}"/>
          </ac:spMkLst>
        </pc:spChg>
        <pc:spChg chg="mod">
          <ac:chgData name="Khanh Do VSP" userId="e38e0d4bef38335b" providerId="LiveId" clId="{68805544-1A7C-4631-AA22-323BC9C02926}" dt="2024-02-20T00:18:08.878" v="13" actId="255"/>
          <ac:spMkLst>
            <pc:docMk/>
            <pc:sldMk cId="3898127197" sldId="311"/>
            <ac:spMk id="26" creationId="{CED03014-0700-4610-ED85-4190C9F78C88}"/>
          </ac:spMkLst>
        </pc:spChg>
        <pc:spChg chg="mod">
          <ac:chgData name="Khanh Do VSP" userId="e38e0d4bef38335b" providerId="LiveId" clId="{68805544-1A7C-4631-AA22-323BC9C02926}" dt="2024-02-20T00:24:48.844" v="93"/>
          <ac:spMkLst>
            <pc:docMk/>
            <pc:sldMk cId="3898127197" sldId="311"/>
            <ac:spMk id="27" creationId="{D9073320-5C38-8C98-1FBA-D7E04BD9D888}"/>
          </ac:spMkLst>
        </pc:spChg>
        <pc:spChg chg="mod">
          <ac:chgData name="Khanh Do VSP" userId="e38e0d4bef38335b" providerId="LiveId" clId="{68805544-1A7C-4631-AA22-323BC9C02926}" dt="2024-02-20T00:24:48.844" v="93"/>
          <ac:spMkLst>
            <pc:docMk/>
            <pc:sldMk cId="3898127197" sldId="311"/>
            <ac:spMk id="28" creationId="{C0850D8D-CFD6-E424-D838-B760D02E7AFC}"/>
          </ac:spMkLst>
        </pc:spChg>
        <pc:spChg chg="add mod">
          <ac:chgData name="Khanh Do VSP" userId="e38e0d4bef38335b" providerId="LiveId" clId="{68805544-1A7C-4631-AA22-323BC9C02926}" dt="2024-02-20T00:25:25.709" v="106"/>
          <ac:spMkLst>
            <pc:docMk/>
            <pc:sldMk cId="3898127197" sldId="311"/>
            <ac:spMk id="29" creationId="{57F989E1-DDCB-D56D-D59C-1598E4CAF1A2}"/>
          </ac:spMkLst>
        </pc:spChg>
        <pc:spChg chg="add mod">
          <ac:chgData name="Khanh Do VSP" userId="e38e0d4bef38335b" providerId="LiveId" clId="{68805544-1A7C-4631-AA22-323BC9C02926}" dt="2024-02-20T00:25:30.741" v="110"/>
          <ac:spMkLst>
            <pc:docMk/>
            <pc:sldMk cId="3898127197" sldId="311"/>
            <ac:spMk id="30" creationId="{4BAA29C7-5B6A-2214-D79A-B8FB9ABFE597}"/>
          </ac:spMkLst>
        </pc:spChg>
        <pc:spChg chg="add mod">
          <ac:chgData name="Khanh Do VSP" userId="e38e0d4bef38335b" providerId="LiveId" clId="{68805544-1A7C-4631-AA22-323BC9C02926}" dt="2024-02-20T00:25:35.248" v="114"/>
          <ac:spMkLst>
            <pc:docMk/>
            <pc:sldMk cId="3898127197" sldId="311"/>
            <ac:spMk id="31" creationId="{34E4469B-AB52-28B8-195B-8CD0B397E6D0}"/>
          </ac:spMkLst>
        </pc:spChg>
        <pc:spChg chg="mod">
          <ac:chgData name="Khanh Do VSP" userId="e38e0d4bef38335b" providerId="LiveId" clId="{68805544-1A7C-4631-AA22-323BC9C02926}" dt="2024-02-20T00:24:48.844" v="93"/>
          <ac:spMkLst>
            <pc:docMk/>
            <pc:sldMk cId="3898127197" sldId="311"/>
            <ac:spMk id="33" creationId="{C03AB1B8-C8CF-3D53-87D3-E82C43B89F91}"/>
          </ac:spMkLst>
        </pc:spChg>
        <pc:spChg chg="mod">
          <ac:chgData name="Khanh Do VSP" userId="e38e0d4bef38335b" providerId="LiveId" clId="{68805544-1A7C-4631-AA22-323BC9C02926}" dt="2024-02-20T00:24:48.844" v="93"/>
          <ac:spMkLst>
            <pc:docMk/>
            <pc:sldMk cId="3898127197" sldId="311"/>
            <ac:spMk id="34" creationId="{3364344A-9909-1D80-720B-0D76395BC021}"/>
          </ac:spMkLst>
        </pc:spChg>
        <pc:spChg chg="mod">
          <ac:chgData name="Khanh Do VSP" userId="e38e0d4bef38335b" providerId="LiveId" clId="{68805544-1A7C-4631-AA22-323BC9C02926}" dt="2024-02-20T00:24:48.844" v="93"/>
          <ac:spMkLst>
            <pc:docMk/>
            <pc:sldMk cId="3898127197" sldId="311"/>
            <ac:spMk id="35" creationId="{1B678C1C-B689-2422-2C12-C1FFA78ECFE8}"/>
          </ac:spMkLst>
        </pc:spChg>
        <pc:spChg chg="mod">
          <ac:chgData name="Khanh Do VSP" userId="e38e0d4bef38335b" providerId="LiveId" clId="{68805544-1A7C-4631-AA22-323BC9C02926}" dt="2024-02-20T00:24:48.844" v="93"/>
          <ac:spMkLst>
            <pc:docMk/>
            <pc:sldMk cId="3898127197" sldId="311"/>
            <ac:spMk id="37" creationId="{8B4E8AE2-D510-309F-8601-5F88CF8C2BA9}"/>
          </ac:spMkLst>
        </pc:spChg>
        <pc:spChg chg="mod">
          <ac:chgData name="Khanh Do VSP" userId="e38e0d4bef38335b" providerId="LiveId" clId="{68805544-1A7C-4631-AA22-323BC9C02926}" dt="2024-02-20T00:24:48.844" v="93"/>
          <ac:spMkLst>
            <pc:docMk/>
            <pc:sldMk cId="3898127197" sldId="311"/>
            <ac:spMk id="38" creationId="{42340A3D-223B-9F79-FFA2-16EAC73D7E09}"/>
          </ac:spMkLst>
        </pc:spChg>
        <pc:spChg chg="mod">
          <ac:chgData name="Khanh Do VSP" userId="e38e0d4bef38335b" providerId="LiveId" clId="{68805544-1A7C-4631-AA22-323BC9C02926}" dt="2024-02-20T00:24:48.844" v="93"/>
          <ac:spMkLst>
            <pc:docMk/>
            <pc:sldMk cId="3898127197" sldId="311"/>
            <ac:spMk id="39" creationId="{35BC4131-C7C0-8F5E-43E1-737E534A3C5E}"/>
          </ac:spMkLst>
        </pc:spChg>
        <pc:spChg chg="mod">
          <ac:chgData name="Khanh Do VSP" userId="e38e0d4bef38335b" providerId="LiveId" clId="{68805544-1A7C-4631-AA22-323BC9C02926}" dt="2024-02-20T00:24:48.844" v="93"/>
          <ac:spMkLst>
            <pc:docMk/>
            <pc:sldMk cId="3898127197" sldId="311"/>
            <ac:spMk id="41" creationId="{90DC95FB-71C3-28C7-7F05-A74CFD4B0230}"/>
          </ac:spMkLst>
        </pc:spChg>
        <pc:spChg chg="mod">
          <ac:chgData name="Khanh Do VSP" userId="e38e0d4bef38335b" providerId="LiveId" clId="{68805544-1A7C-4631-AA22-323BC9C02926}" dt="2024-02-20T00:24:48.844" v="93"/>
          <ac:spMkLst>
            <pc:docMk/>
            <pc:sldMk cId="3898127197" sldId="311"/>
            <ac:spMk id="42" creationId="{7E8ABAB2-FFDF-5F43-F744-F1673A078E87}"/>
          </ac:spMkLst>
        </pc:spChg>
        <pc:spChg chg="mod">
          <ac:chgData name="Khanh Do VSP" userId="e38e0d4bef38335b" providerId="LiveId" clId="{68805544-1A7C-4631-AA22-323BC9C02926}" dt="2024-02-20T00:24:48.844" v="93"/>
          <ac:spMkLst>
            <pc:docMk/>
            <pc:sldMk cId="3898127197" sldId="311"/>
            <ac:spMk id="43" creationId="{1F47CA30-12F7-F847-B56D-7AF01E4FB0F7}"/>
          </ac:spMkLst>
        </pc:spChg>
        <pc:spChg chg="add mod">
          <ac:chgData name="Khanh Do VSP" userId="e38e0d4bef38335b" providerId="LiveId" clId="{68805544-1A7C-4631-AA22-323BC9C02926}" dt="2024-02-20T00:25:40.181" v="118"/>
          <ac:spMkLst>
            <pc:docMk/>
            <pc:sldMk cId="3898127197" sldId="311"/>
            <ac:spMk id="44" creationId="{7CDC865E-B189-5DBE-6720-D952EBFF3C57}"/>
          </ac:spMkLst>
        </pc:spChg>
        <pc:spChg chg="add mod">
          <ac:chgData name="Khanh Do VSP" userId="e38e0d4bef38335b" providerId="LiveId" clId="{68805544-1A7C-4631-AA22-323BC9C02926}" dt="2024-02-20T00:25:45.725" v="122"/>
          <ac:spMkLst>
            <pc:docMk/>
            <pc:sldMk cId="3898127197" sldId="311"/>
            <ac:spMk id="45" creationId="{5BF26ADC-32CF-0DA8-98DA-94CEC45581DB}"/>
          </ac:spMkLst>
        </pc:spChg>
        <pc:spChg chg="add mod">
          <ac:chgData name="Khanh Do VSP" userId="e38e0d4bef38335b" providerId="LiveId" clId="{68805544-1A7C-4631-AA22-323BC9C02926}" dt="2024-02-20T00:25:50.297" v="126"/>
          <ac:spMkLst>
            <pc:docMk/>
            <pc:sldMk cId="3898127197" sldId="311"/>
            <ac:spMk id="47" creationId="{4847F3C8-94DD-1E40-F5C5-DE4816EF5C03}"/>
          </ac:spMkLst>
        </pc:spChg>
        <pc:spChg chg="add mod">
          <ac:chgData name="Khanh Do VSP" userId="e38e0d4bef38335b" providerId="LiveId" clId="{68805544-1A7C-4631-AA22-323BC9C02926}" dt="2024-02-20T00:25:56.736" v="130"/>
          <ac:spMkLst>
            <pc:docMk/>
            <pc:sldMk cId="3898127197" sldId="311"/>
            <ac:spMk id="48" creationId="{D69B3114-68C2-805A-D9FD-0C3303BF7739}"/>
          </ac:spMkLst>
        </pc:spChg>
        <pc:spChg chg="add mod">
          <ac:chgData name="Khanh Do VSP" userId="e38e0d4bef38335b" providerId="LiveId" clId="{68805544-1A7C-4631-AA22-323BC9C02926}" dt="2024-02-20T00:26:01.134" v="134"/>
          <ac:spMkLst>
            <pc:docMk/>
            <pc:sldMk cId="3898127197" sldId="311"/>
            <ac:spMk id="49" creationId="{3029EC29-AFE1-57E8-EC70-0BD15627D6EF}"/>
          </ac:spMkLst>
        </pc:spChg>
        <pc:spChg chg="add del mod">
          <ac:chgData name="Khanh Do VSP" userId="e38e0d4bef38335b" providerId="LiveId" clId="{68805544-1A7C-4631-AA22-323BC9C02926}" dt="2024-02-20T00:26:12.888" v="137" actId="478"/>
          <ac:spMkLst>
            <pc:docMk/>
            <pc:sldMk cId="3898127197" sldId="311"/>
            <ac:spMk id="50" creationId="{7F17D4AA-1688-422A-F4C8-6CA3FC3101EE}"/>
          </ac:spMkLst>
        </pc:spChg>
        <pc:spChg chg="mod">
          <ac:chgData name="Khanh Do VSP" userId="e38e0d4bef38335b" providerId="LiveId" clId="{68805544-1A7C-4631-AA22-323BC9C02926}" dt="2024-02-20T00:18:08.878" v="13" actId="255"/>
          <ac:spMkLst>
            <pc:docMk/>
            <pc:sldMk cId="3898127197" sldId="311"/>
            <ac:spMk id="78" creationId="{F21B9859-1F7E-ACD6-C466-34F4683273E4}"/>
          </ac:spMkLst>
        </pc:spChg>
        <pc:spChg chg="mod">
          <ac:chgData name="Khanh Do VSP" userId="e38e0d4bef38335b" providerId="LiveId" clId="{68805544-1A7C-4631-AA22-323BC9C02926}" dt="2024-02-20T00:18:08.878" v="13" actId="255"/>
          <ac:spMkLst>
            <pc:docMk/>
            <pc:sldMk cId="3898127197" sldId="311"/>
            <ac:spMk id="79" creationId="{BB971CF3-35EA-1D4B-E0CD-09FB5A4A2AFD}"/>
          </ac:spMkLst>
        </pc:spChg>
        <pc:spChg chg="mod">
          <ac:chgData name="Khanh Do VSP" userId="e38e0d4bef38335b" providerId="LiveId" clId="{68805544-1A7C-4631-AA22-323BC9C02926}" dt="2024-02-20T00:18:08.878" v="13" actId="255"/>
          <ac:spMkLst>
            <pc:docMk/>
            <pc:sldMk cId="3898127197" sldId="311"/>
            <ac:spMk id="80" creationId="{6098CE34-3C55-CC70-D358-7EB7C4227AD1}"/>
          </ac:spMkLst>
        </pc:spChg>
        <pc:spChg chg="mod">
          <ac:chgData name="Khanh Do VSP" userId="e38e0d4bef38335b" providerId="LiveId" clId="{68805544-1A7C-4631-AA22-323BC9C02926}" dt="2024-02-20T00:18:08.878" v="13" actId="255"/>
          <ac:spMkLst>
            <pc:docMk/>
            <pc:sldMk cId="3898127197" sldId="311"/>
            <ac:spMk id="82" creationId="{342AFB12-6E66-F3C7-57DF-2511C2CC2EBF}"/>
          </ac:spMkLst>
        </pc:spChg>
        <pc:spChg chg="mod">
          <ac:chgData name="Khanh Do VSP" userId="e38e0d4bef38335b" providerId="LiveId" clId="{68805544-1A7C-4631-AA22-323BC9C02926}" dt="2024-02-20T00:18:08.878" v="13" actId="255"/>
          <ac:spMkLst>
            <pc:docMk/>
            <pc:sldMk cId="3898127197" sldId="311"/>
            <ac:spMk id="83" creationId="{CB631865-566F-9B5C-14E1-4AB48AB7B7FF}"/>
          </ac:spMkLst>
        </pc:spChg>
        <pc:spChg chg="mod">
          <ac:chgData name="Khanh Do VSP" userId="e38e0d4bef38335b" providerId="LiveId" clId="{68805544-1A7C-4631-AA22-323BC9C02926}" dt="2024-02-20T00:18:08.878" v="13" actId="255"/>
          <ac:spMkLst>
            <pc:docMk/>
            <pc:sldMk cId="3898127197" sldId="311"/>
            <ac:spMk id="84" creationId="{6BF791FF-CAEB-D9E9-0092-05720C14E650}"/>
          </ac:spMkLst>
        </pc:spChg>
        <pc:spChg chg="mod">
          <ac:chgData name="Khanh Do VSP" userId="e38e0d4bef38335b" providerId="LiveId" clId="{68805544-1A7C-4631-AA22-323BC9C02926}" dt="2024-02-20T00:18:08.878" v="13" actId="255"/>
          <ac:spMkLst>
            <pc:docMk/>
            <pc:sldMk cId="3898127197" sldId="311"/>
            <ac:spMk id="86" creationId="{96CF9A3A-C6C1-9A6B-29D0-4AC0977E3107}"/>
          </ac:spMkLst>
        </pc:spChg>
        <pc:spChg chg="mod">
          <ac:chgData name="Khanh Do VSP" userId="e38e0d4bef38335b" providerId="LiveId" clId="{68805544-1A7C-4631-AA22-323BC9C02926}" dt="2024-02-20T00:18:08.878" v="13" actId="255"/>
          <ac:spMkLst>
            <pc:docMk/>
            <pc:sldMk cId="3898127197" sldId="311"/>
            <ac:spMk id="87" creationId="{2B1BA020-6AB4-18CD-30D4-A8F1487B7013}"/>
          </ac:spMkLst>
        </pc:spChg>
        <pc:spChg chg="mod">
          <ac:chgData name="Khanh Do VSP" userId="e38e0d4bef38335b" providerId="LiveId" clId="{68805544-1A7C-4631-AA22-323BC9C02926}" dt="2024-02-20T00:18:08.878" v="13" actId="255"/>
          <ac:spMkLst>
            <pc:docMk/>
            <pc:sldMk cId="3898127197" sldId="311"/>
            <ac:spMk id="88" creationId="{117CDF75-D038-8127-4D3D-C1E7639C65E8}"/>
          </ac:spMkLst>
        </pc:spChg>
        <pc:spChg chg="mod">
          <ac:chgData name="Khanh Do VSP" userId="e38e0d4bef38335b" providerId="LiveId" clId="{68805544-1A7C-4631-AA22-323BC9C02926}" dt="2024-02-20T00:18:08.878" v="13" actId="255"/>
          <ac:spMkLst>
            <pc:docMk/>
            <pc:sldMk cId="3898127197" sldId="311"/>
            <ac:spMk id="90" creationId="{AE5B0A01-0D08-6B6D-F501-2362700B67D7}"/>
          </ac:spMkLst>
        </pc:spChg>
        <pc:spChg chg="mod">
          <ac:chgData name="Khanh Do VSP" userId="e38e0d4bef38335b" providerId="LiveId" clId="{68805544-1A7C-4631-AA22-323BC9C02926}" dt="2024-02-20T00:18:08.878" v="13" actId="255"/>
          <ac:spMkLst>
            <pc:docMk/>
            <pc:sldMk cId="3898127197" sldId="311"/>
            <ac:spMk id="91" creationId="{D880FC85-6185-93C4-0405-D0AA30DC55AD}"/>
          </ac:spMkLst>
        </pc:spChg>
        <pc:spChg chg="mod">
          <ac:chgData name="Khanh Do VSP" userId="e38e0d4bef38335b" providerId="LiveId" clId="{68805544-1A7C-4631-AA22-323BC9C02926}" dt="2024-02-20T00:18:08.878" v="13" actId="255"/>
          <ac:spMkLst>
            <pc:docMk/>
            <pc:sldMk cId="3898127197" sldId="311"/>
            <ac:spMk id="92" creationId="{6200471B-DCFC-1DBF-324D-C94A354487C8}"/>
          </ac:spMkLst>
        </pc:spChg>
        <pc:spChg chg="mod">
          <ac:chgData name="Khanh Do VSP" userId="e38e0d4bef38335b" providerId="LiveId" clId="{68805544-1A7C-4631-AA22-323BC9C02926}" dt="2024-02-20T00:18:08.878" v="13" actId="255"/>
          <ac:spMkLst>
            <pc:docMk/>
            <pc:sldMk cId="3898127197" sldId="311"/>
            <ac:spMk id="94" creationId="{3C5A8BF9-F66E-FA2A-A192-76E8BB0D9189}"/>
          </ac:spMkLst>
        </pc:spChg>
        <pc:spChg chg="mod">
          <ac:chgData name="Khanh Do VSP" userId="e38e0d4bef38335b" providerId="LiveId" clId="{68805544-1A7C-4631-AA22-323BC9C02926}" dt="2024-02-20T00:18:08.878" v="13" actId="255"/>
          <ac:spMkLst>
            <pc:docMk/>
            <pc:sldMk cId="3898127197" sldId="311"/>
            <ac:spMk id="95" creationId="{FAE718D1-0060-A323-633C-9873EAECE272}"/>
          </ac:spMkLst>
        </pc:spChg>
        <pc:spChg chg="mod">
          <ac:chgData name="Khanh Do VSP" userId="e38e0d4bef38335b" providerId="LiveId" clId="{68805544-1A7C-4631-AA22-323BC9C02926}" dt="2024-02-20T00:18:08.878" v="13" actId="255"/>
          <ac:spMkLst>
            <pc:docMk/>
            <pc:sldMk cId="3898127197" sldId="311"/>
            <ac:spMk id="96" creationId="{1BBDD130-7155-6629-CD2B-2705C53116F4}"/>
          </ac:spMkLst>
        </pc:spChg>
        <pc:spChg chg="mod">
          <ac:chgData name="Khanh Do VSP" userId="e38e0d4bef38335b" providerId="LiveId" clId="{68805544-1A7C-4631-AA22-323BC9C02926}" dt="2024-02-20T00:18:08.878" v="13" actId="255"/>
          <ac:spMkLst>
            <pc:docMk/>
            <pc:sldMk cId="3898127197" sldId="311"/>
            <ac:spMk id="98" creationId="{F2F954F8-B547-F454-752F-64C5179D492B}"/>
          </ac:spMkLst>
        </pc:spChg>
        <pc:spChg chg="mod">
          <ac:chgData name="Khanh Do VSP" userId="e38e0d4bef38335b" providerId="LiveId" clId="{68805544-1A7C-4631-AA22-323BC9C02926}" dt="2024-02-20T00:18:08.878" v="13" actId="255"/>
          <ac:spMkLst>
            <pc:docMk/>
            <pc:sldMk cId="3898127197" sldId="311"/>
            <ac:spMk id="99" creationId="{C424EB16-B16F-15AA-152B-606B228AB127}"/>
          </ac:spMkLst>
        </pc:spChg>
        <pc:spChg chg="mod">
          <ac:chgData name="Khanh Do VSP" userId="e38e0d4bef38335b" providerId="LiveId" clId="{68805544-1A7C-4631-AA22-323BC9C02926}" dt="2024-02-20T00:18:08.878" v="13" actId="255"/>
          <ac:spMkLst>
            <pc:docMk/>
            <pc:sldMk cId="3898127197" sldId="311"/>
            <ac:spMk id="100" creationId="{83BDC857-3A09-72A7-12D6-D0A474AC278F}"/>
          </ac:spMkLst>
        </pc:spChg>
        <pc:spChg chg="mod">
          <ac:chgData name="Khanh Do VSP" userId="e38e0d4bef38335b" providerId="LiveId" clId="{68805544-1A7C-4631-AA22-323BC9C02926}" dt="2024-02-20T00:18:08.878" v="13" actId="255"/>
          <ac:spMkLst>
            <pc:docMk/>
            <pc:sldMk cId="3898127197" sldId="311"/>
            <ac:spMk id="102" creationId="{415855FC-2013-B3CF-708C-754458E85F26}"/>
          </ac:spMkLst>
        </pc:spChg>
        <pc:spChg chg="mod">
          <ac:chgData name="Khanh Do VSP" userId="e38e0d4bef38335b" providerId="LiveId" clId="{68805544-1A7C-4631-AA22-323BC9C02926}" dt="2024-02-20T00:18:08.878" v="13" actId="255"/>
          <ac:spMkLst>
            <pc:docMk/>
            <pc:sldMk cId="3898127197" sldId="311"/>
            <ac:spMk id="103" creationId="{4CF3BB8D-FF23-D5D2-C163-0D618460338E}"/>
          </ac:spMkLst>
        </pc:spChg>
        <pc:spChg chg="mod">
          <ac:chgData name="Khanh Do VSP" userId="e38e0d4bef38335b" providerId="LiveId" clId="{68805544-1A7C-4631-AA22-323BC9C02926}" dt="2024-02-20T00:18:08.878" v="13" actId="255"/>
          <ac:spMkLst>
            <pc:docMk/>
            <pc:sldMk cId="3898127197" sldId="311"/>
            <ac:spMk id="104" creationId="{6B2430DD-558B-FA48-263F-E6EF6F155495}"/>
          </ac:spMkLst>
        </pc:spChg>
        <pc:spChg chg="del mod">
          <ac:chgData name="Khanh Do VSP" userId="e38e0d4bef38335b" providerId="LiveId" clId="{68805544-1A7C-4631-AA22-323BC9C02926}" dt="2024-02-20T00:24:35.362" v="88" actId="21"/>
          <ac:spMkLst>
            <pc:docMk/>
            <pc:sldMk cId="3898127197" sldId="311"/>
            <ac:spMk id="107" creationId="{AA8AFD88-B4E2-8FD3-EC9A-72935F23997E}"/>
          </ac:spMkLst>
        </pc:spChg>
        <pc:spChg chg="del mod">
          <ac:chgData name="Khanh Do VSP" userId="e38e0d4bef38335b" providerId="LiveId" clId="{68805544-1A7C-4631-AA22-323BC9C02926}" dt="2024-02-20T00:24:35.362" v="88" actId="21"/>
          <ac:spMkLst>
            <pc:docMk/>
            <pc:sldMk cId="3898127197" sldId="311"/>
            <ac:spMk id="142" creationId="{D036DCE0-5CA9-EA3B-59A6-A9A0E2382063}"/>
          </ac:spMkLst>
        </pc:spChg>
        <pc:spChg chg="del mod">
          <ac:chgData name="Khanh Do VSP" userId="e38e0d4bef38335b" providerId="LiveId" clId="{68805544-1A7C-4631-AA22-323BC9C02926}" dt="2024-02-20T00:24:35.362" v="88" actId="21"/>
          <ac:spMkLst>
            <pc:docMk/>
            <pc:sldMk cId="3898127197" sldId="311"/>
            <ac:spMk id="143" creationId="{141D8764-FCEA-015B-9E12-EBBF3D58DCCE}"/>
          </ac:spMkLst>
        </pc:spChg>
        <pc:spChg chg="del mod">
          <ac:chgData name="Khanh Do VSP" userId="e38e0d4bef38335b" providerId="LiveId" clId="{68805544-1A7C-4631-AA22-323BC9C02926}" dt="2024-02-20T00:24:35.362" v="88" actId="21"/>
          <ac:spMkLst>
            <pc:docMk/>
            <pc:sldMk cId="3898127197" sldId="311"/>
            <ac:spMk id="144" creationId="{A448DDFA-8CCB-394A-727D-B705AC6DAD60}"/>
          </ac:spMkLst>
        </pc:spChg>
        <pc:spChg chg="del mod">
          <ac:chgData name="Khanh Do VSP" userId="e38e0d4bef38335b" providerId="LiveId" clId="{68805544-1A7C-4631-AA22-323BC9C02926}" dt="2024-02-20T00:24:35.362" v="88" actId="21"/>
          <ac:spMkLst>
            <pc:docMk/>
            <pc:sldMk cId="3898127197" sldId="311"/>
            <ac:spMk id="145" creationId="{C3030AE0-83BB-9113-65C7-DB24EFEABC9C}"/>
          </ac:spMkLst>
        </pc:spChg>
        <pc:spChg chg="del mod">
          <ac:chgData name="Khanh Do VSP" userId="e38e0d4bef38335b" providerId="LiveId" clId="{68805544-1A7C-4631-AA22-323BC9C02926}" dt="2024-02-20T00:24:35.362" v="88" actId="21"/>
          <ac:spMkLst>
            <pc:docMk/>
            <pc:sldMk cId="3898127197" sldId="311"/>
            <ac:spMk id="146" creationId="{4611BED2-E6D7-A093-B91F-B5F43F90911B}"/>
          </ac:spMkLst>
        </pc:spChg>
        <pc:spChg chg="del mod">
          <ac:chgData name="Khanh Do VSP" userId="e38e0d4bef38335b" providerId="LiveId" clId="{68805544-1A7C-4631-AA22-323BC9C02926}" dt="2024-02-20T00:24:35.362" v="88" actId="21"/>
          <ac:spMkLst>
            <pc:docMk/>
            <pc:sldMk cId="3898127197" sldId="311"/>
            <ac:spMk id="147" creationId="{A13B4199-1AB3-CBA9-196F-927979A5F9C1}"/>
          </ac:spMkLst>
        </pc:spChg>
        <pc:spChg chg="del mod">
          <ac:chgData name="Khanh Do VSP" userId="e38e0d4bef38335b" providerId="LiveId" clId="{68805544-1A7C-4631-AA22-323BC9C02926}" dt="2024-02-20T00:24:35.362" v="88" actId="21"/>
          <ac:spMkLst>
            <pc:docMk/>
            <pc:sldMk cId="3898127197" sldId="311"/>
            <ac:spMk id="148" creationId="{2EF46375-8817-C588-4B40-D2B38B34BCBC}"/>
          </ac:spMkLst>
        </pc:spChg>
        <pc:grpChg chg="add mod">
          <ac:chgData name="Khanh Do VSP" userId="e38e0d4bef38335b" providerId="LiveId" clId="{68805544-1A7C-4631-AA22-323BC9C02926}" dt="2024-02-20T00:24:48.844" v="93"/>
          <ac:grpSpMkLst>
            <pc:docMk/>
            <pc:sldMk cId="3898127197" sldId="311"/>
            <ac:grpSpMk id="2" creationId="{E7805D27-0248-6EF2-9F83-E74693DFA247}"/>
          </ac:grpSpMkLst>
        </pc:grpChg>
        <pc:grpChg chg="add mod">
          <ac:chgData name="Khanh Do VSP" userId="e38e0d4bef38335b" providerId="LiveId" clId="{68805544-1A7C-4631-AA22-323BC9C02926}" dt="2024-02-20T00:24:48.844" v="93"/>
          <ac:grpSpMkLst>
            <pc:docMk/>
            <pc:sldMk cId="3898127197" sldId="311"/>
            <ac:grpSpMk id="8" creationId="{48A13973-F054-35CA-D180-B8765391A637}"/>
          </ac:grpSpMkLst>
        </pc:grpChg>
        <pc:grpChg chg="add mod">
          <ac:chgData name="Khanh Do VSP" userId="e38e0d4bef38335b" providerId="LiveId" clId="{68805544-1A7C-4631-AA22-323BC9C02926}" dt="2024-02-20T00:24:48.844" v="93"/>
          <ac:grpSpMkLst>
            <pc:docMk/>
            <pc:sldMk cId="3898127197" sldId="311"/>
            <ac:grpSpMk id="12" creationId="{A2B0AD4A-B670-2C39-F831-C96FF6FBFDA5}"/>
          </ac:grpSpMkLst>
        </pc:grpChg>
        <pc:grpChg chg="add mod">
          <ac:chgData name="Khanh Do VSP" userId="e38e0d4bef38335b" providerId="LiveId" clId="{68805544-1A7C-4631-AA22-323BC9C02926}" dt="2024-02-20T00:24:48.844" v="93"/>
          <ac:grpSpMkLst>
            <pc:docMk/>
            <pc:sldMk cId="3898127197" sldId="311"/>
            <ac:grpSpMk id="16" creationId="{A3C3AAD3-75C0-D5C4-51BE-ACA2FA0BC288}"/>
          </ac:grpSpMkLst>
        </pc:grpChg>
        <pc:grpChg chg="add mod">
          <ac:chgData name="Khanh Do VSP" userId="e38e0d4bef38335b" providerId="LiveId" clId="{68805544-1A7C-4631-AA22-323BC9C02926}" dt="2024-02-20T00:24:48.844" v="93"/>
          <ac:grpSpMkLst>
            <pc:docMk/>
            <pc:sldMk cId="3898127197" sldId="311"/>
            <ac:grpSpMk id="20" creationId="{FA01D2F4-0832-3C8E-294D-2A483DC25BF0}"/>
          </ac:grpSpMkLst>
        </pc:grpChg>
        <pc:grpChg chg="add mod">
          <ac:chgData name="Khanh Do VSP" userId="e38e0d4bef38335b" providerId="LiveId" clId="{68805544-1A7C-4631-AA22-323BC9C02926}" dt="2024-02-20T00:24:48.844" v="93"/>
          <ac:grpSpMkLst>
            <pc:docMk/>
            <pc:sldMk cId="3898127197" sldId="311"/>
            <ac:grpSpMk id="24" creationId="{C8607CFD-D84B-443B-7A71-27D2CD0C1EEE}"/>
          </ac:grpSpMkLst>
        </pc:grpChg>
        <pc:grpChg chg="add mod">
          <ac:chgData name="Khanh Do VSP" userId="e38e0d4bef38335b" providerId="LiveId" clId="{68805544-1A7C-4631-AA22-323BC9C02926}" dt="2024-02-20T00:24:48.844" v="93"/>
          <ac:grpSpMkLst>
            <pc:docMk/>
            <pc:sldMk cId="3898127197" sldId="311"/>
            <ac:grpSpMk id="32" creationId="{13080312-E528-B770-414F-A75DB3528EEB}"/>
          </ac:grpSpMkLst>
        </pc:grpChg>
        <pc:grpChg chg="add mod">
          <ac:chgData name="Khanh Do VSP" userId="e38e0d4bef38335b" providerId="LiveId" clId="{68805544-1A7C-4631-AA22-323BC9C02926}" dt="2024-02-20T00:24:48.844" v="93"/>
          <ac:grpSpMkLst>
            <pc:docMk/>
            <pc:sldMk cId="3898127197" sldId="311"/>
            <ac:grpSpMk id="36" creationId="{8BCB9812-1592-5CAE-90D7-DC07678E7675}"/>
          </ac:grpSpMkLst>
        </pc:grpChg>
        <pc:grpChg chg="add mod">
          <ac:chgData name="Khanh Do VSP" userId="e38e0d4bef38335b" providerId="LiveId" clId="{68805544-1A7C-4631-AA22-323BC9C02926}" dt="2024-02-20T00:24:48.844" v="93"/>
          <ac:grpSpMkLst>
            <pc:docMk/>
            <pc:sldMk cId="3898127197" sldId="311"/>
            <ac:grpSpMk id="40" creationId="{84372326-1488-EB8A-DE94-413039AAFD50}"/>
          </ac:grpSpMkLst>
        </pc:grpChg>
        <pc:grpChg chg="del">
          <ac:chgData name="Khanh Do VSP" userId="e38e0d4bef38335b" providerId="LiveId" clId="{68805544-1A7C-4631-AA22-323BC9C02926}" dt="2024-02-20T00:24:44.996" v="92" actId="478"/>
          <ac:grpSpMkLst>
            <pc:docMk/>
            <pc:sldMk cId="3898127197" sldId="311"/>
            <ac:grpSpMk id="46" creationId="{F9776E59-6C3E-34D7-B6A9-B4A7F0A116D0}"/>
          </ac:grpSpMkLst>
        </pc:grpChg>
        <pc:grpChg chg="del">
          <ac:chgData name="Khanh Do VSP" userId="e38e0d4bef38335b" providerId="LiveId" clId="{68805544-1A7C-4631-AA22-323BC9C02926}" dt="2024-02-20T00:24:44.996" v="92" actId="478"/>
          <ac:grpSpMkLst>
            <pc:docMk/>
            <pc:sldMk cId="3898127197" sldId="311"/>
            <ac:grpSpMk id="77" creationId="{3D09C285-54F3-421F-613D-3ED4EA5611A1}"/>
          </ac:grpSpMkLst>
        </pc:grpChg>
        <pc:grpChg chg="del">
          <ac:chgData name="Khanh Do VSP" userId="e38e0d4bef38335b" providerId="LiveId" clId="{68805544-1A7C-4631-AA22-323BC9C02926}" dt="2024-02-20T00:24:44.996" v="92" actId="478"/>
          <ac:grpSpMkLst>
            <pc:docMk/>
            <pc:sldMk cId="3898127197" sldId="311"/>
            <ac:grpSpMk id="81" creationId="{D6CE6FBE-2E85-2B59-C911-1C03497ABACC}"/>
          </ac:grpSpMkLst>
        </pc:grpChg>
        <pc:grpChg chg="del">
          <ac:chgData name="Khanh Do VSP" userId="e38e0d4bef38335b" providerId="LiveId" clId="{68805544-1A7C-4631-AA22-323BC9C02926}" dt="2024-02-20T00:24:44.996" v="92" actId="478"/>
          <ac:grpSpMkLst>
            <pc:docMk/>
            <pc:sldMk cId="3898127197" sldId="311"/>
            <ac:grpSpMk id="85" creationId="{D71C9DF7-FA88-E2FE-8B41-A17C88AAAA03}"/>
          </ac:grpSpMkLst>
        </pc:grpChg>
        <pc:grpChg chg="del">
          <ac:chgData name="Khanh Do VSP" userId="e38e0d4bef38335b" providerId="LiveId" clId="{68805544-1A7C-4631-AA22-323BC9C02926}" dt="2024-02-20T00:24:44.996" v="92" actId="478"/>
          <ac:grpSpMkLst>
            <pc:docMk/>
            <pc:sldMk cId="3898127197" sldId="311"/>
            <ac:grpSpMk id="89" creationId="{F28018F0-E40F-17DD-F8C2-517EC1306B78}"/>
          </ac:grpSpMkLst>
        </pc:grpChg>
        <pc:grpChg chg="del">
          <ac:chgData name="Khanh Do VSP" userId="e38e0d4bef38335b" providerId="LiveId" clId="{68805544-1A7C-4631-AA22-323BC9C02926}" dt="2024-02-20T00:24:44.996" v="92" actId="478"/>
          <ac:grpSpMkLst>
            <pc:docMk/>
            <pc:sldMk cId="3898127197" sldId="311"/>
            <ac:grpSpMk id="93" creationId="{A9BC1623-E631-C616-465A-71147F9AF76D}"/>
          </ac:grpSpMkLst>
        </pc:grpChg>
        <pc:grpChg chg="del">
          <ac:chgData name="Khanh Do VSP" userId="e38e0d4bef38335b" providerId="LiveId" clId="{68805544-1A7C-4631-AA22-323BC9C02926}" dt="2024-02-20T00:24:44.996" v="92" actId="478"/>
          <ac:grpSpMkLst>
            <pc:docMk/>
            <pc:sldMk cId="3898127197" sldId="311"/>
            <ac:grpSpMk id="97" creationId="{877642CE-7FB5-66B2-9559-ECE592F88F52}"/>
          </ac:grpSpMkLst>
        </pc:grpChg>
        <pc:grpChg chg="del">
          <ac:chgData name="Khanh Do VSP" userId="e38e0d4bef38335b" providerId="LiveId" clId="{68805544-1A7C-4631-AA22-323BC9C02926}" dt="2024-02-20T00:24:44.996" v="92" actId="478"/>
          <ac:grpSpMkLst>
            <pc:docMk/>
            <pc:sldMk cId="3898127197" sldId="311"/>
            <ac:grpSpMk id="101" creationId="{4283400A-27AA-AAF1-520C-A9B92F5D6DC5}"/>
          </ac:grpSpMkLst>
        </pc:grpChg>
      </pc:sldChg>
      <pc:sldChg chg="addSp delSp modSp mod">
        <pc:chgData name="Khanh Do VSP" userId="e38e0d4bef38335b" providerId="LiveId" clId="{68805544-1A7C-4631-AA22-323BC9C02926}" dt="2024-02-20T00:28:04.026" v="181" actId="21"/>
        <pc:sldMkLst>
          <pc:docMk/>
          <pc:sldMk cId="3512066941" sldId="312"/>
        </pc:sldMkLst>
        <pc:spChg chg="mod">
          <ac:chgData name="Khanh Do VSP" userId="e38e0d4bef38335b" providerId="LiveId" clId="{68805544-1A7C-4631-AA22-323BC9C02926}" dt="2024-02-20T00:26:34.294" v="141"/>
          <ac:spMkLst>
            <pc:docMk/>
            <pc:sldMk cId="3512066941" sldId="312"/>
            <ac:spMk id="3" creationId="{30F8978D-279D-9E7F-EEDB-E0FB7FD18A5C}"/>
          </ac:spMkLst>
        </pc:spChg>
        <pc:spChg chg="mod">
          <ac:chgData name="Khanh Do VSP" userId="e38e0d4bef38335b" providerId="LiveId" clId="{68805544-1A7C-4631-AA22-323BC9C02926}" dt="2024-02-20T00:26:34.294" v="141"/>
          <ac:spMkLst>
            <pc:docMk/>
            <pc:sldMk cId="3512066941" sldId="312"/>
            <ac:spMk id="4" creationId="{1FF40B33-BC89-F160-D19F-2833C848BDDC}"/>
          </ac:spMkLst>
        </pc:spChg>
        <pc:spChg chg="mod">
          <ac:chgData name="Khanh Do VSP" userId="e38e0d4bef38335b" providerId="LiveId" clId="{68805544-1A7C-4631-AA22-323BC9C02926}" dt="2024-02-20T00:26:34.294" v="141"/>
          <ac:spMkLst>
            <pc:docMk/>
            <pc:sldMk cId="3512066941" sldId="312"/>
            <ac:spMk id="5" creationId="{3A3E8130-7299-83BB-2030-24A7C8C8FB27}"/>
          </ac:spMkLst>
        </pc:spChg>
        <pc:spChg chg="mod">
          <ac:chgData name="Khanh Do VSP" userId="e38e0d4bef38335b" providerId="LiveId" clId="{68805544-1A7C-4631-AA22-323BC9C02926}" dt="2024-02-20T00:18:12.932" v="14" actId="255"/>
          <ac:spMkLst>
            <pc:docMk/>
            <pc:sldMk cId="3512066941" sldId="312"/>
            <ac:spMk id="6" creationId="{36030957-BF38-E2EA-D8B7-8B94CFCACE82}"/>
          </ac:spMkLst>
        </pc:spChg>
        <pc:spChg chg="mod">
          <ac:chgData name="Khanh Do VSP" userId="e38e0d4bef38335b" providerId="LiveId" clId="{68805544-1A7C-4631-AA22-323BC9C02926}" dt="2024-02-20T00:18:12.932" v="14" actId="255"/>
          <ac:spMkLst>
            <pc:docMk/>
            <pc:sldMk cId="3512066941" sldId="312"/>
            <ac:spMk id="7" creationId="{987D082F-BE9F-C5AD-589A-CFBE02FC22C4}"/>
          </ac:spMkLst>
        </pc:spChg>
        <pc:spChg chg="mod">
          <ac:chgData name="Khanh Do VSP" userId="e38e0d4bef38335b" providerId="LiveId" clId="{68805544-1A7C-4631-AA22-323BC9C02926}" dt="2024-02-20T00:26:34.294" v="141"/>
          <ac:spMkLst>
            <pc:docMk/>
            <pc:sldMk cId="3512066941" sldId="312"/>
            <ac:spMk id="9" creationId="{5E2F2038-192B-8271-F3D2-B6E35601ACA9}"/>
          </ac:spMkLst>
        </pc:spChg>
        <pc:spChg chg="mod">
          <ac:chgData name="Khanh Do VSP" userId="e38e0d4bef38335b" providerId="LiveId" clId="{68805544-1A7C-4631-AA22-323BC9C02926}" dt="2024-02-20T00:26:34.294" v="141"/>
          <ac:spMkLst>
            <pc:docMk/>
            <pc:sldMk cId="3512066941" sldId="312"/>
            <ac:spMk id="10" creationId="{AE634F02-DF6D-BB54-066E-3AD9EC9E1038}"/>
          </ac:spMkLst>
        </pc:spChg>
        <pc:spChg chg="mod">
          <ac:chgData name="Khanh Do VSP" userId="e38e0d4bef38335b" providerId="LiveId" clId="{68805544-1A7C-4631-AA22-323BC9C02926}" dt="2024-02-20T00:26:34.294" v="141"/>
          <ac:spMkLst>
            <pc:docMk/>
            <pc:sldMk cId="3512066941" sldId="312"/>
            <ac:spMk id="11" creationId="{3C29B7BD-05AD-2985-F5F8-3DA28EFF1A2A}"/>
          </ac:spMkLst>
        </pc:spChg>
        <pc:spChg chg="mod">
          <ac:chgData name="Khanh Do VSP" userId="e38e0d4bef38335b" providerId="LiveId" clId="{68805544-1A7C-4631-AA22-323BC9C02926}" dt="2024-02-20T00:26:34.294" v="141"/>
          <ac:spMkLst>
            <pc:docMk/>
            <pc:sldMk cId="3512066941" sldId="312"/>
            <ac:spMk id="13" creationId="{3185533A-C626-4D46-E424-B2C418EEDE86}"/>
          </ac:spMkLst>
        </pc:spChg>
        <pc:spChg chg="mod">
          <ac:chgData name="Khanh Do VSP" userId="e38e0d4bef38335b" providerId="LiveId" clId="{68805544-1A7C-4631-AA22-323BC9C02926}" dt="2024-02-20T00:26:34.294" v="141"/>
          <ac:spMkLst>
            <pc:docMk/>
            <pc:sldMk cId="3512066941" sldId="312"/>
            <ac:spMk id="14" creationId="{5E974855-C17E-52BF-1BC6-356111D5357A}"/>
          </ac:spMkLst>
        </pc:spChg>
        <pc:spChg chg="mod">
          <ac:chgData name="Khanh Do VSP" userId="e38e0d4bef38335b" providerId="LiveId" clId="{68805544-1A7C-4631-AA22-323BC9C02926}" dt="2024-02-20T00:26:34.294" v="141"/>
          <ac:spMkLst>
            <pc:docMk/>
            <pc:sldMk cId="3512066941" sldId="312"/>
            <ac:spMk id="15" creationId="{48DF38AB-9CE1-25D9-74EF-6A2BB1CB22C5}"/>
          </ac:spMkLst>
        </pc:spChg>
        <pc:spChg chg="mod">
          <ac:chgData name="Khanh Do VSP" userId="e38e0d4bef38335b" providerId="LiveId" clId="{68805544-1A7C-4631-AA22-323BC9C02926}" dt="2024-02-20T00:26:34.294" v="141"/>
          <ac:spMkLst>
            <pc:docMk/>
            <pc:sldMk cId="3512066941" sldId="312"/>
            <ac:spMk id="17" creationId="{474EBDDF-9AA4-594A-91A4-E5CE1A5CCFED}"/>
          </ac:spMkLst>
        </pc:spChg>
        <pc:spChg chg="mod">
          <ac:chgData name="Khanh Do VSP" userId="e38e0d4bef38335b" providerId="LiveId" clId="{68805544-1A7C-4631-AA22-323BC9C02926}" dt="2024-02-20T00:26:34.294" v="141"/>
          <ac:spMkLst>
            <pc:docMk/>
            <pc:sldMk cId="3512066941" sldId="312"/>
            <ac:spMk id="18" creationId="{08EB1531-DFE2-CE11-A1F9-7AC8715818BC}"/>
          </ac:spMkLst>
        </pc:spChg>
        <pc:spChg chg="mod">
          <ac:chgData name="Khanh Do VSP" userId="e38e0d4bef38335b" providerId="LiveId" clId="{68805544-1A7C-4631-AA22-323BC9C02926}" dt="2024-02-20T00:26:34.294" v="141"/>
          <ac:spMkLst>
            <pc:docMk/>
            <pc:sldMk cId="3512066941" sldId="312"/>
            <ac:spMk id="19" creationId="{00ECFF13-422E-CF0B-DCED-F35E9254FEA7}"/>
          </ac:spMkLst>
        </pc:spChg>
        <pc:spChg chg="mod">
          <ac:chgData name="Khanh Do VSP" userId="e38e0d4bef38335b" providerId="LiveId" clId="{68805544-1A7C-4631-AA22-323BC9C02926}" dt="2024-02-20T00:26:34.294" v="141"/>
          <ac:spMkLst>
            <pc:docMk/>
            <pc:sldMk cId="3512066941" sldId="312"/>
            <ac:spMk id="21" creationId="{9DFC17B5-4613-1AFF-CCA6-EF756502BC6C}"/>
          </ac:spMkLst>
        </pc:spChg>
        <pc:spChg chg="mod">
          <ac:chgData name="Khanh Do VSP" userId="e38e0d4bef38335b" providerId="LiveId" clId="{68805544-1A7C-4631-AA22-323BC9C02926}" dt="2024-02-20T00:26:34.294" v="141"/>
          <ac:spMkLst>
            <pc:docMk/>
            <pc:sldMk cId="3512066941" sldId="312"/>
            <ac:spMk id="22" creationId="{E442A03A-9AD9-C83C-E8E7-8B2A21ACB246}"/>
          </ac:spMkLst>
        </pc:spChg>
        <pc:spChg chg="mod">
          <ac:chgData name="Khanh Do VSP" userId="e38e0d4bef38335b" providerId="LiveId" clId="{68805544-1A7C-4631-AA22-323BC9C02926}" dt="2024-02-20T00:26:34.294" v="141"/>
          <ac:spMkLst>
            <pc:docMk/>
            <pc:sldMk cId="3512066941" sldId="312"/>
            <ac:spMk id="23" creationId="{B61877FC-894C-A02B-35A4-C56045333452}"/>
          </ac:spMkLst>
        </pc:spChg>
        <pc:spChg chg="mod">
          <ac:chgData name="Khanh Do VSP" userId="e38e0d4bef38335b" providerId="LiveId" clId="{68805544-1A7C-4631-AA22-323BC9C02926}" dt="2024-02-20T00:26:34.294" v="141"/>
          <ac:spMkLst>
            <pc:docMk/>
            <pc:sldMk cId="3512066941" sldId="312"/>
            <ac:spMk id="25" creationId="{0F8F6F2D-5698-639B-934D-3EF4E3D0ADA9}"/>
          </ac:spMkLst>
        </pc:spChg>
        <pc:spChg chg="mod">
          <ac:chgData name="Khanh Do VSP" userId="e38e0d4bef38335b" providerId="LiveId" clId="{68805544-1A7C-4631-AA22-323BC9C02926}" dt="2024-02-20T00:18:12.932" v="14" actId="255"/>
          <ac:spMkLst>
            <pc:docMk/>
            <pc:sldMk cId="3512066941" sldId="312"/>
            <ac:spMk id="26" creationId="{2B68E85A-E762-6B50-809B-0ED2E3B900B1}"/>
          </ac:spMkLst>
        </pc:spChg>
        <pc:spChg chg="mod">
          <ac:chgData name="Khanh Do VSP" userId="e38e0d4bef38335b" providerId="LiveId" clId="{68805544-1A7C-4631-AA22-323BC9C02926}" dt="2024-02-20T00:26:34.294" v="141"/>
          <ac:spMkLst>
            <pc:docMk/>
            <pc:sldMk cId="3512066941" sldId="312"/>
            <ac:spMk id="27" creationId="{49C311CA-7611-0DF8-0BF8-3B741211CDE9}"/>
          </ac:spMkLst>
        </pc:spChg>
        <pc:spChg chg="mod">
          <ac:chgData name="Khanh Do VSP" userId="e38e0d4bef38335b" providerId="LiveId" clId="{68805544-1A7C-4631-AA22-323BC9C02926}" dt="2024-02-20T00:26:34.294" v="141"/>
          <ac:spMkLst>
            <pc:docMk/>
            <pc:sldMk cId="3512066941" sldId="312"/>
            <ac:spMk id="28" creationId="{5942184E-6198-2784-D4BB-D7B6936148B8}"/>
          </ac:spMkLst>
        </pc:spChg>
        <pc:spChg chg="add del mod">
          <ac:chgData name="Khanh Do VSP" userId="e38e0d4bef38335b" providerId="LiveId" clId="{68805544-1A7C-4631-AA22-323BC9C02926}" dt="2024-02-20T00:28:04.026" v="181" actId="21"/>
          <ac:spMkLst>
            <pc:docMk/>
            <pc:sldMk cId="3512066941" sldId="312"/>
            <ac:spMk id="29" creationId="{08E7763F-B44A-22DE-D982-A23FE6AFACA2}"/>
          </ac:spMkLst>
        </pc:spChg>
        <pc:spChg chg="add del mod">
          <ac:chgData name="Khanh Do VSP" userId="e38e0d4bef38335b" providerId="LiveId" clId="{68805544-1A7C-4631-AA22-323BC9C02926}" dt="2024-02-20T00:28:04.026" v="181" actId="21"/>
          <ac:spMkLst>
            <pc:docMk/>
            <pc:sldMk cId="3512066941" sldId="312"/>
            <ac:spMk id="30" creationId="{0F806D91-A3EE-8938-DCA5-3354E4FF5DD0}"/>
          </ac:spMkLst>
        </pc:spChg>
        <pc:spChg chg="add del mod">
          <ac:chgData name="Khanh Do VSP" userId="e38e0d4bef38335b" providerId="LiveId" clId="{68805544-1A7C-4631-AA22-323BC9C02926}" dt="2024-02-20T00:28:04.026" v="181" actId="21"/>
          <ac:spMkLst>
            <pc:docMk/>
            <pc:sldMk cId="3512066941" sldId="312"/>
            <ac:spMk id="31" creationId="{5397FA46-7C67-966E-69FA-A415F14629BB}"/>
          </ac:spMkLst>
        </pc:spChg>
        <pc:spChg chg="mod">
          <ac:chgData name="Khanh Do VSP" userId="e38e0d4bef38335b" providerId="LiveId" clId="{68805544-1A7C-4631-AA22-323BC9C02926}" dt="2024-02-20T00:26:34.294" v="141"/>
          <ac:spMkLst>
            <pc:docMk/>
            <pc:sldMk cId="3512066941" sldId="312"/>
            <ac:spMk id="33" creationId="{BF33DED7-528A-B713-918F-CE802758D930}"/>
          </ac:spMkLst>
        </pc:spChg>
        <pc:spChg chg="mod">
          <ac:chgData name="Khanh Do VSP" userId="e38e0d4bef38335b" providerId="LiveId" clId="{68805544-1A7C-4631-AA22-323BC9C02926}" dt="2024-02-20T00:26:34.294" v="141"/>
          <ac:spMkLst>
            <pc:docMk/>
            <pc:sldMk cId="3512066941" sldId="312"/>
            <ac:spMk id="34" creationId="{DFB1B1A1-8FA5-69B3-4EB3-8B0A693BBC9C}"/>
          </ac:spMkLst>
        </pc:spChg>
        <pc:spChg chg="mod">
          <ac:chgData name="Khanh Do VSP" userId="e38e0d4bef38335b" providerId="LiveId" clId="{68805544-1A7C-4631-AA22-323BC9C02926}" dt="2024-02-20T00:26:34.294" v="141"/>
          <ac:spMkLst>
            <pc:docMk/>
            <pc:sldMk cId="3512066941" sldId="312"/>
            <ac:spMk id="35" creationId="{8D7F9779-2945-BB6A-8A19-56555EEA55B3}"/>
          </ac:spMkLst>
        </pc:spChg>
        <pc:spChg chg="mod">
          <ac:chgData name="Khanh Do VSP" userId="e38e0d4bef38335b" providerId="LiveId" clId="{68805544-1A7C-4631-AA22-323BC9C02926}" dt="2024-02-20T00:26:34.294" v="141"/>
          <ac:spMkLst>
            <pc:docMk/>
            <pc:sldMk cId="3512066941" sldId="312"/>
            <ac:spMk id="37" creationId="{2E28137D-AF4A-92AE-F898-6D9AB6B6F6A0}"/>
          </ac:spMkLst>
        </pc:spChg>
        <pc:spChg chg="mod">
          <ac:chgData name="Khanh Do VSP" userId="e38e0d4bef38335b" providerId="LiveId" clId="{68805544-1A7C-4631-AA22-323BC9C02926}" dt="2024-02-20T00:26:34.294" v="141"/>
          <ac:spMkLst>
            <pc:docMk/>
            <pc:sldMk cId="3512066941" sldId="312"/>
            <ac:spMk id="38" creationId="{18BB3836-3A64-3C36-8C1F-D4F2C4BA5B2A}"/>
          </ac:spMkLst>
        </pc:spChg>
        <pc:spChg chg="mod">
          <ac:chgData name="Khanh Do VSP" userId="e38e0d4bef38335b" providerId="LiveId" clId="{68805544-1A7C-4631-AA22-323BC9C02926}" dt="2024-02-20T00:26:34.294" v="141"/>
          <ac:spMkLst>
            <pc:docMk/>
            <pc:sldMk cId="3512066941" sldId="312"/>
            <ac:spMk id="39" creationId="{56E049F4-BC0D-78DC-B37A-CD8202D99268}"/>
          </ac:spMkLst>
        </pc:spChg>
        <pc:spChg chg="mod">
          <ac:chgData name="Khanh Do VSP" userId="e38e0d4bef38335b" providerId="LiveId" clId="{68805544-1A7C-4631-AA22-323BC9C02926}" dt="2024-02-20T00:26:34.294" v="141"/>
          <ac:spMkLst>
            <pc:docMk/>
            <pc:sldMk cId="3512066941" sldId="312"/>
            <ac:spMk id="41" creationId="{B24020CB-7BBC-7274-A84F-6FB487B8D8B7}"/>
          </ac:spMkLst>
        </pc:spChg>
        <pc:spChg chg="mod">
          <ac:chgData name="Khanh Do VSP" userId="e38e0d4bef38335b" providerId="LiveId" clId="{68805544-1A7C-4631-AA22-323BC9C02926}" dt="2024-02-20T00:26:34.294" v="141"/>
          <ac:spMkLst>
            <pc:docMk/>
            <pc:sldMk cId="3512066941" sldId="312"/>
            <ac:spMk id="42" creationId="{E6C7045F-A94A-6C22-CE04-236EDA03382D}"/>
          </ac:spMkLst>
        </pc:spChg>
        <pc:spChg chg="mod">
          <ac:chgData name="Khanh Do VSP" userId="e38e0d4bef38335b" providerId="LiveId" clId="{68805544-1A7C-4631-AA22-323BC9C02926}" dt="2024-02-20T00:26:34.294" v="141"/>
          <ac:spMkLst>
            <pc:docMk/>
            <pc:sldMk cId="3512066941" sldId="312"/>
            <ac:spMk id="43" creationId="{9FAB7563-8317-C083-63DA-1CD248CEE8AB}"/>
          </ac:spMkLst>
        </pc:spChg>
        <pc:spChg chg="add del mod">
          <ac:chgData name="Khanh Do VSP" userId="e38e0d4bef38335b" providerId="LiveId" clId="{68805544-1A7C-4631-AA22-323BC9C02926}" dt="2024-02-20T00:28:04.026" v="181" actId="21"/>
          <ac:spMkLst>
            <pc:docMk/>
            <pc:sldMk cId="3512066941" sldId="312"/>
            <ac:spMk id="44" creationId="{C6667F7F-081E-9E35-D983-2BD4BAD0973C}"/>
          </ac:spMkLst>
        </pc:spChg>
        <pc:spChg chg="add del mod">
          <ac:chgData name="Khanh Do VSP" userId="e38e0d4bef38335b" providerId="LiveId" clId="{68805544-1A7C-4631-AA22-323BC9C02926}" dt="2024-02-20T00:28:04.026" v="181" actId="21"/>
          <ac:spMkLst>
            <pc:docMk/>
            <pc:sldMk cId="3512066941" sldId="312"/>
            <ac:spMk id="45" creationId="{0CF4D7EA-0D4D-C9FE-E01C-B2E98B937187}"/>
          </ac:spMkLst>
        </pc:spChg>
        <pc:spChg chg="add del mod">
          <ac:chgData name="Khanh Do VSP" userId="e38e0d4bef38335b" providerId="LiveId" clId="{68805544-1A7C-4631-AA22-323BC9C02926}" dt="2024-02-20T00:28:04.026" v="181" actId="21"/>
          <ac:spMkLst>
            <pc:docMk/>
            <pc:sldMk cId="3512066941" sldId="312"/>
            <ac:spMk id="47" creationId="{C352D68D-DAB7-46CD-6078-E0E089E0081E}"/>
          </ac:spMkLst>
        </pc:spChg>
        <pc:spChg chg="add del mod">
          <ac:chgData name="Khanh Do VSP" userId="e38e0d4bef38335b" providerId="LiveId" clId="{68805544-1A7C-4631-AA22-323BC9C02926}" dt="2024-02-20T00:28:04.026" v="181" actId="21"/>
          <ac:spMkLst>
            <pc:docMk/>
            <pc:sldMk cId="3512066941" sldId="312"/>
            <ac:spMk id="48" creationId="{BE1603C0-60E8-8D38-9406-133A68DB08EB}"/>
          </ac:spMkLst>
        </pc:spChg>
        <pc:spChg chg="add del mod">
          <ac:chgData name="Khanh Do VSP" userId="e38e0d4bef38335b" providerId="LiveId" clId="{68805544-1A7C-4631-AA22-323BC9C02926}" dt="2024-02-20T00:28:04.026" v="181" actId="21"/>
          <ac:spMkLst>
            <pc:docMk/>
            <pc:sldMk cId="3512066941" sldId="312"/>
            <ac:spMk id="49" creationId="{49FA5AAF-995D-B5CF-4BFB-8E4FB7DF1462}"/>
          </ac:spMkLst>
        </pc:spChg>
        <pc:spChg chg="mod">
          <ac:chgData name="Khanh Do VSP" userId="e38e0d4bef38335b" providerId="LiveId" clId="{68805544-1A7C-4631-AA22-323BC9C02926}" dt="2024-02-20T00:18:12.932" v="14" actId="255"/>
          <ac:spMkLst>
            <pc:docMk/>
            <pc:sldMk cId="3512066941" sldId="312"/>
            <ac:spMk id="78" creationId="{04EB29E9-2079-A75A-8848-0358CA741BDB}"/>
          </ac:spMkLst>
        </pc:spChg>
        <pc:spChg chg="mod">
          <ac:chgData name="Khanh Do VSP" userId="e38e0d4bef38335b" providerId="LiveId" clId="{68805544-1A7C-4631-AA22-323BC9C02926}" dt="2024-02-20T00:18:12.932" v="14" actId="255"/>
          <ac:spMkLst>
            <pc:docMk/>
            <pc:sldMk cId="3512066941" sldId="312"/>
            <ac:spMk id="79" creationId="{DA9A68C3-CA14-D6DB-7EA7-6592D90E9D2E}"/>
          </ac:spMkLst>
        </pc:spChg>
        <pc:spChg chg="mod">
          <ac:chgData name="Khanh Do VSP" userId="e38e0d4bef38335b" providerId="LiveId" clId="{68805544-1A7C-4631-AA22-323BC9C02926}" dt="2024-02-20T00:18:12.932" v="14" actId="255"/>
          <ac:spMkLst>
            <pc:docMk/>
            <pc:sldMk cId="3512066941" sldId="312"/>
            <ac:spMk id="80" creationId="{4E3BD1D4-90F1-5C20-CE16-E5852A03752A}"/>
          </ac:spMkLst>
        </pc:spChg>
        <pc:spChg chg="mod">
          <ac:chgData name="Khanh Do VSP" userId="e38e0d4bef38335b" providerId="LiveId" clId="{68805544-1A7C-4631-AA22-323BC9C02926}" dt="2024-02-20T00:18:12.932" v="14" actId="255"/>
          <ac:spMkLst>
            <pc:docMk/>
            <pc:sldMk cId="3512066941" sldId="312"/>
            <ac:spMk id="82" creationId="{2AC045DF-B3F8-89D6-701E-611E6A24E840}"/>
          </ac:spMkLst>
        </pc:spChg>
        <pc:spChg chg="mod">
          <ac:chgData name="Khanh Do VSP" userId="e38e0d4bef38335b" providerId="LiveId" clId="{68805544-1A7C-4631-AA22-323BC9C02926}" dt="2024-02-20T00:18:12.932" v="14" actId="255"/>
          <ac:spMkLst>
            <pc:docMk/>
            <pc:sldMk cId="3512066941" sldId="312"/>
            <ac:spMk id="83" creationId="{40C2C4D4-824B-28F9-6A65-780692691FBD}"/>
          </ac:spMkLst>
        </pc:spChg>
        <pc:spChg chg="mod">
          <ac:chgData name="Khanh Do VSP" userId="e38e0d4bef38335b" providerId="LiveId" clId="{68805544-1A7C-4631-AA22-323BC9C02926}" dt="2024-02-20T00:18:12.932" v="14" actId="255"/>
          <ac:spMkLst>
            <pc:docMk/>
            <pc:sldMk cId="3512066941" sldId="312"/>
            <ac:spMk id="84" creationId="{3873232D-EBF4-ADDC-B06C-BF810856773B}"/>
          </ac:spMkLst>
        </pc:spChg>
        <pc:spChg chg="mod">
          <ac:chgData name="Khanh Do VSP" userId="e38e0d4bef38335b" providerId="LiveId" clId="{68805544-1A7C-4631-AA22-323BC9C02926}" dt="2024-02-20T00:18:12.932" v="14" actId="255"/>
          <ac:spMkLst>
            <pc:docMk/>
            <pc:sldMk cId="3512066941" sldId="312"/>
            <ac:spMk id="86" creationId="{831F8F8C-975F-324F-AB30-6E9EB292AE2C}"/>
          </ac:spMkLst>
        </pc:spChg>
        <pc:spChg chg="mod">
          <ac:chgData name="Khanh Do VSP" userId="e38e0d4bef38335b" providerId="LiveId" clId="{68805544-1A7C-4631-AA22-323BC9C02926}" dt="2024-02-20T00:18:12.932" v="14" actId="255"/>
          <ac:spMkLst>
            <pc:docMk/>
            <pc:sldMk cId="3512066941" sldId="312"/>
            <ac:spMk id="87" creationId="{204032D1-3E46-7661-FB8F-6AE3BA74B927}"/>
          </ac:spMkLst>
        </pc:spChg>
        <pc:spChg chg="mod">
          <ac:chgData name="Khanh Do VSP" userId="e38e0d4bef38335b" providerId="LiveId" clId="{68805544-1A7C-4631-AA22-323BC9C02926}" dt="2024-02-20T00:18:12.932" v="14" actId="255"/>
          <ac:spMkLst>
            <pc:docMk/>
            <pc:sldMk cId="3512066941" sldId="312"/>
            <ac:spMk id="88" creationId="{DA109807-4F95-1899-B73A-E43045F9798F}"/>
          </ac:spMkLst>
        </pc:spChg>
        <pc:spChg chg="mod">
          <ac:chgData name="Khanh Do VSP" userId="e38e0d4bef38335b" providerId="LiveId" clId="{68805544-1A7C-4631-AA22-323BC9C02926}" dt="2024-02-20T00:18:12.932" v="14" actId="255"/>
          <ac:spMkLst>
            <pc:docMk/>
            <pc:sldMk cId="3512066941" sldId="312"/>
            <ac:spMk id="90" creationId="{4F9AFF6F-C37D-B1EE-5E72-C315231D4F7F}"/>
          </ac:spMkLst>
        </pc:spChg>
        <pc:spChg chg="mod">
          <ac:chgData name="Khanh Do VSP" userId="e38e0d4bef38335b" providerId="LiveId" clId="{68805544-1A7C-4631-AA22-323BC9C02926}" dt="2024-02-20T00:18:12.932" v="14" actId="255"/>
          <ac:spMkLst>
            <pc:docMk/>
            <pc:sldMk cId="3512066941" sldId="312"/>
            <ac:spMk id="91" creationId="{F7EBE107-2F64-1CA6-B1F4-E0B8AB69FF76}"/>
          </ac:spMkLst>
        </pc:spChg>
        <pc:spChg chg="mod">
          <ac:chgData name="Khanh Do VSP" userId="e38e0d4bef38335b" providerId="LiveId" clId="{68805544-1A7C-4631-AA22-323BC9C02926}" dt="2024-02-20T00:18:12.932" v="14" actId="255"/>
          <ac:spMkLst>
            <pc:docMk/>
            <pc:sldMk cId="3512066941" sldId="312"/>
            <ac:spMk id="92" creationId="{46128BDA-E052-DF86-C994-88912AA325AF}"/>
          </ac:spMkLst>
        </pc:spChg>
        <pc:spChg chg="mod">
          <ac:chgData name="Khanh Do VSP" userId="e38e0d4bef38335b" providerId="LiveId" clId="{68805544-1A7C-4631-AA22-323BC9C02926}" dt="2024-02-20T00:18:12.932" v="14" actId="255"/>
          <ac:spMkLst>
            <pc:docMk/>
            <pc:sldMk cId="3512066941" sldId="312"/>
            <ac:spMk id="94" creationId="{861D5967-2FB9-63C5-59FE-DB155EAF8CC1}"/>
          </ac:spMkLst>
        </pc:spChg>
        <pc:spChg chg="mod">
          <ac:chgData name="Khanh Do VSP" userId="e38e0d4bef38335b" providerId="LiveId" clId="{68805544-1A7C-4631-AA22-323BC9C02926}" dt="2024-02-20T00:18:12.932" v="14" actId="255"/>
          <ac:spMkLst>
            <pc:docMk/>
            <pc:sldMk cId="3512066941" sldId="312"/>
            <ac:spMk id="95" creationId="{95CDC3CD-0A13-B266-2785-6A3070145175}"/>
          </ac:spMkLst>
        </pc:spChg>
        <pc:spChg chg="mod">
          <ac:chgData name="Khanh Do VSP" userId="e38e0d4bef38335b" providerId="LiveId" clId="{68805544-1A7C-4631-AA22-323BC9C02926}" dt="2024-02-20T00:18:12.932" v="14" actId="255"/>
          <ac:spMkLst>
            <pc:docMk/>
            <pc:sldMk cId="3512066941" sldId="312"/>
            <ac:spMk id="96" creationId="{0E0C4A4E-A2F1-65A8-72FE-E5E9C1E392E6}"/>
          </ac:spMkLst>
        </pc:spChg>
        <pc:spChg chg="mod">
          <ac:chgData name="Khanh Do VSP" userId="e38e0d4bef38335b" providerId="LiveId" clId="{68805544-1A7C-4631-AA22-323BC9C02926}" dt="2024-02-20T00:18:12.932" v="14" actId="255"/>
          <ac:spMkLst>
            <pc:docMk/>
            <pc:sldMk cId="3512066941" sldId="312"/>
            <ac:spMk id="98" creationId="{E91582BB-D82D-AC9A-58B1-6448A3DB1B27}"/>
          </ac:spMkLst>
        </pc:spChg>
        <pc:spChg chg="mod">
          <ac:chgData name="Khanh Do VSP" userId="e38e0d4bef38335b" providerId="LiveId" clId="{68805544-1A7C-4631-AA22-323BC9C02926}" dt="2024-02-20T00:18:12.932" v="14" actId="255"/>
          <ac:spMkLst>
            <pc:docMk/>
            <pc:sldMk cId="3512066941" sldId="312"/>
            <ac:spMk id="99" creationId="{623A1189-0EC5-B862-B66D-D6A3B46BE715}"/>
          </ac:spMkLst>
        </pc:spChg>
        <pc:spChg chg="mod">
          <ac:chgData name="Khanh Do VSP" userId="e38e0d4bef38335b" providerId="LiveId" clId="{68805544-1A7C-4631-AA22-323BC9C02926}" dt="2024-02-20T00:18:12.932" v="14" actId="255"/>
          <ac:spMkLst>
            <pc:docMk/>
            <pc:sldMk cId="3512066941" sldId="312"/>
            <ac:spMk id="100" creationId="{ABCE61E9-8133-3474-9ABD-2210EDC807C4}"/>
          </ac:spMkLst>
        </pc:spChg>
        <pc:spChg chg="mod">
          <ac:chgData name="Khanh Do VSP" userId="e38e0d4bef38335b" providerId="LiveId" clId="{68805544-1A7C-4631-AA22-323BC9C02926}" dt="2024-02-20T00:18:12.932" v="14" actId="255"/>
          <ac:spMkLst>
            <pc:docMk/>
            <pc:sldMk cId="3512066941" sldId="312"/>
            <ac:spMk id="102" creationId="{2A5DA51E-2538-B68B-577F-ADD45C20133B}"/>
          </ac:spMkLst>
        </pc:spChg>
        <pc:spChg chg="mod">
          <ac:chgData name="Khanh Do VSP" userId="e38e0d4bef38335b" providerId="LiveId" clId="{68805544-1A7C-4631-AA22-323BC9C02926}" dt="2024-02-20T00:18:12.932" v="14" actId="255"/>
          <ac:spMkLst>
            <pc:docMk/>
            <pc:sldMk cId="3512066941" sldId="312"/>
            <ac:spMk id="103" creationId="{AF406252-3563-BB15-83B8-D22E3D76BE2F}"/>
          </ac:spMkLst>
        </pc:spChg>
        <pc:spChg chg="mod">
          <ac:chgData name="Khanh Do VSP" userId="e38e0d4bef38335b" providerId="LiveId" clId="{68805544-1A7C-4631-AA22-323BC9C02926}" dt="2024-02-20T00:18:12.932" v="14" actId="255"/>
          <ac:spMkLst>
            <pc:docMk/>
            <pc:sldMk cId="3512066941" sldId="312"/>
            <ac:spMk id="104" creationId="{17B5B19E-F850-352F-BE17-8E307857C838}"/>
          </ac:spMkLst>
        </pc:spChg>
        <pc:spChg chg="del mod">
          <ac:chgData name="Khanh Do VSP" userId="e38e0d4bef38335b" providerId="LiveId" clId="{68805544-1A7C-4631-AA22-323BC9C02926}" dt="2024-02-20T00:26:27.322" v="138" actId="21"/>
          <ac:spMkLst>
            <pc:docMk/>
            <pc:sldMk cId="3512066941" sldId="312"/>
            <ac:spMk id="107" creationId="{00E438AE-660C-9B2E-9AAE-0111687A662D}"/>
          </ac:spMkLst>
        </pc:spChg>
        <pc:spChg chg="del mod">
          <ac:chgData name="Khanh Do VSP" userId="e38e0d4bef38335b" providerId="LiveId" clId="{68805544-1A7C-4631-AA22-323BC9C02926}" dt="2024-02-20T00:26:27.322" v="138" actId="21"/>
          <ac:spMkLst>
            <pc:docMk/>
            <pc:sldMk cId="3512066941" sldId="312"/>
            <ac:spMk id="142" creationId="{85C7D0B5-D698-F6DB-1395-48822C24B1C9}"/>
          </ac:spMkLst>
        </pc:spChg>
        <pc:spChg chg="del mod">
          <ac:chgData name="Khanh Do VSP" userId="e38e0d4bef38335b" providerId="LiveId" clId="{68805544-1A7C-4631-AA22-323BC9C02926}" dt="2024-02-20T00:26:27.322" v="138" actId="21"/>
          <ac:spMkLst>
            <pc:docMk/>
            <pc:sldMk cId="3512066941" sldId="312"/>
            <ac:spMk id="143" creationId="{3F7148A9-7E81-68D3-4F62-CA9C198FB67E}"/>
          </ac:spMkLst>
        </pc:spChg>
        <pc:spChg chg="del mod">
          <ac:chgData name="Khanh Do VSP" userId="e38e0d4bef38335b" providerId="LiveId" clId="{68805544-1A7C-4631-AA22-323BC9C02926}" dt="2024-02-20T00:26:27.322" v="138" actId="21"/>
          <ac:spMkLst>
            <pc:docMk/>
            <pc:sldMk cId="3512066941" sldId="312"/>
            <ac:spMk id="144" creationId="{97EFEC0D-02CD-49DE-72E8-FB643FBB1166}"/>
          </ac:spMkLst>
        </pc:spChg>
        <pc:spChg chg="del mod">
          <ac:chgData name="Khanh Do VSP" userId="e38e0d4bef38335b" providerId="LiveId" clId="{68805544-1A7C-4631-AA22-323BC9C02926}" dt="2024-02-20T00:26:27.322" v="138" actId="21"/>
          <ac:spMkLst>
            <pc:docMk/>
            <pc:sldMk cId="3512066941" sldId="312"/>
            <ac:spMk id="145" creationId="{C72180E7-2B8F-14D0-3235-7746CBA6DE3F}"/>
          </ac:spMkLst>
        </pc:spChg>
        <pc:spChg chg="del mod">
          <ac:chgData name="Khanh Do VSP" userId="e38e0d4bef38335b" providerId="LiveId" clId="{68805544-1A7C-4631-AA22-323BC9C02926}" dt="2024-02-20T00:26:27.322" v="138" actId="21"/>
          <ac:spMkLst>
            <pc:docMk/>
            <pc:sldMk cId="3512066941" sldId="312"/>
            <ac:spMk id="146" creationId="{91709CB1-B53F-82DA-2FEC-36DEA0494998}"/>
          </ac:spMkLst>
        </pc:spChg>
        <pc:spChg chg="del mod">
          <ac:chgData name="Khanh Do VSP" userId="e38e0d4bef38335b" providerId="LiveId" clId="{68805544-1A7C-4631-AA22-323BC9C02926}" dt="2024-02-20T00:26:27.322" v="138" actId="21"/>
          <ac:spMkLst>
            <pc:docMk/>
            <pc:sldMk cId="3512066941" sldId="312"/>
            <ac:spMk id="147" creationId="{AB89C1CA-DC09-6FA5-AD4E-2326E2FECBBB}"/>
          </ac:spMkLst>
        </pc:spChg>
        <pc:spChg chg="del mod">
          <ac:chgData name="Khanh Do VSP" userId="e38e0d4bef38335b" providerId="LiveId" clId="{68805544-1A7C-4631-AA22-323BC9C02926}" dt="2024-02-20T00:26:27.322" v="138" actId="21"/>
          <ac:spMkLst>
            <pc:docMk/>
            <pc:sldMk cId="3512066941" sldId="312"/>
            <ac:spMk id="148" creationId="{8444C1B5-857B-FB99-C7F5-64EAAF3D43FF}"/>
          </ac:spMkLst>
        </pc:spChg>
        <pc:grpChg chg="add del mod">
          <ac:chgData name="Khanh Do VSP" userId="e38e0d4bef38335b" providerId="LiveId" clId="{68805544-1A7C-4631-AA22-323BC9C02926}" dt="2024-02-20T00:28:04.026" v="181" actId="21"/>
          <ac:grpSpMkLst>
            <pc:docMk/>
            <pc:sldMk cId="3512066941" sldId="312"/>
            <ac:grpSpMk id="2" creationId="{300E24EF-9011-6CFF-1076-8CDBFA802692}"/>
          </ac:grpSpMkLst>
        </pc:grpChg>
        <pc:grpChg chg="add del mod">
          <ac:chgData name="Khanh Do VSP" userId="e38e0d4bef38335b" providerId="LiveId" clId="{68805544-1A7C-4631-AA22-323BC9C02926}" dt="2024-02-20T00:28:04.026" v="181" actId="21"/>
          <ac:grpSpMkLst>
            <pc:docMk/>
            <pc:sldMk cId="3512066941" sldId="312"/>
            <ac:grpSpMk id="8" creationId="{E3DABE7C-CC01-1A69-3219-A20FFC0821AC}"/>
          </ac:grpSpMkLst>
        </pc:grpChg>
        <pc:grpChg chg="add del mod">
          <ac:chgData name="Khanh Do VSP" userId="e38e0d4bef38335b" providerId="LiveId" clId="{68805544-1A7C-4631-AA22-323BC9C02926}" dt="2024-02-20T00:28:04.026" v="181" actId="21"/>
          <ac:grpSpMkLst>
            <pc:docMk/>
            <pc:sldMk cId="3512066941" sldId="312"/>
            <ac:grpSpMk id="12" creationId="{575A3A32-FB9F-5FB5-9860-9FDE9BF1C2C6}"/>
          </ac:grpSpMkLst>
        </pc:grpChg>
        <pc:grpChg chg="add del mod">
          <ac:chgData name="Khanh Do VSP" userId="e38e0d4bef38335b" providerId="LiveId" clId="{68805544-1A7C-4631-AA22-323BC9C02926}" dt="2024-02-20T00:28:04.026" v="181" actId="21"/>
          <ac:grpSpMkLst>
            <pc:docMk/>
            <pc:sldMk cId="3512066941" sldId="312"/>
            <ac:grpSpMk id="16" creationId="{D81E3652-08D8-70F4-9F55-613266AF8A60}"/>
          </ac:grpSpMkLst>
        </pc:grpChg>
        <pc:grpChg chg="add del mod">
          <ac:chgData name="Khanh Do VSP" userId="e38e0d4bef38335b" providerId="LiveId" clId="{68805544-1A7C-4631-AA22-323BC9C02926}" dt="2024-02-20T00:28:04.026" v="181" actId="21"/>
          <ac:grpSpMkLst>
            <pc:docMk/>
            <pc:sldMk cId="3512066941" sldId="312"/>
            <ac:grpSpMk id="20" creationId="{29A7F812-5CF8-51D4-2882-9895A488AFD2}"/>
          </ac:grpSpMkLst>
        </pc:grpChg>
        <pc:grpChg chg="add del mod">
          <ac:chgData name="Khanh Do VSP" userId="e38e0d4bef38335b" providerId="LiveId" clId="{68805544-1A7C-4631-AA22-323BC9C02926}" dt="2024-02-20T00:28:04.026" v="181" actId="21"/>
          <ac:grpSpMkLst>
            <pc:docMk/>
            <pc:sldMk cId="3512066941" sldId="312"/>
            <ac:grpSpMk id="24" creationId="{E785FDBD-818C-8951-92A6-6A5C102E7DB9}"/>
          </ac:grpSpMkLst>
        </pc:grpChg>
        <pc:grpChg chg="add del mod">
          <ac:chgData name="Khanh Do VSP" userId="e38e0d4bef38335b" providerId="LiveId" clId="{68805544-1A7C-4631-AA22-323BC9C02926}" dt="2024-02-20T00:28:04.026" v="181" actId="21"/>
          <ac:grpSpMkLst>
            <pc:docMk/>
            <pc:sldMk cId="3512066941" sldId="312"/>
            <ac:grpSpMk id="32" creationId="{114FCE14-3878-8E46-FF5B-D69366CAD16E}"/>
          </ac:grpSpMkLst>
        </pc:grpChg>
        <pc:grpChg chg="add del mod">
          <ac:chgData name="Khanh Do VSP" userId="e38e0d4bef38335b" providerId="LiveId" clId="{68805544-1A7C-4631-AA22-323BC9C02926}" dt="2024-02-20T00:28:04.026" v="181" actId="21"/>
          <ac:grpSpMkLst>
            <pc:docMk/>
            <pc:sldMk cId="3512066941" sldId="312"/>
            <ac:grpSpMk id="36" creationId="{A911E35A-94EB-F186-006C-6373DB899397}"/>
          </ac:grpSpMkLst>
        </pc:grpChg>
        <pc:grpChg chg="add del mod">
          <ac:chgData name="Khanh Do VSP" userId="e38e0d4bef38335b" providerId="LiveId" clId="{68805544-1A7C-4631-AA22-323BC9C02926}" dt="2024-02-20T00:28:04.026" v="181" actId="21"/>
          <ac:grpSpMkLst>
            <pc:docMk/>
            <pc:sldMk cId="3512066941" sldId="312"/>
            <ac:grpSpMk id="40" creationId="{FE362C8D-2AF0-9D2A-B2A6-B7720FE893F1}"/>
          </ac:grpSpMkLst>
        </pc:grpChg>
        <pc:grpChg chg="del">
          <ac:chgData name="Khanh Do VSP" userId="e38e0d4bef38335b" providerId="LiveId" clId="{68805544-1A7C-4631-AA22-323BC9C02926}" dt="2024-02-20T00:26:30.871" v="140" actId="478"/>
          <ac:grpSpMkLst>
            <pc:docMk/>
            <pc:sldMk cId="3512066941" sldId="312"/>
            <ac:grpSpMk id="46" creationId="{BFC15EC0-0F88-5A17-564F-1B8F97EF8668}"/>
          </ac:grpSpMkLst>
        </pc:grpChg>
        <pc:grpChg chg="del">
          <ac:chgData name="Khanh Do VSP" userId="e38e0d4bef38335b" providerId="LiveId" clId="{68805544-1A7C-4631-AA22-323BC9C02926}" dt="2024-02-20T00:26:30.871" v="140" actId="478"/>
          <ac:grpSpMkLst>
            <pc:docMk/>
            <pc:sldMk cId="3512066941" sldId="312"/>
            <ac:grpSpMk id="77" creationId="{69D9424D-479F-7B79-B030-DAA3716300D1}"/>
          </ac:grpSpMkLst>
        </pc:grpChg>
        <pc:grpChg chg="del">
          <ac:chgData name="Khanh Do VSP" userId="e38e0d4bef38335b" providerId="LiveId" clId="{68805544-1A7C-4631-AA22-323BC9C02926}" dt="2024-02-20T00:26:30.871" v="140" actId="478"/>
          <ac:grpSpMkLst>
            <pc:docMk/>
            <pc:sldMk cId="3512066941" sldId="312"/>
            <ac:grpSpMk id="81" creationId="{715F0CFF-8263-A36C-54F9-E8141766F9D5}"/>
          </ac:grpSpMkLst>
        </pc:grpChg>
        <pc:grpChg chg="del">
          <ac:chgData name="Khanh Do VSP" userId="e38e0d4bef38335b" providerId="LiveId" clId="{68805544-1A7C-4631-AA22-323BC9C02926}" dt="2024-02-20T00:26:30.871" v="140" actId="478"/>
          <ac:grpSpMkLst>
            <pc:docMk/>
            <pc:sldMk cId="3512066941" sldId="312"/>
            <ac:grpSpMk id="85" creationId="{902609D0-E480-8A73-B9F1-AF0270D0339F}"/>
          </ac:grpSpMkLst>
        </pc:grpChg>
        <pc:grpChg chg="del">
          <ac:chgData name="Khanh Do VSP" userId="e38e0d4bef38335b" providerId="LiveId" clId="{68805544-1A7C-4631-AA22-323BC9C02926}" dt="2024-02-20T00:26:30.871" v="140" actId="478"/>
          <ac:grpSpMkLst>
            <pc:docMk/>
            <pc:sldMk cId="3512066941" sldId="312"/>
            <ac:grpSpMk id="89" creationId="{C3751458-5ACA-E0DC-8C3C-6936B7708089}"/>
          </ac:grpSpMkLst>
        </pc:grpChg>
        <pc:grpChg chg="del">
          <ac:chgData name="Khanh Do VSP" userId="e38e0d4bef38335b" providerId="LiveId" clId="{68805544-1A7C-4631-AA22-323BC9C02926}" dt="2024-02-20T00:26:30.871" v="140" actId="478"/>
          <ac:grpSpMkLst>
            <pc:docMk/>
            <pc:sldMk cId="3512066941" sldId="312"/>
            <ac:grpSpMk id="93" creationId="{C44F917F-76E9-E0FD-AD29-AF509C80A1A1}"/>
          </ac:grpSpMkLst>
        </pc:grpChg>
        <pc:grpChg chg="del">
          <ac:chgData name="Khanh Do VSP" userId="e38e0d4bef38335b" providerId="LiveId" clId="{68805544-1A7C-4631-AA22-323BC9C02926}" dt="2024-02-20T00:26:30.871" v="140" actId="478"/>
          <ac:grpSpMkLst>
            <pc:docMk/>
            <pc:sldMk cId="3512066941" sldId="312"/>
            <ac:grpSpMk id="97" creationId="{90987000-8514-C5AB-A3A2-B0F901F6E218}"/>
          </ac:grpSpMkLst>
        </pc:grpChg>
        <pc:grpChg chg="del">
          <ac:chgData name="Khanh Do VSP" userId="e38e0d4bef38335b" providerId="LiveId" clId="{68805544-1A7C-4631-AA22-323BC9C02926}" dt="2024-02-20T00:26:30.871" v="140" actId="478"/>
          <ac:grpSpMkLst>
            <pc:docMk/>
            <pc:sldMk cId="3512066941" sldId="312"/>
            <ac:grpSpMk id="101" creationId="{DA363084-B7B7-010E-D26B-264ECB716D1E}"/>
          </ac:grpSpMkLst>
        </pc:grpChg>
      </pc:sldChg>
      <pc:sldChg chg="addSp delSp modSp mod">
        <pc:chgData name="Khanh Do VSP" userId="e38e0d4bef38335b" providerId="LiveId" clId="{68805544-1A7C-4631-AA22-323BC9C02926}" dt="2024-02-20T00:29:05.921" v="221" actId="21"/>
        <pc:sldMkLst>
          <pc:docMk/>
          <pc:sldMk cId="3583606461" sldId="313"/>
        </pc:sldMkLst>
        <pc:spChg chg="mod">
          <ac:chgData name="Khanh Do VSP" userId="e38e0d4bef38335b" providerId="LiveId" clId="{68805544-1A7C-4631-AA22-323BC9C02926}" dt="2024-02-20T00:28:07.181" v="182"/>
          <ac:spMkLst>
            <pc:docMk/>
            <pc:sldMk cId="3583606461" sldId="313"/>
            <ac:spMk id="3" creationId="{7A454F95-8AAA-7F47-CF7C-E06F59AAE781}"/>
          </ac:spMkLst>
        </pc:spChg>
        <pc:spChg chg="mod">
          <ac:chgData name="Khanh Do VSP" userId="e38e0d4bef38335b" providerId="LiveId" clId="{68805544-1A7C-4631-AA22-323BC9C02926}" dt="2024-02-20T00:28:07.181" v="182"/>
          <ac:spMkLst>
            <pc:docMk/>
            <pc:sldMk cId="3583606461" sldId="313"/>
            <ac:spMk id="4" creationId="{5FAE9909-B0E0-2822-B840-6905A2C54573}"/>
          </ac:spMkLst>
        </pc:spChg>
        <pc:spChg chg="mod">
          <ac:chgData name="Khanh Do VSP" userId="e38e0d4bef38335b" providerId="LiveId" clId="{68805544-1A7C-4631-AA22-323BC9C02926}" dt="2024-02-20T00:28:07.181" v="182"/>
          <ac:spMkLst>
            <pc:docMk/>
            <pc:sldMk cId="3583606461" sldId="313"/>
            <ac:spMk id="5" creationId="{61F88DCD-6CA8-C551-D190-62C40581A8F3}"/>
          </ac:spMkLst>
        </pc:spChg>
        <pc:spChg chg="mod">
          <ac:chgData name="Khanh Do VSP" userId="e38e0d4bef38335b" providerId="LiveId" clId="{68805544-1A7C-4631-AA22-323BC9C02926}" dt="2024-02-20T00:18:17.407" v="15" actId="255"/>
          <ac:spMkLst>
            <pc:docMk/>
            <pc:sldMk cId="3583606461" sldId="313"/>
            <ac:spMk id="6" creationId="{523604B0-A2FD-3A62-649D-9DEB3CD39E59}"/>
          </ac:spMkLst>
        </pc:spChg>
        <pc:spChg chg="mod">
          <ac:chgData name="Khanh Do VSP" userId="e38e0d4bef38335b" providerId="LiveId" clId="{68805544-1A7C-4631-AA22-323BC9C02926}" dt="2024-02-20T00:18:17.407" v="15" actId="255"/>
          <ac:spMkLst>
            <pc:docMk/>
            <pc:sldMk cId="3583606461" sldId="313"/>
            <ac:spMk id="7" creationId="{077AF38D-169A-8AA1-4EAB-15A717306DE9}"/>
          </ac:spMkLst>
        </pc:spChg>
        <pc:spChg chg="mod">
          <ac:chgData name="Khanh Do VSP" userId="e38e0d4bef38335b" providerId="LiveId" clId="{68805544-1A7C-4631-AA22-323BC9C02926}" dt="2024-02-20T00:28:07.181" v="182"/>
          <ac:spMkLst>
            <pc:docMk/>
            <pc:sldMk cId="3583606461" sldId="313"/>
            <ac:spMk id="9" creationId="{536E6713-1536-15A9-4493-77B2EAC7DEC3}"/>
          </ac:spMkLst>
        </pc:spChg>
        <pc:spChg chg="mod">
          <ac:chgData name="Khanh Do VSP" userId="e38e0d4bef38335b" providerId="LiveId" clId="{68805544-1A7C-4631-AA22-323BC9C02926}" dt="2024-02-20T00:28:07.181" v="182"/>
          <ac:spMkLst>
            <pc:docMk/>
            <pc:sldMk cId="3583606461" sldId="313"/>
            <ac:spMk id="10" creationId="{5ADFC1F3-FFFB-074B-59D4-CE5A939ADF8B}"/>
          </ac:spMkLst>
        </pc:spChg>
        <pc:spChg chg="mod">
          <ac:chgData name="Khanh Do VSP" userId="e38e0d4bef38335b" providerId="LiveId" clId="{68805544-1A7C-4631-AA22-323BC9C02926}" dt="2024-02-20T00:28:07.181" v="182"/>
          <ac:spMkLst>
            <pc:docMk/>
            <pc:sldMk cId="3583606461" sldId="313"/>
            <ac:spMk id="11" creationId="{A8FEB5FF-FEC1-7BA4-1B3A-E6287E7F16E2}"/>
          </ac:spMkLst>
        </pc:spChg>
        <pc:spChg chg="mod">
          <ac:chgData name="Khanh Do VSP" userId="e38e0d4bef38335b" providerId="LiveId" clId="{68805544-1A7C-4631-AA22-323BC9C02926}" dt="2024-02-20T00:28:07.181" v="182"/>
          <ac:spMkLst>
            <pc:docMk/>
            <pc:sldMk cId="3583606461" sldId="313"/>
            <ac:spMk id="13" creationId="{E68DA3D6-49EB-136D-CAE5-5AA02E3C9A57}"/>
          </ac:spMkLst>
        </pc:spChg>
        <pc:spChg chg="mod">
          <ac:chgData name="Khanh Do VSP" userId="e38e0d4bef38335b" providerId="LiveId" clId="{68805544-1A7C-4631-AA22-323BC9C02926}" dt="2024-02-20T00:28:07.181" v="182"/>
          <ac:spMkLst>
            <pc:docMk/>
            <pc:sldMk cId="3583606461" sldId="313"/>
            <ac:spMk id="14" creationId="{401D2133-5E90-F504-1BA5-C4CDDB85C3B0}"/>
          </ac:spMkLst>
        </pc:spChg>
        <pc:spChg chg="mod">
          <ac:chgData name="Khanh Do VSP" userId="e38e0d4bef38335b" providerId="LiveId" clId="{68805544-1A7C-4631-AA22-323BC9C02926}" dt="2024-02-20T00:28:07.181" v="182"/>
          <ac:spMkLst>
            <pc:docMk/>
            <pc:sldMk cId="3583606461" sldId="313"/>
            <ac:spMk id="15" creationId="{6FF4B648-1194-1DD6-0216-A37DE9992F00}"/>
          </ac:spMkLst>
        </pc:spChg>
        <pc:spChg chg="mod">
          <ac:chgData name="Khanh Do VSP" userId="e38e0d4bef38335b" providerId="LiveId" clId="{68805544-1A7C-4631-AA22-323BC9C02926}" dt="2024-02-20T00:28:07.181" v="182"/>
          <ac:spMkLst>
            <pc:docMk/>
            <pc:sldMk cId="3583606461" sldId="313"/>
            <ac:spMk id="17" creationId="{90CFA889-9D9B-9052-BD82-38AB21F5DA9B}"/>
          </ac:spMkLst>
        </pc:spChg>
        <pc:spChg chg="mod">
          <ac:chgData name="Khanh Do VSP" userId="e38e0d4bef38335b" providerId="LiveId" clId="{68805544-1A7C-4631-AA22-323BC9C02926}" dt="2024-02-20T00:28:07.181" v="182"/>
          <ac:spMkLst>
            <pc:docMk/>
            <pc:sldMk cId="3583606461" sldId="313"/>
            <ac:spMk id="18" creationId="{8FA20EF9-508D-81CA-2221-578858E4C409}"/>
          </ac:spMkLst>
        </pc:spChg>
        <pc:spChg chg="mod">
          <ac:chgData name="Khanh Do VSP" userId="e38e0d4bef38335b" providerId="LiveId" clId="{68805544-1A7C-4631-AA22-323BC9C02926}" dt="2024-02-20T00:28:07.181" v="182"/>
          <ac:spMkLst>
            <pc:docMk/>
            <pc:sldMk cId="3583606461" sldId="313"/>
            <ac:spMk id="19" creationId="{66DC5D69-12DD-199F-49D7-AFBC9CD07192}"/>
          </ac:spMkLst>
        </pc:spChg>
        <pc:spChg chg="mod">
          <ac:chgData name="Khanh Do VSP" userId="e38e0d4bef38335b" providerId="LiveId" clId="{68805544-1A7C-4631-AA22-323BC9C02926}" dt="2024-02-20T00:28:07.181" v="182"/>
          <ac:spMkLst>
            <pc:docMk/>
            <pc:sldMk cId="3583606461" sldId="313"/>
            <ac:spMk id="21" creationId="{41D5535C-E779-3211-A608-9B3DB124C685}"/>
          </ac:spMkLst>
        </pc:spChg>
        <pc:spChg chg="mod">
          <ac:chgData name="Khanh Do VSP" userId="e38e0d4bef38335b" providerId="LiveId" clId="{68805544-1A7C-4631-AA22-323BC9C02926}" dt="2024-02-20T00:28:07.181" v="182"/>
          <ac:spMkLst>
            <pc:docMk/>
            <pc:sldMk cId="3583606461" sldId="313"/>
            <ac:spMk id="22" creationId="{F764A686-D47B-E46A-4E54-DE844E516132}"/>
          </ac:spMkLst>
        </pc:spChg>
        <pc:spChg chg="mod">
          <ac:chgData name="Khanh Do VSP" userId="e38e0d4bef38335b" providerId="LiveId" clId="{68805544-1A7C-4631-AA22-323BC9C02926}" dt="2024-02-20T00:28:07.181" v="182"/>
          <ac:spMkLst>
            <pc:docMk/>
            <pc:sldMk cId="3583606461" sldId="313"/>
            <ac:spMk id="23" creationId="{69AE2060-A114-9ACE-5736-EB3D00922A26}"/>
          </ac:spMkLst>
        </pc:spChg>
        <pc:spChg chg="mod">
          <ac:chgData name="Khanh Do VSP" userId="e38e0d4bef38335b" providerId="LiveId" clId="{68805544-1A7C-4631-AA22-323BC9C02926}" dt="2024-02-20T00:28:07.181" v="182"/>
          <ac:spMkLst>
            <pc:docMk/>
            <pc:sldMk cId="3583606461" sldId="313"/>
            <ac:spMk id="25" creationId="{C4B0EFD8-A6C9-69C0-1239-7CD93FD8C1D3}"/>
          </ac:spMkLst>
        </pc:spChg>
        <pc:spChg chg="mod">
          <ac:chgData name="Khanh Do VSP" userId="e38e0d4bef38335b" providerId="LiveId" clId="{68805544-1A7C-4631-AA22-323BC9C02926}" dt="2024-02-20T00:18:17.407" v="15" actId="255"/>
          <ac:spMkLst>
            <pc:docMk/>
            <pc:sldMk cId="3583606461" sldId="313"/>
            <ac:spMk id="26" creationId="{51BE36E2-4F93-021C-D613-C01E13E2CC4E}"/>
          </ac:spMkLst>
        </pc:spChg>
        <pc:spChg chg="mod">
          <ac:chgData name="Khanh Do VSP" userId="e38e0d4bef38335b" providerId="LiveId" clId="{68805544-1A7C-4631-AA22-323BC9C02926}" dt="2024-02-20T00:28:07.181" v="182"/>
          <ac:spMkLst>
            <pc:docMk/>
            <pc:sldMk cId="3583606461" sldId="313"/>
            <ac:spMk id="27" creationId="{A4172FD2-BD4B-2236-DC8F-48F880C2AAB7}"/>
          </ac:spMkLst>
        </pc:spChg>
        <pc:spChg chg="mod">
          <ac:chgData name="Khanh Do VSP" userId="e38e0d4bef38335b" providerId="LiveId" clId="{68805544-1A7C-4631-AA22-323BC9C02926}" dt="2024-02-20T00:28:07.181" v="182"/>
          <ac:spMkLst>
            <pc:docMk/>
            <pc:sldMk cId="3583606461" sldId="313"/>
            <ac:spMk id="28" creationId="{CE6C7902-2084-B3A5-CEBE-27201558FE0F}"/>
          </ac:spMkLst>
        </pc:spChg>
        <pc:spChg chg="add del mod">
          <ac:chgData name="Khanh Do VSP" userId="e38e0d4bef38335b" providerId="LiveId" clId="{68805544-1A7C-4631-AA22-323BC9C02926}" dt="2024-02-20T00:29:05.921" v="221" actId="21"/>
          <ac:spMkLst>
            <pc:docMk/>
            <pc:sldMk cId="3583606461" sldId="313"/>
            <ac:spMk id="29" creationId="{339E41A9-8F2F-52D2-82EE-9EBEC58F877E}"/>
          </ac:spMkLst>
        </pc:spChg>
        <pc:spChg chg="add del mod">
          <ac:chgData name="Khanh Do VSP" userId="e38e0d4bef38335b" providerId="LiveId" clId="{68805544-1A7C-4631-AA22-323BC9C02926}" dt="2024-02-20T00:29:05.921" v="221" actId="21"/>
          <ac:spMkLst>
            <pc:docMk/>
            <pc:sldMk cId="3583606461" sldId="313"/>
            <ac:spMk id="30" creationId="{7A8A2ABC-D70B-009B-6A4A-0C4CB6FCE073}"/>
          </ac:spMkLst>
        </pc:spChg>
        <pc:spChg chg="add del mod">
          <ac:chgData name="Khanh Do VSP" userId="e38e0d4bef38335b" providerId="LiveId" clId="{68805544-1A7C-4631-AA22-323BC9C02926}" dt="2024-02-20T00:29:05.921" v="221" actId="21"/>
          <ac:spMkLst>
            <pc:docMk/>
            <pc:sldMk cId="3583606461" sldId="313"/>
            <ac:spMk id="31" creationId="{75B10E7F-A6BE-527A-C2C9-3FF548E91A16}"/>
          </ac:spMkLst>
        </pc:spChg>
        <pc:spChg chg="mod">
          <ac:chgData name="Khanh Do VSP" userId="e38e0d4bef38335b" providerId="LiveId" clId="{68805544-1A7C-4631-AA22-323BC9C02926}" dt="2024-02-20T00:28:07.181" v="182"/>
          <ac:spMkLst>
            <pc:docMk/>
            <pc:sldMk cId="3583606461" sldId="313"/>
            <ac:spMk id="33" creationId="{3A5A22D4-AA9A-48AA-BA51-ACFBBF0045AB}"/>
          </ac:spMkLst>
        </pc:spChg>
        <pc:spChg chg="mod">
          <ac:chgData name="Khanh Do VSP" userId="e38e0d4bef38335b" providerId="LiveId" clId="{68805544-1A7C-4631-AA22-323BC9C02926}" dt="2024-02-20T00:28:07.181" v="182"/>
          <ac:spMkLst>
            <pc:docMk/>
            <pc:sldMk cId="3583606461" sldId="313"/>
            <ac:spMk id="34" creationId="{AF07C608-0D74-5503-4C91-8CFB9B1E741C}"/>
          </ac:spMkLst>
        </pc:spChg>
        <pc:spChg chg="mod">
          <ac:chgData name="Khanh Do VSP" userId="e38e0d4bef38335b" providerId="LiveId" clId="{68805544-1A7C-4631-AA22-323BC9C02926}" dt="2024-02-20T00:28:07.181" v="182"/>
          <ac:spMkLst>
            <pc:docMk/>
            <pc:sldMk cId="3583606461" sldId="313"/>
            <ac:spMk id="35" creationId="{ADEDC78D-F1A8-2F16-A88A-44FB253197D5}"/>
          </ac:spMkLst>
        </pc:spChg>
        <pc:spChg chg="mod">
          <ac:chgData name="Khanh Do VSP" userId="e38e0d4bef38335b" providerId="LiveId" clId="{68805544-1A7C-4631-AA22-323BC9C02926}" dt="2024-02-20T00:28:07.181" v="182"/>
          <ac:spMkLst>
            <pc:docMk/>
            <pc:sldMk cId="3583606461" sldId="313"/>
            <ac:spMk id="37" creationId="{89DFB431-EC00-105F-85F3-8FF9CC6D04FC}"/>
          </ac:spMkLst>
        </pc:spChg>
        <pc:spChg chg="mod">
          <ac:chgData name="Khanh Do VSP" userId="e38e0d4bef38335b" providerId="LiveId" clId="{68805544-1A7C-4631-AA22-323BC9C02926}" dt="2024-02-20T00:28:07.181" v="182"/>
          <ac:spMkLst>
            <pc:docMk/>
            <pc:sldMk cId="3583606461" sldId="313"/>
            <ac:spMk id="38" creationId="{C8DE33DC-A4A5-62B6-65AF-2FF9D993E21E}"/>
          </ac:spMkLst>
        </pc:spChg>
        <pc:spChg chg="mod">
          <ac:chgData name="Khanh Do VSP" userId="e38e0d4bef38335b" providerId="LiveId" clId="{68805544-1A7C-4631-AA22-323BC9C02926}" dt="2024-02-20T00:28:07.181" v="182"/>
          <ac:spMkLst>
            <pc:docMk/>
            <pc:sldMk cId="3583606461" sldId="313"/>
            <ac:spMk id="39" creationId="{E1F58F08-CE42-9ABD-71DE-BD419B28A8A3}"/>
          </ac:spMkLst>
        </pc:spChg>
        <pc:spChg chg="mod">
          <ac:chgData name="Khanh Do VSP" userId="e38e0d4bef38335b" providerId="LiveId" clId="{68805544-1A7C-4631-AA22-323BC9C02926}" dt="2024-02-20T00:28:07.181" v="182"/>
          <ac:spMkLst>
            <pc:docMk/>
            <pc:sldMk cId="3583606461" sldId="313"/>
            <ac:spMk id="41" creationId="{8B7D83F2-51B6-B270-B3D9-D9D6EDCCE4E8}"/>
          </ac:spMkLst>
        </pc:spChg>
        <pc:spChg chg="mod">
          <ac:chgData name="Khanh Do VSP" userId="e38e0d4bef38335b" providerId="LiveId" clId="{68805544-1A7C-4631-AA22-323BC9C02926}" dt="2024-02-20T00:28:07.181" v="182"/>
          <ac:spMkLst>
            <pc:docMk/>
            <pc:sldMk cId="3583606461" sldId="313"/>
            <ac:spMk id="42" creationId="{A3CCAAD7-6316-7229-49EA-D45D9AEC8058}"/>
          </ac:spMkLst>
        </pc:spChg>
        <pc:spChg chg="mod">
          <ac:chgData name="Khanh Do VSP" userId="e38e0d4bef38335b" providerId="LiveId" clId="{68805544-1A7C-4631-AA22-323BC9C02926}" dt="2024-02-20T00:28:07.181" v="182"/>
          <ac:spMkLst>
            <pc:docMk/>
            <pc:sldMk cId="3583606461" sldId="313"/>
            <ac:spMk id="43" creationId="{058E0183-BB7F-0D86-15B1-A85D45D46B35}"/>
          </ac:spMkLst>
        </pc:spChg>
        <pc:spChg chg="add del mod">
          <ac:chgData name="Khanh Do VSP" userId="e38e0d4bef38335b" providerId="LiveId" clId="{68805544-1A7C-4631-AA22-323BC9C02926}" dt="2024-02-20T00:29:05.921" v="221" actId="21"/>
          <ac:spMkLst>
            <pc:docMk/>
            <pc:sldMk cId="3583606461" sldId="313"/>
            <ac:spMk id="44" creationId="{0443C4AC-B018-F747-9DAD-240535EDA0CF}"/>
          </ac:spMkLst>
        </pc:spChg>
        <pc:spChg chg="add del mod">
          <ac:chgData name="Khanh Do VSP" userId="e38e0d4bef38335b" providerId="LiveId" clId="{68805544-1A7C-4631-AA22-323BC9C02926}" dt="2024-02-20T00:29:05.921" v="221" actId="21"/>
          <ac:spMkLst>
            <pc:docMk/>
            <pc:sldMk cId="3583606461" sldId="313"/>
            <ac:spMk id="45" creationId="{C933DB70-1530-52EB-2D0A-2516BA48D3B6}"/>
          </ac:spMkLst>
        </pc:spChg>
        <pc:spChg chg="add del mod">
          <ac:chgData name="Khanh Do VSP" userId="e38e0d4bef38335b" providerId="LiveId" clId="{68805544-1A7C-4631-AA22-323BC9C02926}" dt="2024-02-20T00:29:05.921" v="221" actId="21"/>
          <ac:spMkLst>
            <pc:docMk/>
            <pc:sldMk cId="3583606461" sldId="313"/>
            <ac:spMk id="47" creationId="{ECE2EDFC-06B0-B386-CF4E-F7ECD9F034A5}"/>
          </ac:spMkLst>
        </pc:spChg>
        <pc:spChg chg="add del mod">
          <ac:chgData name="Khanh Do VSP" userId="e38e0d4bef38335b" providerId="LiveId" clId="{68805544-1A7C-4631-AA22-323BC9C02926}" dt="2024-02-20T00:29:05.921" v="221" actId="21"/>
          <ac:spMkLst>
            <pc:docMk/>
            <pc:sldMk cId="3583606461" sldId="313"/>
            <ac:spMk id="48" creationId="{D7B00EF1-DEE5-3255-FF36-9AB9E1F41103}"/>
          </ac:spMkLst>
        </pc:spChg>
        <pc:spChg chg="add del mod">
          <ac:chgData name="Khanh Do VSP" userId="e38e0d4bef38335b" providerId="LiveId" clId="{68805544-1A7C-4631-AA22-323BC9C02926}" dt="2024-02-20T00:29:05.921" v="221" actId="21"/>
          <ac:spMkLst>
            <pc:docMk/>
            <pc:sldMk cId="3583606461" sldId="313"/>
            <ac:spMk id="49" creationId="{3D9A42B5-7449-AF53-A616-41D4E3B4355A}"/>
          </ac:spMkLst>
        </pc:spChg>
        <pc:spChg chg="mod">
          <ac:chgData name="Khanh Do VSP" userId="e38e0d4bef38335b" providerId="LiveId" clId="{68805544-1A7C-4631-AA22-323BC9C02926}" dt="2024-02-20T00:18:17.407" v="15" actId="255"/>
          <ac:spMkLst>
            <pc:docMk/>
            <pc:sldMk cId="3583606461" sldId="313"/>
            <ac:spMk id="78" creationId="{ABCE7B8B-C930-85A9-C013-EF51E3302539}"/>
          </ac:spMkLst>
        </pc:spChg>
        <pc:spChg chg="mod">
          <ac:chgData name="Khanh Do VSP" userId="e38e0d4bef38335b" providerId="LiveId" clId="{68805544-1A7C-4631-AA22-323BC9C02926}" dt="2024-02-20T00:18:17.407" v="15" actId="255"/>
          <ac:spMkLst>
            <pc:docMk/>
            <pc:sldMk cId="3583606461" sldId="313"/>
            <ac:spMk id="79" creationId="{73A7D13C-1BF1-4AD9-FCF8-4B70699365C9}"/>
          </ac:spMkLst>
        </pc:spChg>
        <pc:spChg chg="mod">
          <ac:chgData name="Khanh Do VSP" userId="e38e0d4bef38335b" providerId="LiveId" clId="{68805544-1A7C-4631-AA22-323BC9C02926}" dt="2024-02-20T00:18:17.407" v="15" actId="255"/>
          <ac:spMkLst>
            <pc:docMk/>
            <pc:sldMk cId="3583606461" sldId="313"/>
            <ac:spMk id="80" creationId="{C77991BE-6DF0-F814-71CD-3294897C2137}"/>
          </ac:spMkLst>
        </pc:spChg>
        <pc:spChg chg="mod">
          <ac:chgData name="Khanh Do VSP" userId="e38e0d4bef38335b" providerId="LiveId" clId="{68805544-1A7C-4631-AA22-323BC9C02926}" dt="2024-02-20T00:18:17.407" v="15" actId="255"/>
          <ac:spMkLst>
            <pc:docMk/>
            <pc:sldMk cId="3583606461" sldId="313"/>
            <ac:spMk id="82" creationId="{8D0BAA69-F0D5-F711-7006-28DD5F62220E}"/>
          </ac:spMkLst>
        </pc:spChg>
        <pc:spChg chg="mod">
          <ac:chgData name="Khanh Do VSP" userId="e38e0d4bef38335b" providerId="LiveId" clId="{68805544-1A7C-4631-AA22-323BC9C02926}" dt="2024-02-20T00:18:17.407" v="15" actId="255"/>
          <ac:spMkLst>
            <pc:docMk/>
            <pc:sldMk cId="3583606461" sldId="313"/>
            <ac:spMk id="83" creationId="{0383A29B-2FE7-B419-CF2F-F18003CD6B74}"/>
          </ac:spMkLst>
        </pc:spChg>
        <pc:spChg chg="mod">
          <ac:chgData name="Khanh Do VSP" userId="e38e0d4bef38335b" providerId="LiveId" clId="{68805544-1A7C-4631-AA22-323BC9C02926}" dt="2024-02-20T00:18:17.407" v="15" actId="255"/>
          <ac:spMkLst>
            <pc:docMk/>
            <pc:sldMk cId="3583606461" sldId="313"/>
            <ac:spMk id="84" creationId="{75F8FA38-E7B2-91FC-3618-28F906FB2F7E}"/>
          </ac:spMkLst>
        </pc:spChg>
        <pc:spChg chg="mod">
          <ac:chgData name="Khanh Do VSP" userId="e38e0d4bef38335b" providerId="LiveId" clId="{68805544-1A7C-4631-AA22-323BC9C02926}" dt="2024-02-20T00:18:17.407" v="15" actId="255"/>
          <ac:spMkLst>
            <pc:docMk/>
            <pc:sldMk cId="3583606461" sldId="313"/>
            <ac:spMk id="86" creationId="{C58A1AAC-37ED-CAB0-5AB0-BBB31BA60BE3}"/>
          </ac:spMkLst>
        </pc:spChg>
        <pc:spChg chg="mod">
          <ac:chgData name="Khanh Do VSP" userId="e38e0d4bef38335b" providerId="LiveId" clId="{68805544-1A7C-4631-AA22-323BC9C02926}" dt="2024-02-20T00:18:17.407" v="15" actId="255"/>
          <ac:spMkLst>
            <pc:docMk/>
            <pc:sldMk cId="3583606461" sldId="313"/>
            <ac:spMk id="87" creationId="{E588EF6C-3527-80E7-F5A8-91AE124648D6}"/>
          </ac:spMkLst>
        </pc:spChg>
        <pc:spChg chg="mod">
          <ac:chgData name="Khanh Do VSP" userId="e38e0d4bef38335b" providerId="LiveId" clId="{68805544-1A7C-4631-AA22-323BC9C02926}" dt="2024-02-20T00:18:17.407" v="15" actId="255"/>
          <ac:spMkLst>
            <pc:docMk/>
            <pc:sldMk cId="3583606461" sldId="313"/>
            <ac:spMk id="88" creationId="{19F891EA-F668-AE52-38D3-00390B6A73E7}"/>
          </ac:spMkLst>
        </pc:spChg>
        <pc:spChg chg="mod">
          <ac:chgData name="Khanh Do VSP" userId="e38e0d4bef38335b" providerId="LiveId" clId="{68805544-1A7C-4631-AA22-323BC9C02926}" dt="2024-02-20T00:18:17.407" v="15" actId="255"/>
          <ac:spMkLst>
            <pc:docMk/>
            <pc:sldMk cId="3583606461" sldId="313"/>
            <ac:spMk id="90" creationId="{CD85FF54-7ED3-02A6-D3E3-B89435E32636}"/>
          </ac:spMkLst>
        </pc:spChg>
        <pc:spChg chg="mod">
          <ac:chgData name="Khanh Do VSP" userId="e38e0d4bef38335b" providerId="LiveId" clId="{68805544-1A7C-4631-AA22-323BC9C02926}" dt="2024-02-20T00:18:17.407" v="15" actId="255"/>
          <ac:spMkLst>
            <pc:docMk/>
            <pc:sldMk cId="3583606461" sldId="313"/>
            <ac:spMk id="91" creationId="{CD4EB47D-51C9-D573-DCCA-10349FF71C22}"/>
          </ac:spMkLst>
        </pc:spChg>
        <pc:spChg chg="mod">
          <ac:chgData name="Khanh Do VSP" userId="e38e0d4bef38335b" providerId="LiveId" clId="{68805544-1A7C-4631-AA22-323BC9C02926}" dt="2024-02-20T00:18:17.407" v="15" actId="255"/>
          <ac:spMkLst>
            <pc:docMk/>
            <pc:sldMk cId="3583606461" sldId="313"/>
            <ac:spMk id="92" creationId="{76AAF8A8-00F8-FF10-E6D3-A3DBAF7D350C}"/>
          </ac:spMkLst>
        </pc:spChg>
        <pc:spChg chg="mod">
          <ac:chgData name="Khanh Do VSP" userId="e38e0d4bef38335b" providerId="LiveId" clId="{68805544-1A7C-4631-AA22-323BC9C02926}" dt="2024-02-20T00:18:17.407" v="15" actId="255"/>
          <ac:spMkLst>
            <pc:docMk/>
            <pc:sldMk cId="3583606461" sldId="313"/>
            <ac:spMk id="94" creationId="{4DE78AB8-7784-69AB-A95E-51C02FB7F987}"/>
          </ac:spMkLst>
        </pc:spChg>
        <pc:spChg chg="mod">
          <ac:chgData name="Khanh Do VSP" userId="e38e0d4bef38335b" providerId="LiveId" clId="{68805544-1A7C-4631-AA22-323BC9C02926}" dt="2024-02-20T00:18:17.407" v="15" actId="255"/>
          <ac:spMkLst>
            <pc:docMk/>
            <pc:sldMk cId="3583606461" sldId="313"/>
            <ac:spMk id="95" creationId="{D924CF49-EB37-7CBC-FD5D-9DE596808E47}"/>
          </ac:spMkLst>
        </pc:spChg>
        <pc:spChg chg="mod">
          <ac:chgData name="Khanh Do VSP" userId="e38e0d4bef38335b" providerId="LiveId" clId="{68805544-1A7C-4631-AA22-323BC9C02926}" dt="2024-02-20T00:18:17.407" v="15" actId="255"/>
          <ac:spMkLst>
            <pc:docMk/>
            <pc:sldMk cId="3583606461" sldId="313"/>
            <ac:spMk id="96" creationId="{92A3DC78-667C-A62A-A663-C5D2474B6A7F}"/>
          </ac:spMkLst>
        </pc:spChg>
        <pc:spChg chg="mod">
          <ac:chgData name="Khanh Do VSP" userId="e38e0d4bef38335b" providerId="LiveId" clId="{68805544-1A7C-4631-AA22-323BC9C02926}" dt="2024-02-20T00:18:17.407" v="15" actId="255"/>
          <ac:spMkLst>
            <pc:docMk/>
            <pc:sldMk cId="3583606461" sldId="313"/>
            <ac:spMk id="98" creationId="{738EF2E1-CEAA-1FB1-6E61-EEE3514C768C}"/>
          </ac:spMkLst>
        </pc:spChg>
        <pc:spChg chg="mod">
          <ac:chgData name="Khanh Do VSP" userId="e38e0d4bef38335b" providerId="LiveId" clId="{68805544-1A7C-4631-AA22-323BC9C02926}" dt="2024-02-20T00:18:17.407" v="15" actId="255"/>
          <ac:spMkLst>
            <pc:docMk/>
            <pc:sldMk cId="3583606461" sldId="313"/>
            <ac:spMk id="99" creationId="{412AB14A-6FB6-5955-C29F-9F6C97D0DA5E}"/>
          </ac:spMkLst>
        </pc:spChg>
        <pc:spChg chg="mod">
          <ac:chgData name="Khanh Do VSP" userId="e38e0d4bef38335b" providerId="LiveId" clId="{68805544-1A7C-4631-AA22-323BC9C02926}" dt="2024-02-20T00:18:17.407" v="15" actId="255"/>
          <ac:spMkLst>
            <pc:docMk/>
            <pc:sldMk cId="3583606461" sldId="313"/>
            <ac:spMk id="100" creationId="{C0F7AB3D-9F67-B6B1-0021-45CC4503A43F}"/>
          </ac:spMkLst>
        </pc:spChg>
        <pc:spChg chg="mod">
          <ac:chgData name="Khanh Do VSP" userId="e38e0d4bef38335b" providerId="LiveId" clId="{68805544-1A7C-4631-AA22-323BC9C02926}" dt="2024-02-20T00:18:17.407" v="15" actId="255"/>
          <ac:spMkLst>
            <pc:docMk/>
            <pc:sldMk cId="3583606461" sldId="313"/>
            <ac:spMk id="102" creationId="{21681687-C9E7-EF97-0A95-B7FB0DBF9245}"/>
          </ac:spMkLst>
        </pc:spChg>
        <pc:spChg chg="mod">
          <ac:chgData name="Khanh Do VSP" userId="e38e0d4bef38335b" providerId="LiveId" clId="{68805544-1A7C-4631-AA22-323BC9C02926}" dt="2024-02-20T00:18:17.407" v="15" actId="255"/>
          <ac:spMkLst>
            <pc:docMk/>
            <pc:sldMk cId="3583606461" sldId="313"/>
            <ac:spMk id="103" creationId="{13E7A189-756E-C24A-C62D-3A2C7C0B9985}"/>
          </ac:spMkLst>
        </pc:spChg>
        <pc:spChg chg="mod">
          <ac:chgData name="Khanh Do VSP" userId="e38e0d4bef38335b" providerId="LiveId" clId="{68805544-1A7C-4631-AA22-323BC9C02926}" dt="2024-02-20T00:18:17.407" v="15" actId="255"/>
          <ac:spMkLst>
            <pc:docMk/>
            <pc:sldMk cId="3583606461" sldId="313"/>
            <ac:spMk id="104" creationId="{5B61C86C-FC28-B01B-8EBD-1F97C2E37725}"/>
          </ac:spMkLst>
        </pc:spChg>
        <pc:spChg chg="del mod">
          <ac:chgData name="Khanh Do VSP" userId="e38e0d4bef38335b" providerId="LiveId" clId="{68805544-1A7C-4631-AA22-323BC9C02926}" dt="2024-02-20T00:27:55.202" v="177" actId="21"/>
          <ac:spMkLst>
            <pc:docMk/>
            <pc:sldMk cId="3583606461" sldId="313"/>
            <ac:spMk id="107" creationId="{214916D5-1398-128A-6106-E6EFFD935B50}"/>
          </ac:spMkLst>
        </pc:spChg>
        <pc:spChg chg="del mod">
          <ac:chgData name="Khanh Do VSP" userId="e38e0d4bef38335b" providerId="LiveId" clId="{68805544-1A7C-4631-AA22-323BC9C02926}" dt="2024-02-20T00:27:55.202" v="177" actId="21"/>
          <ac:spMkLst>
            <pc:docMk/>
            <pc:sldMk cId="3583606461" sldId="313"/>
            <ac:spMk id="142" creationId="{89A511A5-E4A4-1274-E794-2E689892F124}"/>
          </ac:spMkLst>
        </pc:spChg>
        <pc:spChg chg="del mod">
          <ac:chgData name="Khanh Do VSP" userId="e38e0d4bef38335b" providerId="LiveId" clId="{68805544-1A7C-4631-AA22-323BC9C02926}" dt="2024-02-20T00:27:55.202" v="177" actId="21"/>
          <ac:spMkLst>
            <pc:docMk/>
            <pc:sldMk cId="3583606461" sldId="313"/>
            <ac:spMk id="143" creationId="{0EBA4453-0D05-16AE-6645-3E1CF8C0F5BE}"/>
          </ac:spMkLst>
        </pc:spChg>
        <pc:spChg chg="del mod">
          <ac:chgData name="Khanh Do VSP" userId="e38e0d4bef38335b" providerId="LiveId" clId="{68805544-1A7C-4631-AA22-323BC9C02926}" dt="2024-02-20T00:27:55.202" v="177" actId="21"/>
          <ac:spMkLst>
            <pc:docMk/>
            <pc:sldMk cId="3583606461" sldId="313"/>
            <ac:spMk id="144" creationId="{A6A969A4-B828-CC10-830E-D4FBBA87816E}"/>
          </ac:spMkLst>
        </pc:spChg>
        <pc:spChg chg="del mod">
          <ac:chgData name="Khanh Do VSP" userId="e38e0d4bef38335b" providerId="LiveId" clId="{68805544-1A7C-4631-AA22-323BC9C02926}" dt="2024-02-20T00:27:55.202" v="177" actId="21"/>
          <ac:spMkLst>
            <pc:docMk/>
            <pc:sldMk cId="3583606461" sldId="313"/>
            <ac:spMk id="145" creationId="{12793711-4DE1-14F1-8B4B-B3AE08D3BF86}"/>
          </ac:spMkLst>
        </pc:spChg>
        <pc:spChg chg="del mod">
          <ac:chgData name="Khanh Do VSP" userId="e38e0d4bef38335b" providerId="LiveId" clId="{68805544-1A7C-4631-AA22-323BC9C02926}" dt="2024-02-20T00:27:55.202" v="177" actId="21"/>
          <ac:spMkLst>
            <pc:docMk/>
            <pc:sldMk cId="3583606461" sldId="313"/>
            <ac:spMk id="146" creationId="{ABF11F0A-2B00-EF52-5EE7-45B6E1413DF3}"/>
          </ac:spMkLst>
        </pc:spChg>
        <pc:spChg chg="del mod">
          <ac:chgData name="Khanh Do VSP" userId="e38e0d4bef38335b" providerId="LiveId" clId="{68805544-1A7C-4631-AA22-323BC9C02926}" dt="2024-02-20T00:27:55.202" v="177" actId="21"/>
          <ac:spMkLst>
            <pc:docMk/>
            <pc:sldMk cId="3583606461" sldId="313"/>
            <ac:spMk id="147" creationId="{C85A7F29-296C-2626-C221-753740690DD8}"/>
          </ac:spMkLst>
        </pc:spChg>
        <pc:spChg chg="del mod">
          <ac:chgData name="Khanh Do VSP" userId="e38e0d4bef38335b" providerId="LiveId" clId="{68805544-1A7C-4631-AA22-323BC9C02926}" dt="2024-02-20T00:27:55.202" v="177" actId="21"/>
          <ac:spMkLst>
            <pc:docMk/>
            <pc:sldMk cId="3583606461" sldId="313"/>
            <ac:spMk id="148" creationId="{05868664-38D2-6816-9F59-6E916D1CBD9E}"/>
          </ac:spMkLst>
        </pc:spChg>
        <pc:grpChg chg="add del mod">
          <ac:chgData name="Khanh Do VSP" userId="e38e0d4bef38335b" providerId="LiveId" clId="{68805544-1A7C-4631-AA22-323BC9C02926}" dt="2024-02-20T00:29:05.921" v="221" actId="21"/>
          <ac:grpSpMkLst>
            <pc:docMk/>
            <pc:sldMk cId="3583606461" sldId="313"/>
            <ac:grpSpMk id="2" creationId="{45389755-CBAD-74D1-DDAD-475BCBEDCF41}"/>
          </ac:grpSpMkLst>
        </pc:grpChg>
        <pc:grpChg chg="add del mod">
          <ac:chgData name="Khanh Do VSP" userId="e38e0d4bef38335b" providerId="LiveId" clId="{68805544-1A7C-4631-AA22-323BC9C02926}" dt="2024-02-20T00:29:05.921" v="221" actId="21"/>
          <ac:grpSpMkLst>
            <pc:docMk/>
            <pc:sldMk cId="3583606461" sldId="313"/>
            <ac:grpSpMk id="8" creationId="{BB97C369-4779-1437-4592-EAF00807DF7D}"/>
          </ac:grpSpMkLst>
        </pc:grpChg>
        <pc:grpChg chg="add del mod">
          <ac:chgData name="Khanh Do VSP" userId="e38e0d4bef38335b" providerId="LiveId" clId="{68805544-1A7C-4631-AA22-323BC9C02926}" dt="2024-02-20T00:29:05.921" v="221" actId="21"/>
          <ac:grpSpMkLst>
            <pc:docMk/>
            <pc:sldMk cId="3583606461" sldId="313"/>
            <ac:grpSpMk id="12" creationId="{583E4868-54BA-A6A3-243E-3D6B9DB02F57}"/>
          </ac:grpSpMkLst>
        </pc:grpChg>
        <pc:grpChg chg="add del mod">
          <ac:chgData name="Khanh Do VSP" userId="e38e0d4bef38335b" providerId="LiveId" clId="{68805544-1A7C-4631-AA22-323BC9C02926}" dt="2024-02-20T00:29:05.921" v="221" actId="21"/>
          <ac:grpSpMkLst>
            <pc:docMk/>
            <pc:sldMk cId="3583606461" sldId="313"/>
            <ac:grpSpMk id="16" creationId="{246F531F-48E5-4A1F-E9E9-393BCEB74F1C}"/>
          </ac:grpSpMkLst>
        </pc:grpChg>
        <pc:grpChg chg="add del mod">
          <ac:chgData name="Khanh Do VSP" userId="e38e0d4bef38335b" providerId="LiveId" clId="{68805544-1A7C-4631-AA22-323BC9C02926}" dt="2024-02-20T00:29:05.921" v="221" actId="21"/>
          <ac:grpSpMkLst>
            <pc:docMk/>
            <pc:sldMk cId="3583606461" sldId="313"/>
            <ac:grpSpMk id="20" creationId="{CE9D51EB-8A0B-2122-B65F-EDF5CDEA6A73}"/>
          </ac:grpSpMkLst>
        </pc:grpChg>
        <pc:grpChg chg="add del mod">
          <ac:chgData name="Khanh Do VSP" userId="e38e0d4bef38335b" providerId="LiveId" clId="{68805544-1A7C-4631-AA22-323BC9C02926}" dt="2024-02-20T00:29:05.921" v="221" actId="21"/>
          <ac:grpSpMkLst>
            <pc:docMk/>
            <pc:sldMk cId="3583606461" sldId="313"/>
            <ac:grpSpMk id="24" creationId="{1A17017B-9F53-513E-BE22-E64EE454D337}"/>
          </ac:grpSpMkLst>
        </pc:grpChg>
        <pc:grpChg chg="add del mod">
          <ac:chgData name="Khanh Do VSP" userId="e38e0d4bef38335b" providerId="LiveId" clId="{68805544-1A7C-4631-AA22-323BC9C02926}" dt="2024-02-20T00:29:05.921" v="221" actId="21"/>
          <ac:grpSpMkLst>
            <pc:docMk/>
            <pc:sldMk cId="3583606461" sldId="313"/>
            <ac:grpSpMk id="32" creationId="{334CC98A-6AA2-2806-4EB5-61F4B2449224}"/>
          </ac:grpSpMkLst>
        </pc:grpChg>
        <pc:grpChg chg="add del mod">
          <ac:chgData name="Khanh Do VSP" userId="e38e0d4bef38335b" providerId="LiveId" clId="{68805544-1A7C-4631-AA22-323BC9C02926}" dt="2024-02-20T00:29:05.921" v="221" actId="21"/>
          <ac:grpSpMkLst>
            <pc:docMk/>
            <pc:sldMk cId="3583606461" sldId="313"/>
            <ac:grpSpMk id="36" creationId="{14227046-38F2-5A93-2EAA-675DD984A467}"/>
          </ac:grpSpMkLst>
        </pc:grpChg>
        <pc:grpChg chg="add del mod">
          <ac:chgData name="Khanh Do VSP" userId="e38e0d4bef38335b" providerId="LiveId" clId="{68805544-1A7C-4631-AA22-323BC9C02926}" dt="2024-02-20T00:29:05.921" v="221" actId="21"/>
          <ac:grpSpMkLst>
            <pc:docMk/>
            <pc:sldMk cId="3583606461" sldId="313"/>
            <ac:grpSpMk id="40" creationId="{830F1DF0-7A93-7540-0FBB-45AE5CE34E69}"/>
          </ac:grpSpMkLst>
        </pc:grpChg>
        <pc:grpChg chg="del">
          <ac:chgData name="Khanh Do VSP" userId="e38e0d4bef38335b" providerId="LiveId" clId="{68805544-1A7C-4631-AA22-323BC9C02926}" dt="2024-02-20T00:27:59.891" v="179" actId="478"/>
          <ac:grpSpMkLst>
            <pc:docMk/>
            <pc:sldMk cId="3583606461" sldId="313"/>
            <ac:grpSpMk id="46" creationId="{BD6BE7FA-BA84-C1B1-D1FA-B82FEA6E7F7E}"/>
          </ac:grpSpMkLst>
        </pc:grpChg>
        <pc:grpChg chg="del">
          <ac:chgData name="Khanh Do VSP" userId="e38e0d4bef38335b" providerId="LiveId" clId="{68805544-1A7C-4631-AA22-323BC9C02926}" dt="2024-02-20T00:27:59.891" v="179" actId="478"/>
          <ac:grpSpMkLst>
            <pc:docMk/>
            <pc:sldMk cId="3583606461" sldId="313"/>
            <ac:grpSpMk id="77" creationId="{A2F38773-BE32-8C7B-59EF-1414AA39659D}"/>
          </ac:grpSpMkLst>
        </pc:grpChg>
        <pc:grpChg chg="del">
          <ac:chgData name="Khanh Do VSP" userId="e38e0d4bef38335b" providerId="LiveId" clId="{68805544-1A7C-4631-AA22-323BC9C02926}" dt="2024-02-20T00:27:59.891" v="179" actId="478"/>
          <ac:grpSpMkLst>
            <pc:docMk/>
            <pc:sldMk cId="3583606461" sldId="313"/>
            <ac:grpSpMk id="81" creationId="{F618411D-83DD-DE7F-252E-CCF6F094241E}"/>
          </ac:grpSpMkLst>
        </pc:grpChg>
        <pc:grpChg chg="del">
          <ac:chgData name="Khanh Do VSP" userId="e38e0d4bef38335b" providerId="LiveId" clId="{68805544-1A7C-4631-AA22-323BC9C02926}" dt="2024-02-20T00:27:59.891" v="179" actId="478"/>
          <ac:grpSpMkLst>
            <pc:docMk/>
            <pc:sldMk cId="3583606461" sldId="313"/>
            <ac:grpSpMk id="85" creationId="{03877BF2-54B3-4772-752C-ED56913B3D38}"/>
          </ac:grpSpMkLst>
        </pc:grpChg>
        <pc:grpChg chg="del">
          <ac:chgData name="Khanh Do VSP" userId="e38e0d4bef38335b" providerId="LiveId" clId="{68805544-1A7C-4631-AA22-323BC9C02926}" dt="2024-02-20T00:27:59.891" v="179" actId="478"/>
          <ac:grpSpMkLst>
            <pc:docMk/>
            <pc:sldMk cId="3583606461" sldId="313"/>
            <ac:grpSpMk id="89" creationId="{7BD69B9D-D96B-8D6C-95FC-C5C8C1D15826}"/>
          </ac:grpSpMkLst>
        </pc:grpChg>
        <pc:grpChg chg="del">
          <ac:chgData name="Khanh Do VSP" userId="e38e0d4bef38335b" providerId="LiveId" clId="{68805544-1A7C-4631-AA22-323BC9C02926}" dt="2024-02-20T00:27:59.891" v="179" actId="478"/>
          <ac:grpSpMkLst>
            <pc:docMk/>
            <pc:sldMk cId="3583606461" sldId="313"/>
            <ac:grpSpMk id="93" creationId="{55845A44-1B1B-D028-2A4C-C3F7C9B6AE87}"/>
          </ac:grpSpMkLst>
        </pc:grpChg>
        <pc:grpChg chg="del">
          <ac:chgData name="Khanh Do VSP" userId="e38e0d4bef38335b" providerId="LiveId" clId="{68805544-1A7C-4631-AA22-323BC9C02926}" dt="2024-02-20T00:27:59.891" v="179" actId="478"/>
          <ac:grpSpMkLst>
            <pc:docMk/>
            <pc:sldMk cId="3583606461" sldId="313"/>
            <ac:grpSpMk id="97" creationId="{48BB8554-3E9E-11F0-EE5F-AFCEF55E576C}"/>
          </ac:grpSpMkLst>
        </pc:grpChg>
        <pc:grpChg chg="del">
          <ac:chgData name="Khanh Do VSP" userId="e38e0d4bef38335b" providerId="LiveId" clId="{68805544-1A7C-4631-AA22-323BC9C02926}" dt="2024-02-20T00:27:59.891" v="179" actId="478"/>
          <ac:grpSpMkLst>
            <pc:docMk/>
            <pc:sldMk cId="3583606461" sldId="313"/>
            <ac:grpSpMk id="101" creationId="{BD1A06B1-1D86-4A61-E3DA-D1B87237077B}"/>
          </ac:grpSpMkLst>
        </pc:grpChg>
      </pc:sldChg>
      <pc:sldChg chg="addSp delSp modSp mod">
        <pc:chgData name="Khanh Do VSP" userId="e38e0d4bef38335b" providerId="LiveId" clId="{68805544-1A7C-4631-AA22-323BC9C02926}" dt="2024-02-20T00:29:55.207" v="254"/>
        <pc:sldMkLst>
          <pc:docMk/>
          <pc:sldMk cId="1806162529" sldId="314"/>
        </pc:sldMkLst>
        <pc:spChg chg="mod">
          <ac:chgData name="Khanh Do VSP" userId="e38e0d4bef38335b" providerId="LiveId" clId="{68805544-1A7C-4631-AA22-323BC9C02926}" dt="2024-02-20T00:29:07.440" v="222"/>
          <ac:spMkLst>
            <pc:docMk/>
            <pc:sldMk cId="1806162529" sldId="314"/>
            <ac:spMk id="3" creationId="{CF637328-C2D9-C572-2303-28C086B556A7}"/>
          </ac:spMkLst>
        </pc:spChg>
        <pc:spChg chg="mod">
          <ac:chgData name="Khanh Do VSP" userId="e38e0d4bef38335b" providerId="LiveId" clId="{68805544-1A7C-4631-AA22-323BC9C02926}" dt="2024-02-20T00:29:07.440" v="222"/>
          <ac:spMkLst>
            <pc:docMk/>
            <pc:sldMk cId="1806162529" sldId="314"/>
            <ac:spMk id="4" creationId="{0BCDA2B1-F84E-EB16-8F49-5942A1EE7888}"/>
          </ac:spMkLst>
        </pc:spChg>
        <pc:spChg chg="mod">
          <ac:chgData name="Khanh Do VSP" userId="e38e0d4bef38335b" providerId="LiveId" clId="{68805544-1A7C-4631-AA22-323BC9C02926}" dt="2024-02-20T00:29:07.440" v="222"/>
          <ac:spMkLst>
            <pc:docMk/>
            <pc:sldMk cId="1806162529" sldId="314"/>
            <ac:spMk id="5" creationId="{FCCCC770-F761-6E7B-3B8D-BC2F65CCDCB5}"/>
          </ac:spMkLst>
        </pc:spChg>
        <pc:spChg chg="mod">
          <ac:chgData name="Khanh Do VSP" userId="e38e0d4bef38335b" providerId="LiveId" clId="{68805544-1A7C-4631-AA22-323BC9C02926}" dt="2024-02-20T00:18:22.231" v="16" actId="255"/>
          <ac:spMkLst>
            <pc:docMk/>
            <pc:sldMk cId="1806162529" sldId="314"/>
            <ac:spMk id="6" creationId="{36482228-50C9-5D7D-1505-4999AC010B2F}"/>
          </ac:spMkLst>
        </pc:spChg>
        <pc:spChg chg="mod">
          <ac:chgData name="Khanh Do VSP" userId="e38e0d4bef38335b" providerId="LiveId" clId="{68805544-1A7C-4631-AA22-323BC9C02926}" dt="2024-02-20T00:18:22.231" v="16" actId="255"/>
          <ac:spMkLst>
            <pc:docMk/>
            <pc:sldMk cId="1806162529" sldId="314"/>
            <ac:spMk id="7" creationId="{5F71A0CD-CA4A-7D0C-98FB-76E1AB235131}"/>
          </ac:spMkLst>
        </pc:spChg>
        <pc:spChg chg="mod">
          <ac:chgData name="Khanh Do VSP" userId="e38e0d4bef38335b" providerId="LiveId" clId="{68805544-1A7C-4631-AA22-323BC9C02926}" dt="2024-02-20T00:29:07.440" v="222"/>
          <ac:spMkLst>
            <pc:docMk/>
            <pc:sldMk cId="1806162529" sldId="314"/>
            <ac:spMk id="9" creationId="{1977C7A0-4361-2D81-6041-358BC9132089}"/>
          </ac:spMkLst>
        </pc:spChg>
        <pc:spChg chg="mod">
          <ac:chgData name="Khanh Do VSP" userId="e38e0d4bef38335b" providerId="LiveId" clId="{68805544-1A7C-4631-AA22-323BC9C02926}" dt="2024-02-20T00:29:07.440" v="222"/>
          <ac:spMkLst>
            <pc:docMk/>
            <pc:sldMk cId="1806162529" sldId="314"/>
            <ac:spMk id="10" creationId="{6EFD75CA-4AC7-F74E-10DD-22279921883D}"/>
          </ac:spMkLst>
        </pc:spChg>
        <pc:spChg chg="mod">
          <ac:chgData name="Khanh Do VSP" userId="e38e0d4bef38335b" providerId="LiveId" clId="{68805544-1A7C-4631-AA22-323BC9C02926}" dt="2024-02-20T00:29:07.440" v="222"/>
          <ac:spMkLst>
            <pc:docMk/>
            <pc:sldMk cId="1806162529" sldId="314"/>
            <ac:spMk id="11" creationId="{34AD71BF-691F-F046-54CF-FF5ABE7D4BEE}"/>
          </ac:spMkLst>
        </pc:spChg>
        <pc:spChg chg="mod">
          <ac:chgData name="Khanh Do VSP" userId="e38e0d4bef38335b" providerId="LiveId" clId="{68805544-1A7C-4631-AA22-323BC9C02926}" dt="2024-02-20T00:29:07.440" v="222"/>
          <ac:spMkLst>
            <pc:docMk/>
            <pc:sldMk cId="1806162529" sldId="314"/>
            <ac:spMk id="13" creationId="{CBC49959-2A28-541E-06EE-FB25FD8D3761}"/>
          </ac:spMkLst>
        </pc:spChg>
        <pc:spChg chg="mod">
          <ac:chgData name="Khanh Do VSP" userId="e38e0d4bef38335b" providerId="LiveId" clId="{68805544-1A7C-4631-AA22-323BC9C02926}" dt="2024-02-20T00:29:07.440" v="222"/>
          <ac:spMkLst>
            <pc:docMk/>
            <pc:sldMk cId="1806162529" sldId="314"/>
            <ac:spMk id="14" creationId="{CD3C9126-04C8-ABB8-8A9C-D5DE56936401}"/>
          </ac:spMkLst>
        </pc:spChg>
        <pc:spChg chg="mod">
          <ac:chgData name="Khanh Do VSP" userId="e38e0d4bef38335b" providerId="LiveId" clId="{68805544-1A7C-4631-AA22-323BC9C02926}" dt="2024-02-20T00:29:07.440" v="222"/>
          <ac:spMkLst>
            <pc:docMk/>
            <pc:sldMk cId="1806162529" sldId="314"/>
            <ac:spMk id="15" creationId="{6741EA54-994F-9AB3-2AE3-0DDF9049AED7}"/>
          </ac:spMkLst>
        </pc:spChg>
        <pc:spChg chg="mod">
          <ac:chgData name="Khanh Do VSP" userId="e38e0d4bef38335b" providerId="LiveId" clId="{68805544-1A7C-4631-AA22-323BC9C02926}" dt="2024-02-20T00:29:07.440" v="222"/>
          <ac:spMkLst>
            <pc:docMk/>
            <pc:sldMk cId="1806162529" sldId="314"/>
            <ac:spMk id="17" creationId="{B6E3D45D-FDD6-7115-A0F4-EC8D6BB10E59}"/>
          </ac:spMkLst>
        </pc:spChg>
        <pc:spChg chg="mod">
          <ac:chgData name="Khanh Do VSP" userId="e38e0d4bef38335b" providerId="LiveId" clId="{68805544-1A7C-4631-AA22-323BC9C02926}" dt="2024-02-20T00:29:07.440" v="222"/>
          <ac:spMkLst>
            <pc:docMk/>
            <pc:sldMk cId="1806162529" sldId="314"/>
            <ac:spMk id="18" creationId="{6E13D063-8294-E184-7BFC-76331654E900}"/>
          </ac:spMkLst>
        </pc:spChg>
        <pc:spChg chg="mod">
          <ac:chgData name="Khanh Do VSP" userId="e38e0d4bef38335b" providerId="LiveId" clId="{68805544-1A7C-4631-AA22-323BC9C02926}" dt="2024-02-20T00:29:07.440" v="222"/>
          <ac:spMkLst>
            <pc:docMk/>
            <pc:sldMk cId="1806162529" sldId="314"/>
            <ac:spMk id="19" creationId="{6376B485-C881-D9D3-4952-EBEF53793118}"/>
          </ac:spMkLst>
        </pc:spChg>
        <pc:spChg chg="mod">
          <ac:chgData name="Khanh Do VSP" userId="e38e0d4bef38335b" providerId="LiveId" clId="{68805544-1A7C-4631-AA22-323BC9C02926}" dt="2024-02-20T00:29:07.440" v="222"/>
          <ac:spMkLst>
            <pc:docMk/>
            <pc:sldMk cId="1806162529" sldId="314"/>
            <ac:spMk id="21" creationId="{1F62F0E5-010F-C029-5917-F030ED320DF1}"/>
          </ac:spMkLst>
        </pc:spChg>
        <pc:spChg chg="mod">
          <ac:chgData name="Khanh Do VSP" userId="e38e0d4bef38335b" providerId="LiveId" clId="{68805544-1A7C-4631-AA22-323BC9C02926}" dt="2024-02-20T00:29:07.440" v="222"/>
          <ac:spMkLst>
            <pc:docMk/>
            <pc:sldMk cId="1806162529" sldId="314"/>
            <ac:spMk id="22" creationId="{8380DB1C-B9E8-6672-9342-0AE723FCF39D}"/>
          </ac:spMkLst>
        </pc:spChg>
        <pc:spChg chg="mod">
          <ac:chgData name="Khanh Do VSP" userId="e38e0d4bef38335b" providerId="LiveId" clId="{68805544-1A7C-4631-AA22-323BC9C02926}" dt="2024-02-20T00:29:07.440" v="222"/>
          <ac:spMkLst>
            <pc:docMk/>
            <pc:sldMk cId="1806162529" sldId="314"/>
            <ac:spMk id="23" creationId="{F1AACB49-9E8E-F073-B3E5-5D41CF3364B8}"/>
          </ac:spMkLst>
        </pc:spChg>
        <pc:spChg chg="mod">
          <ac:chgData name="Khanh Do VSP" userId="e38e0d4bef38335b" providerId="LiveId" clId="{68805544-1A7C-4631-AA22-323BC9C02926}" dt="2024-02-20T00:29:07.440" v="222"/>
          <ac:spMkLst>
            <pc:docMk/>
            <pc:sldMk cId="1806162529" sldId="314"/>
            <ac:spMk id="25" creationId="{4BE2777A-F6EC-9AA6-C422-1E43F8E60805}"/>
          </ac:spMkLst>
        </pc:spChg>
        <pc:spChg chg="mod">
          <ac:chgData name="Khanh Do VSP" userId="e38e0d4bef38335b" providerId="LiveId" clId="{68805544-1A7C-4631-AA22-323BC9C02926}" dt="2024-02-20T00:18:22.231" v="16" actId="255"/>
          <ac:spMkLst>
            <pc:docMk/>
            <pc:sldMk cId="1806162529" sldId="314"/>
            <ac:spMk id="26" creationId="{A983EE09-A213-80CF-5EB3-F55EB5293080}"/>
          </ac:spMkLst>
        </pc:spChg>
        <pc:spChg chg="mod">
          <ac:chgData name="Khanh Do VSP" userId="e38e0d4bef38335b" providerId="LiveId" clId="{68805544-1A7C-4631-AA22-323BC9C02926}" dt="2024-02-20T00:29:07.440" v="222"/>
          <ac:spMkLst>
            <pc:docMk/>
            <pc:sldMk cId="1806162529" sldId="314"/>
            <ac:spMk id="27" creationId="{23D3E023-FAC4-B7E4-D127-8A0141376CE4}"/>
          </ac:spMkLst>
        </pc:spChg>
        <pc:spChg chg="mod">
          <ac:chgData name="Khanh Do VSP" userId="e38e0d4bef38335b" providerId="LiveId" clId="{68805544-1A7C-4631-AA22-323BC9C02926}" dt="2024-02-20T00:29:07.440" v="222"/>
          <ac:spMkLst>
            <pc:docMk/>
            <pc:sldMk cId="1806162529" sldId="314"/>
            <ac:spMk id="28" creationId="{07F550C0-C412-D5AB-5AAF-2EBA244FFD44}"/>
          </ac:spMkLst>
        </pc:spChg>
        <pc:spChg chg="add mod">
          <ac:chgData name="Khanh Do VSP" userId="e38e0d4bef38335b" providerId="LiveId" clId="{68805544-1A7C-4631-AA22-323BC9C02926}" dt="2024-02-20T00:29:12.414" v="226"/>
          <ac:spMkLst>
            <pc:docMk/>
            <pc:sldMk cId="1806162529" sldId="314"/>
            <ac:spMk id="29" creationId="{C58C2E2C-6071-4370-D297-B3F715F90085}"/>
          </ac:spMkLst>
        </pc:spChg>
        <pc:spChg chg="add mod">
          <ac:chgData name="Khanh Do VSP" userId="e38e0d4bef38335b" providerId="LiveId" clId="{68805544-1A7C-4631-AA22-323BC9C02926}" dt="2024-02-20T00:29:16.193" v="230"/>
          <ac:spMkLst>
            <pc:docMk/>
            <pc:sldMk cId="1806162529" sldId="314"/>
            <ac:spMk id="30" creationId="{6A04C2AD-4236-4C55-E2DE-790369359206}"/>
          </ac:spMkLst>
        </pc:spChg>
        <pc:spChg chg="add mod">
          <ac:chgData name="Khanh Do VSP" userId="e38e0d4bef38335b" providerId="LiveId" clId="{68805544-1A7C-4631-AA22-323BC9C02926}" dt="2024-02-20T00:29:20.760" v="234"/>
          <ac:spMkLst>
            <pc:docMk/>
            <pc:sldMk cId="1806162529" sldId="314"/>
            <ac:spMk id="31" creationId="{A5258BB0-DB49-53FA-66D2-972BBD2549FD}"/>
          </ac:spMkLst>
        </pc:spChg>
        <pc:spChg chg="mod">
          <ac:chgData name="Khanh Do VSP" userId="e38e0d4bef38335b" providerId="LiveId" clId="{68805544-1A7C-4631-AA22-323BC9C02926}" dt="2024-02-20T00:29:07.440" v="222"/>
          <ac:spMkLst>
            <pc:docMk/>
            <pc:sldMk cId="1806162529" sldId="314"/>
            <ac:spMk id="33" creationId="{7EA32D99-D334-75DE-6808-C03B8527940B}"/>
          </ac:spMkLst>
        </pc:spChg>
        <pc:spChg chg="mod">
          <ac:chgData name="Khanh Do VSP" userId="e38e0d4bef38335b" providerId="LiveId" clId="{68805544-1A7C-4631-AA22-323BC9C02926}" dt="2024-02-20T00:29:07.440" v="222"/>
          <ac:spMkLst>
            <pc:docMk/>
            <pc:sldMk cId="1806162529" sldId="314"/>
            <ac:spMk id="34" creationId="{0C3A2938-A294-0DCD-0570-1A471D472943}"/>
          </ac:spMkLst>
        </pc:spChg>
        <pc:spChg chg="mod">
          <ac:chgData name="Khanh Do VSP" userId="e38e0d4bef38335b" providerId="LiveId" clId="{68805544-1A7C-4631-AA22-323BC9C02926}" dt="2024-02-20T00:29:07.440" v="222"/>
          <ac:spMkLst>
            <pc:docMk/>
            <pc:sldMk cId="1806162529" sldId="314"/>
            <ac:spMk id="35" creationId="{77E77D75-6A8E-EC56-217D-5DCD65907439}"/>
          </ac:spMkLst>
        </pc:spChg>
        <pc:spChg chg="mod">
          <ac:chgData name="Khanh Do VSP" userId="e38e0d4bef38335b" providerId="LiveId" clId="{68805544-1A7C-4631-AA22-323BC9C02926}" dt="2024-02-20T00:29:07.440" v="222"/>
          <ac:spMkLst>
            <pc:docMk/>
            <pc:sldMk cId="1806162529" sldId="314"/>
            <ac:spMk id="37" creationId="{DBEF90BD-4B3A-E287-F33B-02D0FD46C2D6}"/>
          </ac:spMkLst>
        </pc:spChg>
        <pc:spChg chg="mod">
          <ac:chgData name="Khanh Do VSP" userId="e38e0d4bef38335b" providerId="LiveId" clId="{68805544-1A7C-4631-AA22-323BC9C02926}" dt="2024-02-20T00:29:07.440" v="222"/>
          <ac:spMkLst>
            <pc:docMk/>
            <pc:sldMk cId="1806162529" sldId="314"/>
            <ac:spMk id="38" creationId="{00A5F7E9-E6D4-2032-7FDF-290DA0A45FE5}"/>
          </ac:spMkLst>
        </pc:spChg>
        <pc:spChg chg="mod">
          <ac:chgData name="Khanh Do VSP" userId="e38e0d4bef38335b" providerId="LiveId" clId="{68805544-1A7C-4631-AA22-323BC9C02926}" dt="2024-02-20T00:29:07.440" v="222"/>
          <ac:spMkLst>
            <pc:docMk/>
            <pc:sldMk cId="1806162529" sldId="314"/>
            <ac:spMk id="39" creationId="{638E3EC2-0714-1121-35D9-86CF2034F8AD}"/>
          </ac:spMkLst>
        </pc:spChg>
        <pc:spChg chg="mod">
          <ac:chgData name="Khanh Do VSP" userId="e38e0d4bef38335b" providerId="LiveId" clId="{68805544-1A7C-4631-AA22-323BC9C02926}" dt="2024-02-20T00:29:07.440" v="222"/>
          <ac:spMkLst>
            <pc:docMk/>
            <pc:sldMk cId="1806162529" sldId="314"/>
            <ac:spMk id="41" creationId="{00567B52-B049-CFB4-93C3-2035FF1AEB78}"/>
          </ac:spMkLst>
        </pc:spChg>
        <pc:spChg chg="mod">
          <ac:chgData name="Khanh Do VSP" userId="e38e0d4bef38335b" providerId="LiveId" clId="{68805544-1A7C-4631-AA22-323BC9C02926}" dt="2024-02-20T00:29:07.440" v="222"/>
          <ac:spMkLst>
            <pc:docMk/>
            <pc:sldMk cId="1806162529" sldId="314"/>
            <ac:spMk id="42" creationId="{8E54A04D-4E6A-D760-22C2-76FB840A8FBE}"/>
          </ac:spMkLst>
        </pc:spChg>
        <pc:spChg chg="mod">
          <ac:chgData name="Khanh Do VSP" userId="e38e0d4bef38335b" providerId="LiveId" clId="{68805544-1A7C-4631-AA22-323BC9C02926}" dt="2024-02-20T00:29:07.440" v="222"/>
          <ac:spMkLst>
            <pc:docMk/>
            <pc:sldMk cId="1806162529" sldId="314"/>
            <ac:spMk id="43" creationId="{0418F7C6-2824-178A-C53C-DDBC01301A77}"/>
          </ac:spMkLst>
        </pc:spChg>
        <pc:spChg chg="add mod">
          <ac:chgData name="Khanh Do VSP" userId="e38e0d4bef38335b" providerId="LiveId" clId="{68805544-1A7C-4631-AA22-323BC9C02926}" dt="2024-02-20T00:29:31.202" v="238"/>
          <ac:spMkLst>
            <pc:docMk/>
            <pc:sldMk cId="1806162529" sldId="314"/>
            <ac:spMk id="44" creationId="{EFF03B38-CA5F-9352-93AB-68E28C7E7272}"/>
          </ac:spMkLst>
        </pc:spChg>
        <pc:spChg chg="add mod">
          <ac:chgData name="Khanh Do VSP" userId="e38e0d4bef38335b" providerId="LiveId" clId="{68805544-1A7C-4631-AA22-323BC9C02926}" dt="2024-02-20T00:29:41.607" v="242"/>
          <ac:spMkLst>
            <pc:docMk/>
            <pc:sldMk cId="1806162529" sldId="314"/>
            <ac:spMk id="45" creationId="{B3500111-A8D8-4A25-7CE5-C110B19A3969}"/>
          </ac:spMkLst>
        </pc:spChg>
        <pc:spChg chg="add mod">
          <ac:chgData name="Khanh Do VSP" userId="e38e0d4bef38335b" providerId="LiveId" clId="{68805544-1A7C-4631-AA22-323BC9C02926}" dt="2024-02-20T00:29:45.933" v="246"/>
          <ac:spMkLst>
            <pc:docMk/>
            <pc:sldMk cId="1806162529" sldId="314"/>
            <ac:spMk id="47" creationId="{6B822760-A0FB-E1AC-24D3-30DB75BDFBAA}"/>
          </ac:spMkLst>
        </pc:spChg>
        <pc:spChg chg="add mod">
          <ac:chgData name="Khanh Do VSP" userId="e38e0d4bef38335b" providerId="LiveId" clId="{68805544-1A7C-4631-AA22-323BC9C02926}" dt="2024-02-20T00:29:51.058" v="250"/>
          <ac:spMkLst>
            <pc:docMk/>
            <pc:sldMk cId="1806162529" sldId="314"/>
            <ac:spMk id="48" creationId="{A9C43DC8-C498-1833-76AC-86CA9E4E733D}"/>
          </ac:spMkLst>
        </pc:spChg>
        <pc:spChg chg="add mod">
          <ac:chgData name="Khanh Do VSP" userId="e38e0d4bef38335b" providerId="LiveId" clId="{68805544-1A7C-4631-AA22-323BC9C02926}" dt="2024-02-20T00:29:55.207" v="254"/>
          <ac:spMkLst>
            <pc:docMk/>
            <pc:sldMk cId="1806162529" sldId="314"/>
            <ac:spMk id="49" creationId="{85C79826-89C8-C8CA-0876-573062ACC43F}"/>
          </ac:spMkLst>
        </pc:spChg>
        <pc:spChg chg="mod">
          <ac:chgData name="Khanh Do VSP" userId="e38e0d4bef38335b" providerId="LiveId" clId="{68805544-1A7C-4631-AA22-323BC9C02926}" dt="2024-02-20T00:18:22.231" v="16" actId="255"/>
          <ac:spMkLst>
            <pc:docMk/>
            <pc:sldMk cId="1806162529" sldId="314"/>
            <ac:spMk id="78" creationId="{F5B1D7CF-0395-DE6B-BE7E-8AD4C1A3941D}"/>
          </ac:spMkLst>
        </pc:spChg>
        <pc:spChg chg="mod">
          <ac:chgData name="Khanh Do VSP" userId="e38e0d4bef38335b" providerId="LiveId" clId="{68805544-1A7C-4631-AA22-323BC9C02926}" dt="2024-02-20T00:18:22.231" v="16" actId="255"/>
          <ac:spMkLst>
            <pc:docMk/>
            <pc:sldMk cId="1806162529" sldId="314"/>
            <ac:spMk id="79" creationId="{E7EF7BE5-7ED9-3EAD-BC15-838F9DFE081D}"/>
          </ac:spMkLst>
        </pc:spChg>
        <pc:spChg chg="mod">
          <ac:chgData name="Khanh Do VSP" userId="e38e0d4bef38335b" providerId="LiveId" clId="{68805544-1A7C-4631-AA22-323BC9C02926}" dt="2024-02-20T00:18:22.231" v="16" actId="255"/>
          <ac:spMkLst>
            <pc:docMk/>
            <pc:sldMk cId="1806162529" sldId="314"/>
            <ac:spMk id="80" creationId="{456D33ED-98DC-6412-7D6A-F058CC9AD3E1}"/>
          </ac:spMkLst>
        </pc:spChg>
        <pc:spChg chg="mod">
          <ac:chgData name="Khanh Do VSP" userId="e38e0d4bef38335b" providerId="LiveId" clId="{68805544-1A7C-4631-AA22-323BC9C02926}" dt="2024-02-20T00:18:22.231" v="16" actId="255"/>
          <ac:spMkLst>
            <pc:docMk/>
            <pc:sldMk cId="1806162529" sldId="314"/>
            <ac:spMk id="82" creationId="{E1AB4799-91F2-8B90-CD8A-5F5DBEA57489}"/>
          </ac:spMkLst>
        </pc:spChg>
        <pc:spChg chg="mod">
          <ac:chgData name="Khanh Do VSP" userId="e38e0d4bef38335b" providerId="LiveId" clId="{68805544-1A7C-4631-AA22-323BC9C02926}" dt="2024-02-20T00:18:22.231" v="16" actId="255"/>
          <ac:spMkLst>
            <pc:docMk/>
            <pc:sldMk cId="1806162529" sldId="314"/>
            <ac:spMk id="83" creationId="{FD5DC9AF-001B-F8DF-51EB-601438390FCC}"/>
          </ac:spMkLst>
        </pc:spChg>
        <pc:spChg chg="mod">
          <ac:chgData name="Khanh Do VSP" userId="e38e0d4bef38335b" providerId="LiveId" clId="{68805544-1A7C-4631-AA22-323BC9C02926}" dt="2024-02-20T00:18:22.231" v="16" actId="255"/>
          <ac:spMkLst>
            <pc:docMk/>
            <pc:sldMk cId="1806162529" sldId="314"/>
            <ac:spMk id="84" creationId="{8167E8A4-1858-FD44-5E25-A218DE82F707}"/>
          </ac:spMkLst>
        </pc:spChg>
        <pc:spChg chg="mod">
          <ac:chgData name="Khanh Do VSP" userId="e38e0d4bef38335b" providerId="LiveId" clId="{68805544-1A7C-4631-AA22-323BC9C02926}" dt="2024-02-20T00:18:22.231" v="16" actId="255"/>
          <ac:spMkLst>
            <pc:docMk/>
            <pc:sldMk cId="1806162529" sldId="314"/>
            <ac:spMk id="86" creationId="{90A31DC5-3489-F4BE-D9A3-091DE3FFDCEF}"/>
          </ac:spMkLst>
        </pc:spChg>
        <pc:spChg chg="mod">
          <ac:chgData name="Khanh Do VSP" userId="e38e0d4bef38335b" providerId="LiveId" clId="{68805544-1A7C-4631-AA22-323BC9C02926}" dt="2024-02-20T00:18:22.231" v="16" actId="255"/>
          <ac:spMkLst>
            <pc:docMk/>
            <pc:sldMk cId="1806162529" sldId="314"/>
            <ac:spMk id="87" creationId="{22869129-0EEC-0E79-F58E-2139A72DFBC1}"/>
          </ac:spMkLst>
        </pc:spChg>
        <pc:spChg chg="mod">
          <ac:chgData name="Khanh Do VSP" userId="e38e0d4bef38335b" providerId="LiveId" clId="{68805544-1A7C-4631-AA22-323BC9C02926}" dt="2024-02-20T00:18:22.231" v="16" actId="255"/>
          <ac:spMkLst>
            <pc:docMk/>
            <pc:sldMk cId="1806162529" sldId="314"/>
            <ac:spMk id="88" creationId="{9B620575-4F15-DE5B-79F2-F7D003B7D744}"/>
          </ac:spMkLst>
        </pc:spChg>
        <pc:spChg chg="mod">
          <ac:chgData name="Khanh Do VSP" userId="e38e0d4bef38335b" providerId="LiveId" clId="{68805544-1A7C-4631-AA22-323BC9C02926}" dt="2024-02-20T00:18:22.231" v="16" actId="255"/>
          <ac:spMkLst>
            <pc:docMk/>
            <pc:sldMk cId="1806162529" sldId="314"/>
            <ac:spMk id="90" creationId="{BEC090BF-A7C8-075E-8CBE-C389412A7370}"/>
          </ac:spMkLst>
        </pc:spChg>
        <pc:spChg chg="mod">
          <ac:chgData name="Khanh Do VSP" userId="e38e0d4bef38335b" providerId="LiveId" clId="{68805544-1A7C-4631-AA22-323BC9C02926}" dt="2024-02-20T00:18:22.231" v="16" actId="255"/>
          <ac:spMkLst>
            <pc:docMk/>
            <pc:sldMk cId="1806162529" sldId="314"/>
            <ac:spMk id="91" creationId="{24749A39-B29C-A5AD-9B86-5536FC8B943A}"/>
          </ac:spMkLst>
        </pc:spChg>
        <pc:spChg chg="mod">
          <ac:chgData name="Khanh Do VSP" userId="e38e0d4bef38335b" providerId="LiveId" clId="{68805544-1A7C-4631-AA22-323BC9C02926}" dt="2024-02-20T00:18:22.231" v="16" actId="255"/>
          <ac:spMkLst>
            <pc:docMk/>
            <pc:sldMk cId="1806162529" sldId="314"/>
            <ac:spMk id="92" creationId="{8E726898-9175-457C-C5F9-D1140362BFEB}"/>
          </ac:spMkLst>
        </pc:spChg>
        <pc:spChg chg="mod">
          <ac:chgData name="Khanh Do VSP" userId="e38e0d4bef38335b" providerId="LiveId" clId="{68805544-1A7C-4631-AA22-323BC9C02926}" dt="2024-02-20T00:18:22.231" v="16" actId="255"/>
          <ac:spMkLst>
            <pc:docMk/>
            <pc:sldMk cId="1806162529" sldId="314"/>
            <ac:spMk id="94" creationId="{21E4F095-B773-57AA-962B-4EB433066A5B}"/>
          </ac:spMkLst>
        </pc:spChg>
        <pc:spChg chg="mod">
          <ac:chgData name="Khanh Do VSP" userId="e38e0d4bef38335b" providerId="LiveId" clId="{68805544-1A7C-4631-AA22-323BC9C02926}" dt="2024-02-20T00:18:22.231" v="16" actId="255"/>
          <ac:spMkLst>
            <pc:docMk/>
            <pc:sldMk cId="1806162529" sldId="314"/>
            <ac:spMk id="95" creationId="{208C5D23-60CA-D0CB-4990-0A4379FBD528}"/>
          </ac:spMkLst>
        </pc:spChg>
        <pc:spChg chg="mod">
          <ac:chgData name="Khanh Do VSP" userId="e38e0d4bef38335b" providerId="LiveId" clId="{68805544-1A7C-4631-AA22-323BC9C02926}" dt="2024-02-20T00:18:22.231" v="16" actId="255"/>
          <ac:spMkLst>
            <pc:docMk/>
            <pc:sldMk cId="1806162529" sldId="314"/>
            <ac:spMk id="96" creationId="{D06CCEF8-6645-7236-2981-DA05C5E157EB}"/>
          </ac:spMkLst>
        </pc:spChg>
        <pc:spChg chg="mod">
          <ac:chgData name="Khanh Do VSP" userId="e38e0d4bef38335b" providerId="LiveId" clId="{68805544-1A7C-4631-AA22-323BC9C02926}" dt="2024-02-20T00:18:22.231" v="16" actId="255"/>
          <ac:spMkLst>
            <pc:docMk/>
            <pc:sldMk cId="1806162529" sldId="314"/>
            <ac:spMk id="98" creationId="{7DEE21E5-FAE2-BC5D-2DA1-D419434F5D30}"/>
          </ac:spMkLst>
        </pc:spChg>
        <pc:spChg chg="mod">
          <ac:chgData name="Khanh Do VSP" userId="e38e0d4bef38335b" providerId="LiveId" clId="{68805544-1A7C-4631-AA22-323BC9C02926}" dt="2024-02-20T00:18:22.231" v="16" actId="255"/>
          <ac:spMkLst>
            <pc:docMk/>
            <pc:sldMk cId="1806162529" sldId="314"/>
            <ac:spMk id="99" creationId="{DB7A0E3C-CAAF-85F1-A58B-ED1E1331A1EE}"/>
          </ac:spMkLst>
        </pc:spChg>
        <pc:spChg chg="mod">
          <ac:chgData name="Khanh Do VSP" userId="e38e0d4bef38335b" providerId="LiveId" clId="{68805544-1A7C-4631-AA22-323BC9C02926}" dt="2024-02-20T00:18:22.231" v="16" actId="255"/>
          <ac:spMkLst>
            <pc:docMk/>
            <pc:sldMk cId="1806162529" sldId="314"/>
            <ac:spMk id="100" creationId="{E168A07C-8536-6D44-F8F2-EEAE8F90C0AA}"/>
          </ac:spMkLst>
        </pc:spChg>
        <pc:spChg chg="mod">
          <ac:chgData name="Khanh Do VSP" userId="e38e0d4bef38335b" providerId="LiveId" clId="{68805544-1A7C-4631-AA22-323BC9C02926}" dt="2024-02-20T00:18:22.231" v="16" actId="255"/>
          <ac:spMkLst>
            <pc:docMk/>
            <pc:sldMk cId="1806162529" sldId="314"/>
            <ac:spMk id="102" creationId="{41255BB4-1939-409A-2AC2-A96BAEDA22F3}"/>
          </ac:spMkLst>
        </pc:spChg>
        <pc:spChg chg="mod">
          <ac:chgData name="Khanh Do VSP" userId="e38e0d4bef38335b" providerId="LiveId" clId="{68805544-1A7C-4631-AA22-323BC9C02926}" dt="2024-02-20T00:18:22.231" v="16" actId="255"/>
          <ac:spMkLst>
            <pc:docMk/>
            <pc:sldMk cId="1806162529" sldId="314"/>
            <ac:spMk id="103" creationId="{C5C9FCB2-D3D6-C1FC-75DB-DF71D72251CD}"/>
          </ac:spMkLst>
        </pc:spChg>
        <pc:spChg chg="mod">
          <ac:chgData name="Khanh Do VSP" userId="e38e0d4bef38335b" providerId="LiveId" clId="{68805544-1A7C-4631-AA22-323BC9C02926}" dt="2024-02-20T00:18:22.231" v="16" actId="255"/>
          <ac:spMkLst>
            <pc:docMk/>
            <pc:sldMk cId="1806162529" sldId="314"/>
            <ac:spMk id="104" creationId="{C135333C-FC64-23F4-C677-BB18DF3ABDCA}"/>
          </ac:spMkLst>
        </pc:spChg>
        <pc:spChg chg="del mod">
          <ac:chgData name="Khanh Do VSP" userId="e38e0d4bef38335b" providerId="LiveId" clId="{68805544-1A7C-4631-AA22-323BC9C02926}" dt="2024-02-20T00:28:59.255" v="217" actId="21"/>
          <ac:spMkLst>
            <pc:docMk/>
            <pc:sldMk cId="1806162529" sldId="314"/>
            <ac:spMk id="107" creationId="{6402350A-950E-9605-AD7D-F586DA87ED9E}"/>
          </ac:spMkLst>
        </pc:spChg>
        <pc:spChg chg="del mod">
          <ac:chgData name="Khanh Do VSP" userId="e38e0d4bef38335b" providerId="LiveId" clId="{68805544-1A7C-4631-AA22-323BC9C02926}" dt="2024-02-20T00:28:59.255" v="217" actId="21"/>
          <ac:spMkLst>
            <pc:docMk/>
            <pc:sldMk cId="1806162529" sldId="314"/>
            <ac:spMk id="142" creationId="{9BA22B70-FB5B-A14F-ECF3-DC2E6EFF3650}"/>
          </ac:spMkLst>
        </pc:spChg>
        <pc:spChg chg="del mod">
          <ac:chgData name="Khanh Do VSP" userId="e38e0d4bef38335b" providerId="LiveId" clId="{68805544-1A7C-4631-AA22-323BC9C02926}" dt="2024-02-20T00:28:59.255" v="217" actId="21"/>
          <ac:spMkLst>
            <pc:docMk/>
            <pc:sldMk cId="1806162529" sldId="314"/>
            <ac:spMk id="143" creationId="{05652C99-8E67-AE37-B27C-CBD31C859AB2}"/>
          </ac:spMkLst>
        </pc:spChg>
        <pc:spChg chg="del mod">
          <ac:chgData name="Khanh Do VSP" userId="e38e0d4bef38335b" providerId="LiveId" clId="{68805544-1A7C-4631-AA22-323BC9C02926}" dt="2024-02-20T00:28:59.255" v="217" actId="21"/>
          <ac:spMkLst>
            <pc:docMk/>
            <pc:sldMk cId="1806162529" sldId="314"/>
            <ac:spMk id="144" creationId="{7F33F95E-2CD7-DE88-79A3-33DAD0CA7810}"/>
          </ac:spMkLst>
        </pc:spChg>
        <pc:spChg chg="del mod">
          <ac:chgData name="Khanh Do VSP" userId="e38e0d4bef38335b" providerId="LiveId" clId="{68805544-1A7C-4631-AA22-323BC9C02926}" dt="2024-02-20T00:28:59.255" v="217" actId="21"/>
          <ac:spMkLst>
            <pc:docMk/>
            <pc:sldMk cId="1806162529" sldId="314"/>
            <ac:spMk id="145" creationId="{806E3363-A1BC-8D78-DAD0-9032B7BD5055}"/>
          </ac:spMkLst>
        </pc:spChg>
        <pc:spChg chg="del mod">
          <ac:chgData name="Khanh Do VSP" userId="e38e0d4bef38335b" providerId="LiveId" clId="{68805544-1A7C-4631-AA22-323BC9C02926}" dt="2024-02-20T00:28:59.255" v="217" actId="21"/>
          <ac:spMkLst>
            <pc:docMk/>
            <pc:sldMk cId="1806162529" sldId="314"/>
            <ac:spMk id="146" creationId="{29E5F1A0-78BC-4553-E75F-91CBD027509E}"/>
          </ac:spMkLst>
        </pc:spChg>
        <pc:spChg chg="del mod">
          <ac:chgData name="Khanh Do VSP" userId="e38e0d4bef38335b" providerId="LiveId" clId="{68805544-1A7C-4631-AA22-323BC9C02926}" dt="2024-02-20T00:28:59.255" v="217" actId="21"/>
          <ac:spMkLst>
            <pc:docMk/>
            <pc:sldMk cId="1806162529" sldId="314"/>
            <ac:spMk id="147" creationId="{6E63F52E-B86C-9ADF-15C5-7A3AD998B92C}"/>
          </ac:spMkLst>
        </pc:spChg>
        <pc:spChg chg="del mod">
          <ac:chgData name="Khanh Do VSP" userId="e38e0d4bef38335b" providerId="LiveId" clId="{68805544-1A7C-4631-AA22-323BC9C02926}" dt="2024-02-20T00:28:59.255" v="217" actId="21"/>
          <ac:spMkLst>
            <pc:docMk/>
            <pc:sldMk cId="1806162529" sldId="314"/>
            <ac:spMk id="148" creationId="{B5425917-1AD0-FB63-495D-7056D1D09C09}"/>
          </ac:spMkLst>
        </pc:spChg>
        <pc:grpChg chg="add mod">
          <ac:chgData name="Khanh Do VSP" userId="e38e0d4bef38335b" providerId="LiveId" clId="{68805544-1A7C-4631-AA22-323BC9C02926}" dt="2024-02-20T00:29:07.440" v="222"/>
          <ac:grpSpMkLst>
            <pc:docMk/>
            <pc:sldMk cId="1806162529" sldId="314"/>
            <ac:grpSpMk id="2" creationId="{C5A4C943-4BE5-AEF0-8BA5-156F27C194A3}"/>
          </ac:grpSpMkLst>
        </pc:grpChg>
        <pc:grpChg chg="add mod">
          <ac:chgData name="Khanh Do VSP" userId="e38e0d4bef38335b" providerId="LiveId" clId="{68805544-1A7C-4631-AA22-323BC9C02926}" dt="2024-02-20T00:29:07.440" v="222"/>
          <ac:grpSpMkLst>
            <pc:docMk/>
            <pc:sldMk cId="1806162529" sldId="314"/>
            <ac:grpSpMk id="8" creationId="{F153F41E-46AA-1E14-57A2-0D0A6B32B8A2}"/>
          </ac:grpSpMkLst>
        </pc:grpChg>
        <pc:grpChg chg="add mod">
          <ac:chgData name="Khanh Do VSP" userId="e38e0d4bef38335b" providerId="LiveId" clId="{68805544-1A7C-4631-AA22-323BC9C02926}" dt="2024-02-20T00:29:07.440" v="222"/>
          <ac:grpSpMkLst>
            <pc:docMk/>
            <pc:sldMk cId="1806162529" sldId="314"/>
            <ac:grpSpMk id="12" creationId="{9B1B3A2C-0A8F-F46F-3B03-2A31B7E19B43}"/>
          </ac:grpSpMkLst>
        </pc:grpChg>
        <pc:grpChg chg="add mod">
          <ac:chgData name="Khanh Do VSP" userId="e38e0d4bef38335b" providerId="LiveId" clId="{68805544-1A7C-4631-AA22-323BC9C02926}" dt="2024-02-20T00:29:07.440" v="222"/>
          <ac:grpSpMkLst>
            <pc:docMk/>
            <pc:sldMk cId="1806162529" sldId="314"/>
            <ac:grpSpMk id="16" creationId="{1859DD08-9479-F3E8-63BF-1CFD7E8F05F9}"/>
          </ac:grpSpMkLst>
        </pc:grpChg>
        <pc:grpChg chg="add mod">
          <ac:chgData name="Khanh Do VSP" userId="e38e0d4bef38335b" providerId="LiveId" clId="{68805544-1A7C-4631-AA22-323BC9C02926}" dt="2024-02-20T00:29:07.440" v="222"/>
          <ac:grpSpMkLst>
            <pc:docMk/>
            <pc:sldMk cId="1806162529" sldId="314"/>
            <ac:grpSpMk id="20" creationId="{44C6E123-CCF2-C4A1-557A-830E3F8536AF}"/>
          </ac:grpSpMkLst>
        </pc:grpChg>
        <pc:grpChg chg="add mod">
          <ac:chgData name="Khanh Do VSP" userId="e38e0d4bef38335b" providerId="LiveId" clId="{68805544-1A7C-4631-AA22-323BC9C02926}" dt="2024-02-20T00:29:07.440" v="222"/>
          <ac:grpSpMkLst>
            <pc:docMk/>
            <pc:sldMk cId="1806162529" sldId="314"/>
            <ac:grpSpMk id="24" creationId="{07F261B9-B3B7-BD92-643A-8AF2D7C5DF1B}"/>
          </ac:grpSpMkLst>
        </pc:grpChg>
        <pc:grpChg chg="add mod">
          <ac:chgData name="Khanh Do VSP" userId="e38e0d4bef38335b" providerId="LiveId" clId="{68805544-1A7C-4631-AA22-323BC9C02926}" dt="2024-02-20T00:29:07.440" v="222"/>
          <ac:grpSpMkLst>
            <pc:docMk/>
            <pc:sldMk cId="1806162529" sldId="314"/>
            <ac:grpSpMk id="32" creationId="{738700B0-ECF5-803D-EB00-4C4F5CCEC573}"/>
          </ac:grpSpMkLst>
        </pc:grpChg>
        <pc:grpChg chg="add mod">
          <ac:chgData name="Khanh Do VSP" userId="e38e0d4bef38335b" providerId="LiveId" clId="{68805544-1A7C-4631-AA22-323BC9C02926}" dt="2024-02-20T00:29:07.440" v="222"/>
          <ac:grpSpMkLst>
            <pc:docMk/>
            <pc:sldMk cId="1806162529" sldId="314"/>
            <ac:grpSpMk id="36" creationId="{97806179-D445-1027-5865-168C4FBECB6B}"/>
          </ac:grpSpMkLst>
        </pc:grpChg>
        <pc:grpChg chg="add mod">
          <ac:chgData name="Khanh Do VSP" userId="e38e0d4bef38335b" providerId="LiveId" clId="{68805544-1A7C-4631-AA22-323BC9C02926}" dt="2024-02-20T00:29:07.440" v="222"/>
          <ac:grpSpMkLst>
            <pc:docMk/>
            <pc:sldMk cId="1806162529" sldId="314"/>
            <ac:grpSpMk id="40" creationId="{A7A8CCC2-8FF1-4B80-508D-DB5124C08931}"/>
          </ac:grpSpMkLst>
        </pc:grpChg>
        <pc:grpChg chg="del">
          <ac:chgData name="Khanh Do VSP" userId="e38e0d4bef38335b" providerId="LiveId" clId="{68805544-1A7C-4631-AA22-323BC9C02926}" dt="2024-02-20T00:29:02.543" v="219" actId="478"/>
          <ac:grpSpMkLst>
            <pc:docMk/>
            <pc:sldMk cId="1806162529" sldId="314"/>
            <ac:grpSpMk id="46" creationId="{0E401B01-24F4-A1FB-38F1-5165D157357A}"/>
          </ac:grpSpMkLst>
        </pc:grpChg>
        <pc:grpChg chg="del">
          <ac:chgData name="Khanh Do VSP" userId="e38e0d4bef38335b" providerId="LiveId" clId="{68805544-1A7C-4631-AA22-323BC9C02926}" dt="2024-02-20T00:29:02.543" v="219" actId="478"/>
          <ac:grpSpMkLst>
            <pc:docMk/>
            <pc:sldMk cId="1806162529" sldId="314"/>
            <ac:grpSpMk id="77" creationId="{033808E9-CDD4-708E-333A-81105FADE317}"/>
          </ac:grpSpMkLst>
        </pc:grpChg>
        <pc:grpChg chg="del">
          <ac:chgData name="Khanh Do VSP" userId="e38e0d4bef38335b" providerId="LiveId" clId="{68805544-1A7C-4631-AA22-323BC9C02926}" dt="2024-02-20T00:29:02.543" v="219" actId="478"/>
          <ac:grpSpMkLst>
            <pc:docMk/>
            <pc:sldMk cId="1806162529" sldId="314"/>
            <ac:grpSpMk id="81" creationId="{ADEAE361-9047-2FFD-A93E-8D73F727578C}"/>
          </ac:grpSpMkLst>
        </pc:grpChg>
        <pc:grpChg chg="del">
          <ac:chgData name="Khanh Do VSP" userId="e38e0d4bef38335b" providerId="LiveId" clId="{68805544-1A7C-4631-AA22-323BC9C02926}" dt="2024-02-20T00:29:02.543" v="219" actId="478"/>
          <ac:grpSpMkLst>
            <pc:docMk/>
            <pc:sldMk cId="1806162529" sldId="314"/>
            <ac:grpSpMk id="85" creationId="{A7E44C28-38BB-DAF3-D155-085917D0330D}"/>
          </ac:grpSpMkLst>
        </pc:grpChg>
        <pc:grpChg chg="del">
          <ac:chgData name="Khanh Do VSP" userId="e38e0d4bef38335b" providerId="LiveId" clId="{68805544-1A7C-4631-AA22-323BC9C02926}" dt="2024-02-20T00:29:02.543" v="219" actId="478"/>
          <ac:grpSpMkLst>
            <pc:docMk/>
            <pc:sldMk cId="1806162529" sldId="314"/>
            <ac:grpSpMk id="89" creationId="{3F7E892D-5CEF-2B38-2114-B68B59BC90B2}"/>
          </ac:grpSpMkLst>
        </pc:grpChg>
        <pc:grpChg chg="del">
          <ac:chgData name="Khanh Do VSP" userId="e38e0d4bef38335b" providerId="LiveId" clId="{68805544-1A7C-4631-AA22-323BC9C02926}" dt="2024-02-20T00:29:02.543" v="219" actId="478"/>
          <ac:grpSpMkLst>
            <pc:docMk/>
            <pc:sldMk cId="1806162529" sldId="314"/>
            <ac:grpSpMk id="93" creationId="{F14901C7-BB99-A82C-07B1-2AA8D5CA1BDA}"/>
          </ac:grpSpMkLst>
        </pc:grpChg>
        <pc:grpChg chg="del">
          <ac:chgData name="Khanh Do VSP" userId="e38e0d4bef38335b" providerId="LiveId" clId="{68805544-1A7C-4631-AA22-323BC9C02926}" dt="2024-02-20T00:29:02.543" v="219" actId="478"/>
          <ac:grpSpMkLst>
            <pc:docMk/>
            <pc:sldMk cId="1806162529" sldId="314"/>
            <ac:grpSpMk id="97" creationId="{9970470B-5A03-189D-6926-5E022C704871}"/>
          </ac:grpSpMkLst>
        </pc:grpChg>
        <pc:grpChg chg="del">
          <ac:chgData name="Khanh Do VSP" userId="e38e0d4bef38335b" providerId="LiveId" clId="{68805544-1A7C-4631-AA22-323BC9C02926}" dt="2024-02-20T00:29:02.543" v="219" actId="478"/>
          <ac:grpSpMkLst>
            <pc:docMk/>
            <pc:sldMk cId="1806162529" sldId="314"/>
            <ac:grpSpMk id="101" creationId="{EBA18513-2EC6-552A-E0B3-F18DE1CD1778}"/>
          </ac:grpSpMkLst>
        </pc:grpChg>
      </pc:sldChg>
      <pc:sldChg chg="addSp delSp modSp mod">
        <pc:chgData name="Khanh Do VSP" userId="e38e0d4bef38335b" providerId="LiveId" clId="{68805544-1A7C-4631-AA22-323BC9C02926}" dt="2024-02-20T00:31:03.581" v="293"/>
        <pc:sldMkLst>
          <pc:docMk/>
          <pc:sldMk cId="3681037" sldId="315"/>
        </pc:sldMkLst>
        <pc:spChg chg="mod">
          <ac:chgData name="Khanh Do VSP" userId="e38e0d4bef38335b" providerId="LiveId" clId="{68805544-1A7C-4631-AA22-323BC9C02926}" dt="2024-02-20T00:30:20.175" v="260"/>
          <ac:spMkLst>
            <pc:docMk/>
            <pc:sldMk cId="3681037" sldId="315"/>
            <ac:spMk id="3" creationId="{B65BBDBC-1F85-9620-3129-F62B0A7B15B9}"/>
          </ac:spMkLst>
        </pc:spChg>
        <pc:spChg chg="mod">
          <ac:chgData name="Khanh Do VSP" userId="e38e0d4bef38335b" providerId="LiveId" clId="{68805544-1A7C-4631-AA22-323BC9C02926}" dt="2024-02-20T00:30:20.175" v="260"/>
          <ac:spMkLst>
            <pc:docMk/>
            <pc:sldMk cId="3681037" sldId="315"/>
            <ac:spMk id="4" creationId="{A1031166-020A-43C9-F1DB-5D542060E262}"/>
          </ac:spMkLst>
        </pc:spChg>
        <pc:spChg chg="mod">
          <ac:chgData name="Khanh Do VSP" userId="e38e0d4bef38335b" providerId="LiveId" clId="{68805544-1A7C-4631-AA22-323BC9C02926}" dt="2024-02-20T00:30:20.175" v="260"/>
          <ac:spMkLst>
            <pc:docMk/>
            <pc:sldMk cId="3681037" sldId="315"/>
            <ac:spMk id="5" creationId="{A57BCBDB-4C9F-397F-75E9-9BAEB64D9E90}"/>
          </ac:spMkLst>
        </pc:spChg>
        <pc:spChg chg="mod">
          <ac:chgData name="Khanh Do VSP" userId="e38e0d4bef38335b" providerId="LiveId" clId="{68805544-1A7C-4631-AA22-323BC9C02926}" dt="2024-02-20T00:18:27.318" v="17" actId="255"/>
          <ac:spMkLst>
            <pc:docMk/>
            <pc:sldMk cId="3681037" sldId="315"/>
            <ac:spMk id="6" creationId="{A8580110-7648-15C3-9EBE-843D91379A4D}"/>
          </ac:spMkLst>
        </pc:spChg>
        <pc:spChg chg="mod">
          <ac:chgData name="Khanh Do VSP" userId="e38e0d4bef38335b" providerId="LiveId" clId="{68805544-1A7C-4631-AA22-323BC9C02926}" dt="2024-02-20T00:18:27.318" v="17" actId="255"/>
          <ac:spMkLst>
            <pc:docMk/>
            <pc:sldMk cId="3681037" sldId="315"/>
            <ac:spMk id="7" creationId="{7079A127-37A4-8E10-43C3-702652576030}"/>
          </ac:spMkLst>
        </pc:spChg>
        <pc:spChg chg="mod">
          <ac:chgData name="Khanh Do VSP" userId="e38e0d4bef38335b" providerId="LiveId" clId="{68805544-1A7C-4631-AA22-323BC9C02926}" dt="2024-02-20T00:30:20.175" v="260"/>
          <ac:spMkLst>
            <pc:docMk/>
            <pc:sldMk cId="3681037" sldId="315"/>
            <ac:spMk id="9" creationId="{BDE4AE0B-0079-6CA8-40E6-79CC084A8AFA}"/>
          </ac:spMkLst>
        </pc:spChg>
        <pc:spChg chg="mod">
          <ac:chgData name="Khanh Do VSP" userId="e38e0d4bef38335b" providerId="LiveId" clId="{68805544-1A7C-4631-AA22-323BC9C02926}" dt="2024-02-20T00:30:20.175" v="260"/>
          <ac:spMkLst>
            <pc:docMk/>
            <pc:sldMk cId="3681037" sldId="315"/>
            <ac:spMk id="10" creationId="{635A19F9-723F-8CE1-8D35-7B92324E5DEF}"/>
          </ac:spMkLst>
        </pc:spChg>
        <pc:spChg chg="mod">
          <ac:chgData name="Khanh Do VSP" userId="e38e0d4bef38335b" providerId="LiveId" clId="{68805544-1A7C-4631-AA22-323BC9C02926}" dt="2024-02-20T00:30:20.175" v="260"/>
          <ac:spMkLst>
            <pc:docMk/>
            <pc:sldMk cId="3681037" sldId="315"/>
            <ac:spMk id="11" creationId="{96F434FA-854B-2F8E-1682-2C12FC16B6F1}"/>
          </ac:spMkLst>
        </pc:spChg>
        <pc:spChg chg="mod">
          <ac:chgData name="Khanh Do VSP" userId="e38e0d4bef38335b" providerId="LiveId" clId="{68805544-1A7C-4631-AA22-323BC9C02926}" dt="2024-02-20T00:30:20.175" v="260"/>
          <ac:spMkLst>
            <pc:docMk/>
            <pc:sldMk cId="3681037" sldId="315"/>
            <ac:spMk id="13" creationId="{FD08E81E-7D67-0023-F486-42F072C68FF6}"/>
          </ac:spMkLst>
        </pc:spChg>
        <pc:spChg chg="mod">
          <ac:chgData name="Khanh Do VSP" userId="e38e0d4bef38335b" providerId="LiveId" clId="{68805544-1A7C-4631-AA22-323BC9C02926}" dt="2024-02-20T00:30:20.175" v="260"/>
          <ac:spMkLst>
            <pc:docMk/>
            <pc:sldMk cId="3681037" sldId="315"/>
            <ac:spMk id="14" creationId="{3AEED437-2B0D-2C7B-D551-77C39A0C6147}"/>
          </ac:spMkLst>
        </pc:spChg>
        <pc:spChg chg="mod">
          <ac:chgData name="Khanh Do VSP" userId="e38e0d4bef38335b" providerId="LiveId" clId="{68805544-1A7C-4631-AA22-323BC9C02926}" dt="2024-02-20T00:30:20.175" v="260"/>
          <ac:spMkLst>
            <pc:docMk/>
            <pc:sldMk cId="3681037" sldId="315"/>
            <ac:spMk id="15" creationId="{226C3E26-189E-D7E3-7FB3-623838B1F19A}"/>
          </ac:spMkLst>
        </pc:spChg>
        <pc:spChg chg="mod">
          <ac:chgData name="Khanh Do VSP" userId="e38e0d4bef38335b" providerId="LiveId" clId="{68805544-1A7C-4631-AA22-323BC9C02926}" dt="2024-02-20T00:30:20.175" v="260"/>
          <ac:spMkLst>
            <pc:docMk/>
            <pc:sldMk cId="3681037" sldId="315"/>
            <ac:spMk id="17" creationId="{C4C77E87-6B8B-8F2F-6CEE-819189A144F0}"/>
          </ac:spMkLst>
        </pc:spChg>
        <pc:spChg chg="mod">
          <ac:chgData name="Khanh Do VSP" userId="e38e0d4bef38335b" providerId="LiveId" clId="{68805544-1A7C-4631-AA22-323BC9C02926}" dt="2024-02-20T00:30:20.175" v="260"/>
          <ac:spMkLst>
            <pc:docMk/>
            <pc:sldMk cId="3681037" sldId="315"/>
            <ac:spMk id="18" creationId="{D2C7E99B-C692-436B-11E9-00B6CD28434D}"/>
          </ac:spMkLst>
        </pc:spChg>
        <pc:spChg chg="mod">
          <ac:chgData name="Khanh Do VSP" userId="e38e0d4bef38335b" providerId="LiveId" clId="{68805544-1A7C-4631-AA22-323BC9C02926}" dt="2024-02-20T00:30:20.175" v="260"/>
          <ac:spMkLst>
            <pc:docMk/>
            <pc:sldMk cId="3681037" sldId="315"/>
            <ac:spMk id="19" creationId="{2F8FC9B7-F7DB-5A62-FC18-6DB39AB0BE8F}"/>
          </ac:spMkLst>
        </pc:spChg>
        <pc:spChg chg="mod">
          <ac:chgData name="Khanh Do VSP" userId="e38e0d4bef38335b" providerId="LiveId" clId="{68805544-1A7C-4631-AA22-323BC9C02926}" dt="2024-02-20T00:30:20.175" v="260"/>
          <ac:spMkLst>
            <pc:docMk/>
            <pc:sldMk cId="3681037" sldId="315"/>
            <ac:spMk id="21" creationId="{29A255A2-0420-39DE-EB08-BDAF7018D167}"/>
          </ac:spMkLst>
        </pc:spChg>
        <pc:spChg chg="mod">
          <ac:chgData name="Khanh Do VSP" userId="e38e0d4bef38335b" providerId="LiveId" clId="{68805544-1A7C-4631-AA22-323BC9C02926}" dt="2024-02-20T00:30:20.175" v="260"/>
          <ac:spMkLst>
            <pc:docMk/>
            <pc:sldMk cId="3681037" sldId="315"/>
            <ac:spMk id="22" creationId="{E43D431A-ACCC-60EA-D2EA-EE29A17EF515}"/>
          </ac:spMkLst>
        </pc:spChg>
        <pc:spChg chg="mod">
          <ac:chgData name="Khanh Do VSP" userId="e38e0d4bef38335b" providerId="LiveId" clId="{68805544-1A7C-4631-AA22-323BC9C02926}" dt="2024-02-20T00:30:20.175" v="260"/>
          <ac:spMkLst>
            <pc:docMk/>
            <pc:sldMk cId="3681037" sldId="315"/>
            <ac:spMk id="23" creationId="{D0C53F6E-4103-42BE-D49F-C8D10E04D386}"/>
          </ac:spMkLst>
        </pc:spChg>
        <pc:spChg chg="mod">
          <ac:chgData name="Khanh Do VSP" userId="e38e0d4bef38335b" providerId="LiveId" clId="{68805544-1A7C-4631-AA22-323BC9C02926}" dt="2024-02-20T00:30:20.175" v="260"/>
          <ac:spMkLst>
            <pc:docMk/>
            <pc:sldMk cId="3681037" sldId="315"/>
            <ac:spMk id="25" creationId="{248BEB7D-711A-15E2-5A8F-4E18B41157C4}"/>
          </ac:spMkLst>
        </pc:spChg>
        <pc:spChg chg="mod">
          <ac:chgData name="Khanh Do VSP" userId="e38e0d4bef38335b" providerId="LiveId" clId="{68805544-1A7C-4631-AA22-323BC9C02926}" dt="2024-02-20T00:18:27.318" v="17" actId="255"/>
          <ac:spMkLst>
            <pc:docMk/>
            <pc:sldMk cId="3681037" sldId="315"/>
            <ac:spMk id="26" creationId="{7813C51D-1D62-2892-C6E0-630AA9818A46}"/>
          </ac:spMkLst>
        </pc:spChg>
        <pc:spChg chg="mod">
          <ac:chgData name="Khanh Do VSP" userId="e38e0d4bef38335b" providerId="LiveId" clId="{68805544-1A7C-4631-AA22-323BC9C02926}" dt="2024-02-20T00:30:20.175" v="260"/>
          <ac:spMkLst>
            <pc:docMk/>
            <pc:sldMk cId="3681037" sldId="315"/>
            <ac:spMk id="27" creationId="{D2BA0C52-9642-99E6-62E4-CC7AA44DEB60}"/>
          </ac:spMkLst>
        </pc:spChg>
        <pc:spChg chg="mod">
          <ac:chgData name="Khanh Do VSP" userId="e38e0d4bef38335b" providerId="LiveId" clId="{68805544-1A7C-4631-AA22-323BC9C02926}" dt="2024-02-20T00:30:20.175" v="260"/>
          <ac:spMkLst>
            <pc:docMk/>
            <pc:sldMk cId="3681037" sldId="315"/>
            <ac:spMk id="28" creationId="{C96ED67B-09BB-B1CF-662F-9399753B0FF5}"/>
          </ac:spMkLst>
        </pc:spChg>
        <pc:spChg chg="add mod">
          <ac:chgData name="Khanh Do VSP" userId="e38e0d4bef38335b" providerId="LiveId" clId="{68805544-1A7C-4631-AA22-323BC9C02926}" dt="2024-02-20T00:30:25.556" v="264"/>
          <ac:spMkLst>
            <pc:docMk/>
            <pc:sldMk cId="3681037" sldId="315"/>
            <ac:spMk id="29" creationId="{395F80D3-8BD6-A780-FED8-3725DEA47A89}"/>
          </ac:spMkLst>
        </pc:spChg>
        <pc:spChg chg="add mod">
          <ac:chgData name="Khanh Do VSP" userId="e38e0d4bef38335b" providerId="LiveId" clId="{68805544-1A7C-4631-AA22-323BC9C02926}" dt="2024-02-20T00:30:30.032" v="268"/>
          <ac:spMkLst>
            <pc:docMk/>
            <pc:sldMk cId="3681037" sldId="315"/>
            <ac:spMk id="30" creationId="{054963F5-FC52-5E3A-88C2-2943108AC66A}"/>
          </ac:spMkLst>
        </pc:spChg>
        <pc:spChg chg="add mod">
          <ac:chgData name="Khanh Do VSP" userId="e38e0d4bef38335b" providerId="LiveId" clId="{68805544-1A7C-4631-AA22-323BC9C02926}" dt="2024-02-20T00:30:33.983" v="272"/>
          <ac:spMkLst>
            <pc:docMk/>
            <pc:sldMk cId="3681037" sldId="315"/>
            <ac:spMk id="31" creationId="{4668363F-F0D8-9B4B-1D1D-7C22559DC83D}"/>
          </ac:spMkLst>
        </pc:spChg>
        <pc:spChg chg="mod">
          <ac:chgData name="Khanh Do VSP" userId="e38e0d4bef38335b" providerId="LiveId" clId="{68805544-1A7C-4631-AA22-323BC9C02926}" dt="2024-02-20T00:30:20.175" v="260"/>
          <ac:spMkLst>
            <pc:docMk/>
            <pc:sldMk cId="3681037" sldId="315"/>
            <ac:spMk id="33" creationId="{E71399E4-8F2F-AA3E-D95A-E0D3BAB42C0E}"/>
          </ac:spMkLst>
        </pc:spChg>
        <pc:spChg chg="mod">
          <ac:chgData name="Khanh Do VSP" userId="e38e0d4bef38335b" providerId="LiveId" clId="{68805544-1A7C-4631-AA22-323BC9C02926}" dt="2024-02-20T00:30:20.175" v="260"/>
          <ac:spMkLst>
            <pc:docMk/>
            <pc:sldMk cId="3681037" sldId="315"/>
            <ac:spMk id="34" creationId="{1DAC1949-47E0-2722-B36C-EF4DFCB2E607}"/>
          </ac:spMkLst>
        </pc:spChg>
        <pc:spChg chg="mod">
          <ac:chgData name="Khanh Do VSP" userId="e38e0d4bef38335b" providerId="LiveId" clId="{68805544-1A7C-4631-AA22-323BC9C02926}" dt="2024-02-20T00:30:20.175" v="260"/>
          <ac:spMkLst>
            <pc:docMk/>
            <pc:sldMk cId="3681037" sldId="315"/>
            <ac:spMk id="35" creationId="{D3FB8174-4A6A-C467-65F0-FCE7A7F10E8C}"/>
          </ac:spMkLst>
        </pc:spChg>
        <pc:spChg chg="mod">
          <ac:chgData name="Khanh Do VSP" userId="e38e0d4bef38335b" providerId="LiveId" clId="{68805544-1A7C-4631-AA22-323BC9C02926}" dt="2024-02-20T00:30:20.175" v="260"/>
          <ac:spMkLst>
            <pc:docMk/>
            <pc:sldMk cId="3681037" sldId="315"/>
            <ac:spMk id="37" creationId="{61A0AADB-BF4C-A4A8-5BD1-1A786CE5480B}"/>
          </ac:spMkLst>
        </pc:spChg>
        <pc:spChg chg="mod">
          <ac:chgData name="Khanh Do VSP" userId="e38e0d4bef38335b" providerId="LiveId" clId="{68805544-1A7C-4631-AA22-323BC9C02926}" dt="2024-02-20T00:30:20.175" v="260"/>
          <ac:spMkLst>
            <pc:docMk/>
            <pc:sldMk cId="3681037" sldId="315"/>
            <ac:spMk id="38" creationId="{CDF2B110-C1C4-88CC-C2E9-2DCA04961DD3}"/>
          </ac:spMkLst>
        </pc:spChg>
        <pc:spChg chg="mod">
          <ac:chgData name="Khanh Do VSP" userId="e38e0d4bef38335b" providerId="LiveId" clId="{68805544-1A7C-4631-AA22-323BC9C02926}" dt="2024-02-20T00:30:20.175" v="260"/>
          <ac:spMkLst>
            <pc:docMk/>
            <pc:sldMk cId="3681037" sldId="315"/>
            <ac:spMk id="39" creationId="{EDCCE393-5317-0958-37AA-B7F0D7A71EAA}"/>
          </ac:spMkLst>
        </pc:spChg>
        <pc:spChg chg="mod">
          <ac:chgData name="Khanh Do VSP" userId="e38e0d4bef38335b" providerId="LiveId" clId="{68805544-1A7C-4631-AA22-323BC9C02926}" dt="2024-02-20T00:30:20.175" v="260"/>
          <ac:spMkLst>
            <pc:docMk/>
            <pc:sldMk cId="3681037" sldId="315"/>
            <ac:spMk id="41" creationId="{3912DF51-D4DC-3E8F-4819-1BE08668DBBF}"/>
          </ac:spMkLst>
        </pc:spChg>
        <pc:spChg chg="mod">
          <ac:chgData name="Khanh Do VSP" userId="e38e0d4bef38335b" providerId="LiveId" clId="{68805544-1A7C-4631-AA22-323BC9C02926}" dt="2024-02-20T00:30:20.175" v="260"/>
          <ac:spMkLst>
            <pc:docMk/>
            <pc:sldMk cId="3681037" sldId="315"/>
            <ac:spMk id="42" creationId="{5743DC04-A66F-1C6F-9DF4-F3E853644645}"/>
          </ac:spMkLst>
        </pc:spChg>
        <pc:spChg chg="mod">
          <ac:chgData name="Khanh Do VSP" userId="e38e0d4bef38335b" providerId="LiveId" clId="{68805544-1A7C-4631-AA22-323BC9C02926}" dt="2024-02-20T00:30:20.175" v="260"/>
          <ac:spMkLst>
            <pc:docMk/>
            <pc:sldMk cId="3681037" sldId="315"/>
            <ac:spMk id="43" creationId="{FFE9179E-2E2F-1B7D-0545-4608B10A4E67}"/>
          </ac:spMkLst>
        </pc:spChg>
        <pc:spChg chg="add mod">
          <ac:chgData name="Khanh Do VSP" userId="e38e0d4bef38335b" providerId="LiveId" clId="{68805544-1A7C-4631-AA22-323BC9C02926}" dt="2024-02-20T00:30:46.113" v="277"/>
          <ac:spMkLst>
            <pc:docMk/>
            <pc:sldMk cId="3681037" sldId="315"/>
            <ac:spMk id="44" creationId="{C8A61494-933B-0460-B398-8981F2946D17}"/>
          </ac:spMkLst>
        </pc:spChg>
        <pc:spChg chg="add mod">
          <ac:chgData name="Khanh Do VSP" userId="e38e0d4bef38335b" providerId="LiveId" clId="{68805544-1A7C-4631-AA22-323BC9C02926}" dt="2024-02-20T00:30:51.801" v="281"/>
          <ac:spMkLst>
            <pc:docMk/>
            <pc:sldMk cId="3681037" sldId="315"/>
            <ac:spMk id="45" creationId="{30B36F0A-25DF-B901-CC0C-4C60BF9AB5E4}"/>
          </ac:spMkLst>
        </pc:spChg>
        <pc:spChg chg="add mod">
          <ac:chgData name="Khanh Do VSP" userId="e38e0d4bef38335b" providerId="LiveId" clId="{68805544-1A7C-4631-AA22-323BC9C02926}" dt="2024-02-20T00:30:55.561" v="285"/>
          <ac:spMkLst>
            <pc:docMk/>
            <pc:sldMk cId="3681037" sldId="315"/>
            <ac:spMk id="47" creationId="{DD478C77-88EE-061F-223A-2187B111B94C}"/>
          </ac:spMkLst>
        </pc:spChg>
        <pc:spChg chg="add mod">
          <ac:chgData name="Khanh Do VSP" userId="e38e0d4bef38335b" providerId="LiveId" clId="{68805544-1A7C-4631-AA22-323BC9C02926}" dt="2024-02-20T00:30:59.776" v="289"/>
          <ac:spMkLst>
            <pc:docMk/>
            <pc:sldMk cId="3681037" sldId="315"/>
            <ac:spMk id="48" creationId="{BB1B5A7F-374D-571B-9842-4DB9D7A6DF86}"/>
          </ac:spMkLst>
        </pc:spChg>
        <pc:spChg chg="add mod">
          <ac:chgData name="Khanh Do VSP" userId="e38e0d4bef38335b" providerId="LiveId" clId="{68805544-1A7C-4631-AA22-323BC9C02926}" dt="2024-02-20T00:31:03.581" v="293"/>
          <ac:spMkLst>
            <pc:docMk/>
            <pc:sldMk cId="3681037" sldId="315"/>
            <ac:spMk id="49" creationId="{537914F5-3FE4-2950-863E-76F559D7FF9B}"/>
          </ac:spMkLst>
        </pc:spChg>
        <pc:spChg chg="mod">
          <ac:chgData name="Khanh Do VSP" userId="e38e0d4bef38335b" providerId="LiveId" clId="{68805544-1A7C-4631-AA22-323BC9C02926}" dt="2024-02-20T00:18:27.318" v="17" actId="255"/>
          <ac:spMkLst>
            <pc:docMk/>
            <pc:sldMk cId="3681037" sldId="315"/>
            <ac:spMk id="78" creationId="{E5222963-D21F-4591-556B-2EDB168DF976}"/>
          </ac:spMkLst>
        </pc:spChg>
        <pc:spChg chg="mod">
          <ac:chgData name="Khanh Do VSP" userId="e38e0d4bef38335b" providerId="LiveId" clId="{68805544-1A7C-4631-AA22-323BC9C02926}" dt="2024-02-20T00:18:27.318" v="17" actId="255"/>
          <ac:spMkLst>
            <pc:docMk/>
            <pc:sldMk cId="3681037" sldId="315"/>
            <ac:spMk id="79" creationId="{52D90FB4-965A-F7DA-F345-0ADD9B3B4422}"/>
          </ac:spMkLst>
        </pc:spChg>
        <pc:spChg chg="mod">
          <ac:chgData name="Khanh Do VSP" userId="e38e0d4bef38335b" providerId="LiveId" clId="{68805544-1A7C-4631-AA22-323BC9C02926}" dt="2024-02-20T00:18:27.318" v="17" actId="255"/>
          <ac:spMkLst>
            <pc:docMk/>
            <pc:sldMk cId="3681037" sldId="315"/>
            <ac:spMk id="80" creationId="{33225D33-8BD4-8E1C-5306-FCA9E308C4A8}"/>
          </ac:spMkLst>
        </pc:spChg>
        <pc:spChg chg="mod">
          <ac:chgData name="Khanh Do VSP" userId="e38e0d4bef38335b" providerId="LiveId" clId="{68805544-1A7C-4631-AA22-323BC9C02926}" dt="2024-02-20T00:18:27.318" v="17" actId="255"/>
          <ac:spMkLst>
            <pc:docMk/>
            <pc:sldMk cId="3681037" sldId="315"/>
            <ac:spMk id="82" creationId="{54203DDC-8689-924A-B92E-D6586971A6DE}"/>
          </ac:spMkLst>
        </pc:spChg>
        <pc:spChg chg="mod">
          <ac:chgData name="Khanh Do VSP" userId="e38e0d4bef38335b" providerId="LiveId" clId="{68805544-1A7C-4631-AA22-323BC9C02926}" dt="2024-02-20T00:18:27.318" v="17" actId="255"/>
          <ac:spMkLst>
            <pc:docMk/>
            <pc:sldMk cId="3681037" sldId="315"/>
            <ac:spMk id="83" creationId="{29794268-996A-E124-0629-6502CA561A85}"/>
          </ac:spMkLst>
        </pc:spChg>
        <pc:spChg chg="mod">
          <ac:chgData name="Khanh Do VSP" userId="e38e0d4bef38335b" providerId="LiveId" clId="{68805544-1A7C-4631-AA22-323BC9C02926}" dt="2024-02-20T00:18:27.318" v="17" actId="255"/>
          <ac:spMkLst>
            <pc:docMk/>
            <pc:sldMk cId="3681037" sldId="315"/>
            <ac:spMk id="84" creationId="{FFF6B8DA-C324-D734-08BD-653AF8D7E331}"/>
          </ac:spMkLst>
        </pc:spChg>
        <pc:spChg chg="mod">
          <ac:chgData name="Khanh Do VSP" userId="e38e0d4bef38335b" providerId="LiveId" clId="{68805544-1A7C-4631-AA22-323BC9C02926}" dt="2024-02-20T00:18:27.318" v="17" actId="255"/>
          <ac:spMkLst>
            <pc:docMk/>
            <pc:sldMk cId="3681037" sldId="315"/>
            <ac:spMk id="86" creationId="{0A785049-F4EE-4344-F918-17EC00F3F6FC}"/>
          </ac:spMkLst>
        </pc:spChg>
        <pc:spChg chg="mod">
          <ac:chgData name="Khanh Do VSP" userId="e38e0d4bef38335b" providerId="LiveId" clId="{68805544-1A7C-4631-AA22-323BC9C02926}" dt="2024-02-20T00:18:27.318" v="17" actId="255"/>
          <ac:spMkLst>
            <pc:docMk/>
            <pc:sldMk cId="3681037" sldId="315"/>
            <ac:spMk id="87" creationId="{758FDC4B-B1C0-FD98-FDF9-FEB370A9CC9D}"/>
          </ac:spMkLst>
        </pc:spChg>
        <pc:spChg chg="mod">
          <ac:chgData name="Khanh Do VSP" userId="e38e0d4bef38335b" providerId="LiveId" clId="{68805544-1A7C-4631-AA22-323BC9C02926}" dt="2024-02-20T00:18:27.318" v="17" actId="255"/>
          <ac:spMkLst>
            <pc:docMk/>
            <pc:sldMk cId="3681037" sldId="315"/>
            <ac:spMk id="88" creationId="{0107FF95-69EC-6242-3618-633FAAC0FDAF}"/>
          </ac:spMkLst>
        </pc:spChg>
        <pc:spChg chg="mod">
          <ac:chgData name="Khanh Do VSP" userId="e38e0d4bef38335b" providerId="LiveId" clId="{68805544-1A7C-4631-AA22-323BC9C02926}" dt="2024-02-20T00:18:27.318" v="17" actId="255"/>
          <ac:spMkLst>
            <pc:docMk/>
            <pc:sldMk cId="3681037" sldId="315"/>
            <ac:spMk id="90" creationId="{CC1126FC-19D8-FFDD-4EB6-BAA8A49A98A2}"/>
          </ac:spMkLst>
        </pc:spChg>
        <pc:spChg chg="mod">
          <ac:chgData name="Khanh Do VSP" userId="e38e0d4bef38335b" providerId="LiveId" clId="{68805544-1A7C-4631-AA22-323BC9C02926}" dt="2024-02-20T00:18:27.318" v="17" actId="255"/>
          <ac:spMkLst>
            <pc:docMk/>
            <pc:sldMk cId="3681037" sldId="315"/>
            <ac:spMk id="91" creationId="{970C6F5A-FF6E-50AA-02CF-3F18D7CEA367}"/>
          </ac:spMkLst>
        </pc:spChg>
        <pc:spChg chg="mod">
          <ac:chgData name="Khanh Do VSP" userId="e38e0d4bef38335b" providerId="LiveId" clId="{68805544-1A7C-4631-AA22-323BC9C02926}" dt="2024-02-20T00:18:27.318" v="17" actId="255"/>
          <ac:spMkLst>
            <pc:docMk/>
            <pc:sldMk cId="3681037" sldId="315"/>
            <ac:spMk id="92" creationId="{1FEE836C-6E21-5FA1-4030-A0D33E4103B4}"/>
          </ac:spMkLst>
        </pc:spChg>
        <pc:spChg chg="mod">
          <ac:chgData name="Khanh Do VSP" userId="e38e0d4bef38335b" providerId="LiveId" clId="{68805544-1A7C-4631-AA22-323BC9C02926}" dt="2024-02-20T00:18:27.318" v="17" actId="255"/>
          <ac:spMkLst>
            <pc:docMk/>
            <pc:sldMk cId="3681037" sldId="315"/>
            <ac:spMk id="94" creationId="{1ACE4F36-B3D3-A9C7-9003-7944DAE4F345}"/>
          </ac:spMkLst>
        </pc:spChg>
        <pc:spChg chg="mod">
          <ac:chgData name="Khanh Do VSP" userId="e38e0d4bef38335b" providerId="LiveId" clId="{68805544-1A7C-4631-AA22-323BC9C02926}" dt="2024-02-20T00:18:27.318" v="17" actId="255"/>
          <ac:spMkLst>
            <pc:docMk/>
            <pc:sldMk cId="3681037" sldId="315"/>
            <ac:spMk id="95" creationId="{B74EFDE4-6CD0-9F06-938A-5D522E251E42}"/>
          </ac:spMkLst>
        </pc:spChg>
        <pc:spChg chg="mod">
          <ac:chgData name="Khanh Do VSP" userId="e38e0d4bef38335b" providerId="LiveId" clId="{68805544-1A7C-4631-AA22-323BC9C02926}" dt="2024-02-20T00:18:27.318" v="17" actId="255"/>
          <ac:spMkLst>
            <pc:docMk/>
            <pc:sldMk cId="3681037" sldId="315"/>
            <ac:spMk id="96" creationId="{3E12B995-4D37-F2F9-645B-E622F65803A0}"/>
          </ac:spMkLst>
        </pc:spChg>
        <pc:spChg chg="mod">
          <ac:chgData name="Khanh Do VSP" userId="e38e0d4bef38335b" providerId="LiveId" clId="{68805544-1A7C-4631-AA22-323BC9C02926}" dt="2024-02-20T00:18:27.318" v="17" actId="255"/>
          <ac:spMkLst>
            <pc:docMk/>
            <pc:sldMk cId="3681037" sldId="315"/>
            <ac:spMk id="98" creationId="{FC9F28D3-5441-65A2-7833-E88793CCF474}"/>
          </ac:spMkLst>
        </pc:spChg>
        <pc:spChg chg="mod">
          <ac:chgData name="Khanh Do VSP" userId="e38e0d4bef38335b" providerId="LiveId" clId="{68805544-1A7C-4631-AA22-323BC9C02926}" dt="2024-02-20T00:18:27.318" v="17" actId="255"/>
          <ac:spMkLst>
            <pc:docMk/>
            <pc:sldMk cId="3681037" sldId="315"/>
            <ac:spMk id="99" creationId="{285FA77D-4367-2C76-A88C-A03FD238D315}"/>
          </ac:spMkLst>
        </pc:spChg>
        <pc:spChg chg="mod">
          <ac:chgData name="Khanh Do VSP" userId="e38e0d4bef38335b" providerId="LiveId" clId="{68805544-1A7C-4631-AA22-323BC9C02926}" dt="2024-02-20T00:18:27.318" v="17" actId="255"/>
          <ac:spMkLst>
            <pc:docMk/>
            <pc:sldMk cId="3681037" sldId="315"/>
            <ac:spMk id="100" creationId="{D81D7CB1-3B9E-F49A-CAA6-F4883386CD40}"/>
          </ac:spMkLst>
        </pc:spChg>
        <pc:spChg chg="mod">
          <ac:chgData name="Khanh Do VSP" userId="e38e0d4bef38335b" providerId="LiveId" clId="{68805544-1A7C-4631-AA22-323BC9C02926}" dt="2024-02-20T00:18:27.318" v="17" actId="255"/>
          <ac:spMkLst>
            <pc:docMk/>
            <pc:sldMk cId="3681037" sldId="315"/>
            <ac:spMk id="102" creationId="{8117152E-FFE6-BE57-1972-4AC199C91CD4}"/>
          </ac:spMkLst>
        </pc:spChg>
        <pc:spChg chg="mod">
          <ac:chgData name="Khanh Do VSP" userId="e38e0d4bef38335b" providerId="LiveId" clId="{68805544-1A7C-4631-AA22-323BC9C02926}" dt="2024-02-20T00:18:27.318" v="17" actId="255"/>
          <ac:spMkLst>
            <pc:docMk/>
            <pc:sldMk cId="3681037" sldId="315"/>
            <ac:spMk id="103" creationId="{4A09998F-59B0-092A-D508-EC46A90ED640}"/>
          </ac:spMkLst>
        </pc:spChg>
        <pc:spChg chg="mod">
          <ac:chgData name="Khanh Do VSP" userId="e38e0d4bef38335b" providerId="LiveId" clId="{68805544-1A7C-4631-AA22-323BC9C02926}" dt="2024-02-20T00:18:27.318" v="17" actId="255"/>
          <ac:spMkLst>
            <pc:docMk/>
            <pc:sldMk cId="3681037" sldId="315"/>
            <ac:spMk id="104" creationId="{037C8B3B-74C7-A4FC-9E0E-2FFAD02357A8}"/>
          </ac:spMkLst>
        </pc:spChg>
        <pc:spChg chg="del mod">
          <ac:chgData name="Khanh Do VSP" userId="e38e0d4bef38335b" providerId="LiveId" clId="{68805544-1A7C-4631-AA22-323BC9C02926}" dt="2024-02-20T00:30:14.524" v="257" actId="21"/>
          <ac:spMkLst>
            <pc:docMk/>
            <pc:sldMk cId="3681037" sldId="315"/>
            <ac:spMk id="107" creationId="{6D86A39B-372B-8C58-2281-5F0E0AFFD162}"/>
          </ac:spMkLst>
        </pc:spChg>
        <pc:spChg chg="del mod">
          <ac:chgData name="Khanh Do VSP" userId="e38e0d4bef38335b" providerId="LiveId" clId="{68805544-1A7C-4631-AA22-323BC9C02926}" dt="2024-02-20T00:30:14.524" v="257" actId="21"/>
          <ac:spMkLst>
            <pc:docMk/>
            <pc:sldMk cId="3681037" sldId="315"/>
            <ac:spMk id="142" creationId="{8C6A9C5E-712C-B16C-F1CE-20E9FF4D88E5}"/>
          </ac:spMkLst>
        </pc:spChg>
        <pc:spChg chg="del mod">
          <ac:chgData name="Khanh Do VSP" userId="e38e0d4bef38335b" providerId="LiveId" clId="{68805544-1A7C-4631-AA22-323BC9C02926}" dt="2024-02-20T00:30:14.524" v="257" actId="21"/>
          <ac:spMkLst>
            <pc:docMk/>
            <pc:sldMk cId="3681037" sldId="315"/>
            <ac:spMk id="143" creationId="{D53B1BBD-ADFC-5DFA-CAA5-7B9581644EDD}"/>
          </ac:spMkLst>
        </pc:spChg>
        <pc:spChg chg="del mod">
          <ac:chgData name="Khanh Do VSP" userId="e38e0d4bef38335b" providerId="LiveId" clId="{68805544-1A7C-4631-AA22-323BC9C02926}" dt="2024-02-20T00:30:14.524" v="257" actId="21"/>
          <ac:spMkLst>
            <pc:docMk/>
            <pc:sldMk cId="3681037" sldId="315"/>
            <ac:spMk id="144" creationId="{5B118E0F-AA21-BE7D-140A-2B180DF6305E}"/>
          </ac:spMkLst>
        </pc:spChg>
        <pc:spChg chg="del mod">
          <ac:chgData name="Khanh Do VSP" userId="e38e0d4bef38335b" providerId="LiveId" clId="{68805544-1A7C-4631-AA22-323BC9C02926}" dt="2024-02-20T00:30:14.524" v="257" actId="21"/>
          <ac:spMkLst>
            <pc:docMk/>
            <pc:sldMk cId="3681037" sldId="315"/>
            <ac:spMk id="145" creationId="{633A0299-5D97-74B7-E552-84F182AB9795}"/>
          </ac:spMkLst>
        </pc:spChg>
        <pc:spChg chg="del mod">
          <ac:chgData name="Khanh Do VSP" userId="e38e0d4bef38335b" providerId="LiveId" clId="{68805544-1A7C-4631-AA22-323BC9C02926}" dt="2024-02-20T00:30:14.524" v="257" actId="21"/>
          <ac:spMkLst>
            <pc:docMk/>
            <pc:sldMk cId="3681037" sldId="315"/>
            <ac:spMk id="146" creationId="{792528E3-D896-9231-4C2E-CE45936398C7}"/>
          </ac:spMkLst>
        </pc:spChg>
        <pc:spChg chg="del mod">
          <ac:chgData name="Khanh Do VSP" userId="e38e0d4bef38335b" providerId="LiveId" clId="{68805544-1A7C-4631-AA22-323BC9C02926}" dt="2024-02-20T00:30:14.524" v="257" actId="21"/>
          <ac:spMkLst>
            <pc:docMk/>
            <pc:sldMk cId="3681037" sldId="315"/>
            <ac:spMk id="147" creationId="{84392A86-BF26-9CFC-4B1F-BFB0485FF81A}"/>
          </ac:spMkLst>
        </pc:spChg>
        <pc:spChg chg="del mod">
          <ac:chgData name="Khanh Do VSP" userId="e38e0d4bef38335b" providerId="LiveId" clId="{68805544-1A7C-4631-AA22-323BC9C02926}" dt="2024-02-20T00:30:14.524" v="257" actId="21"/>
          <ac:spMkLst>
            <pc:docMk/>
            <pc:sldMk cId="3681037" sldId="315"/>
            <ac:spMk id="148" creationId="{4235BC56-E9AA-7F97-F002-D34841AEB07D}"/>
          </ac:spMkLst>
        </pc:spChg>
        <pc:grpChg chg="add mod">
          <ac:chgData name="Khanh Do VSP" userId="e38e0d4bef38335b" providerId="LiveId" clId="{68805544-1A7C-4631-AA22-323BC9C02926}" dt="2024-02-20T00:30:20.175" v="260"/>
          <ac:grpSpMkLst>
            <pc:docMk/>
            <pc:sldMk cId="3681037" sldId="315"/>
            <ac:grpSpMk id="2" creationId="{28C1D838-A538-AF7F-B9FD-BCD8874BD597}"/>
          </ac:grpSpMkLst>
        </pc:grpChg>
        <pc:grpChg chg="add mod">
          <ac:chgData name="Khanh Do VSP" userId="e38e0d4bef38335b" providerId="LiveId" clId="{68805544-1A7C-4631-AA22-323BC9C02926}" dt="2024-02-20T00:30:20.175" v="260"/>
          <ac:grpSpMkLst>
            <pc:docMk/>
            <pc:sldMk cId="3681037" sldId="315"/>
            <ac:grpSpMk id="8" creationId="{BE59A707-A156-27C9-7D05-31693167842A}"/>
          </ac:grpSpMkLst>
        </pc:grpChg>
        <pc:grpChg chg="add mod">
          <ac:chgData name="Khanh Do VSP" userId="e38e0d4bef38335b" providerId="LiveId" clId="{68805544-1A7C-4631-AA22-323BC9C02926}" dt="2024-02-20T00:30:20.175" v="260"/>
          <ac:grpSpMkLst>
            <pc:docMk/>
            <pc:sldMk cId="3681037" sldId="315"/>
            <ac:grpSpMk id="12" creationId="{A5F96E7E-B364-C48A-8FEB-1B81D9D5EC4A}"/>
          </ac:grpSpMkLst>
        </pc:grpChg>
        <pc:grpChg chg="add mod">
          <ac:chgData name="Khanh Do VSP" userId="e38e0d4bef38335b" providerId="LiveId" clId="{68805544-1A7C-4631-AA22-323BC9C02926}" dt="2024-02-20T00:30:20.175" v="260"/>
          <ac:grpSpMkLst>
            <pc:docMk/>
            <pc:sldMk cId="3681037" sldId="315"/>
            <ac:grpSpMk id="16" creationId="{2605F401-C1AE-F1EE-52B3-365198679E68}"/>
          </ac:grpSpMkLst>
        </pc:grpChg>
        <pc:grpChg chg="add mod">
          <ac:chgData name="Khanh Do VSP" userId="e38e0d4bef38335b" providerId="LiveId" clId="{68805544-1A7C-4631-AA22-323BC9C02926}" dt="2024-02-20T00:30:20.175" v="260"/>
          <ac:grpSpMkLst>
            <pc:docMk/>
            <pc:sldMk cId="3681037" sldId="315"/>
            <ac:grpSpMk id="20" creationId="{AB372A82-F287-850A-D78A-E197F68774D9}"/>
          </ac:grpSpMkLst>
        </pc:grpChg>
        <pc:grpChg chg="add mod">
          <ac:chgData name="Khanh Do VSP" userId="e38e0d4bef38335b" providerId="LiveId" clId="{68805544-1A7C-4631-AA22-323BC9C02926}" dt="2024-02-20T00:30:20.175" v="260"/>
          <ac:grpSpMkLst>
            <pc:docMk/>
            <pc:sldMk cId="3681037" sldId="315"/>
            <ac:grpSpMk id="24" creationId="{AF26A88F-C2E4-2DD4-1CF9-20211D6CF046}"/>
          </ac:grpSpMkLst>
        </pc:grpChg>
        <pc:grpChg chg="add mod">
          <ac:chgData name="Khanh Do VSP" userId="e38e0d4bef38335b" providerId="LiveId" clId="{68805544-1A7C-4631-AA22-323BC9C02926}" dt="2024-02-20T00:30:20.175" v="260"/>
          <ac:grpSpMkLst>
            <pc:docMk/>
            <pc:sldMk cId="3681037" sldId="315"/>
            <ac:grpSpMk id="32" creationId="{AE804344-A27F-DA47-5989-202C481B7E77}"/>
          </ac:grpSpMkLst>
        </pc:grpChg>
        <pc:grpChg chg="add mod">
          <ac:chgData name="Khanh Do VSP" userId="e38e0d4bef38335b" providerId="LiveId" clId="{68805544-1A7C-4631-AA22-323BC9C02926}" dt="2024-02-20T00:30:20.175" v="260"/>
          <ac:grpSpMkLst>
            <pc:docMk/>
            <pc:sldMk cId="3681037" sldId="315"/>
            <ac:grpSpMk id="36" creationId="{71A8C416-4C68-0ECD-D220-DD52FCCBFAEF}"/>
          </ac:grpSpMkLst>
        </pc:grpChg>
        <pc:grpChg chg="add mod">
          <ac:chgData name="Khanh Do VSP" userId="e38e0d4bef38335b" providerId="LiveId" clId="{68805544-1A7C-4631-AA22-323BC9C02926}" dt="2024-02-20T00:30:20.175" v="260"/>
          <ac:grpSpMkLst>
            <pc:docMk/>
            <pc:sldMk cId="3681037" sldId="315"/>
            <ac:grpSpMk id="40" creationId="{D48B9132-4872-B736-594E-1237011B95F1}"/>
          </ac:grpSpMkLst>
        </pc:grpChg>
        <pc:grpChg chg="del">
          <ac:chgData name="Khanh Do VSP" userId="e38e0d4bef38335b" providerId="LiveId" clId="{68805544-1A7C-4631-AA22-323BC9C02926}" dt="2024-02-20T00:30:17.248" v="259" actId="478"/>
          <ac:grpSpMkLst>
            <pc:docMk/>
            <pc:sldMk cId="3681037" sldId="315"/>
            <ac:grpSpMk id="46" creationId="{80AB26C4-19B4-3316-F079-1E7F48E7E74F}"/>
          </ac:grpSpMkLst>
        </pc:grpChg>
        <pc:grpChg chg="del">
          <ac:chgData name="Khanh Do VSP" userId="e38e0d4bef38335b" providerId="LiveId" clId="{68805544-1A7C-4631-AA22-323BC9C02926}" dt="2024-02-20T00:30:17.248" v="259" actId="478"/>
          <ac:grpSpMkLst>
            <pc:docMk/>
            <pc:sldMk cId="3681037" sldId="315"/>
            <ac:grpSpMk id="77" creationId="{A751B46B-984C-0F66-540C-B8125C6A3ADC}"/>
          </ac:grpSpMkLst>
        </pc:grpChg>
        <pc:grpChg chg="del">
          <ac:chgData name="Khanh Do VSP" userId="e38e0d4bef38335b" providerId="LiveId" clId="{68805544-1A7C-4631-AA22-323BC9C02926}" dt="2024-02-20T00:30:17.248" v="259" actId="478"/>
          <ac:grpSpMkLst>
            <pc:docMk/>
            <pc:sldMk cId="3681037" sldId="315"/>
            <ac:grpSpMk id="81" creationId="{2BC5F475-429A-0299-F5EE-7B0079396097}"/>
          </ac:grpSpMkLst>
        </pc:grpChg>
        <pc:grpChg chg="del">
          <ac:chgData name="Khanh Do VSP" userId="e38e0d4bef38335b" providerId="LiveId" clId="{68805544-1A7C-4631-AA22-323BC9C02926}" dt="2024-02-20T00:30:17.248" v="259" actId="478"/>
          <ac:grpSpMkLst>
            <pc:docMk/>
            <pc:sldMk cId="3681037" sldId="315"/>
            <ac:grpSpMk id="85" creationId="{63F500E4-D715-0A59-4CE4-B94805480985}"/>
          </ac:grpSpMkLst>
        </pc:grpChg>
        <pc:grpChg chg="del">
          <ac:chgData name="Khanh Do VSP" userId="e38e0d4bef38335b" providerId="LiveId" clId="{68805544-1A7C-4631-AA22-323BC9C02926}" dt="2024-02-20T00:30:17.248" v="259" actId="478"/>
          <ac:grpSpMkLst>
            <pc:docMk/>
            <pc:sldMk cId="3681037" sldId="315"/>
            <ac:grpSpMk id="89" creationId="{538FEC57-A3EB-DFC6-35D3-C53D1AC10886}"/>
          </ac:grpSpMkLst>
        </pc:grpChg>
        <pc:grpChg chg="del">
          <ac:chgData name="Khanh Do VSP" userId="e38e0d4bef38335b" providerId="LiveId" clId="{68805544-1A7C-4631-AA22-323BC9C02926}" dt="2024-02-20T00:30:17.248" v="259" actId="478"/>
          <ac:grpSpMkLst>
            <pc:docMk/>
            <pc:sldMk cId="3681037" sldId="315"/>
            <ac:grpSpMk id="93" creationId="{CC84A294-083E-E598-376E-D886175ABB3E}"/>
          </ac:grpSpMkLst>
        </pc:grpChg>
        <pc:grpChg chg="del">
          <ac:chgData name="Khanh Do VSP" userId="e38e0d4bef38335b" providerId="LiveId" clId="{68805544-1A7C-4631-AA22-323BC9C02926}" dt="2024-02-20T00:30:17.248" v="259" actId="478"/>
          <ac:grpSpMkLst>
            <pc:docMk/>
            <pc:sldMk cId="3681037" sldId="315"/>
            <ac:grpSpMk id="97" creationId="{806206E1-159A-A8EA-6E08-6E4ECAC9CB18}"/>
          </ac:grpSpMkLst>
        </pc:grpChg>
        <pc:grpChg chg="del">
          <ac:chgData name="Khanh Do VSP" userId="e38e0d4bef38335b" providerId="LiveId" clId="{68805544-1A7C-4631-AA22-323BC9C02926}" dt="2024-02-20T00:30:17.248" v="259" actId="478"/>
          <ac:grpSpMkLst>
            <pc:docMk/>
            <pc:sldMk cId="3681037" sldId="315"/>
            <ac:grpSpMk id="101" creationId="{EED72288-FDC5-6106-1607-4D017E1601ED}"/>
          </ac:grpSpMkLst>
        </pc:grpChg>
      </pc:sldChg>
      <pc:sldChg chg="addSp delSp modSp mod">
        <pc:chgData name="Khanh Do VSP" userId="e38e0d4bef38335b" providerId="LiveId" clId="{68805544-1A7C-4631-AA22-323BC9C02926}" dt="2024-02-20T00:32:07.740" v="333" actId="115"/>
        <pc:sldMkLst>
          <pc:docMk/>
          <pc:sldMk cId="3062176557" sldId="316"/>
        </pc:sldMkLst>
        <pc:spChg chg="mod">
          <ac:chgData name="Khanh Do VSP" userId="e38e0d4bef38335b" providerId="LiveId" clId="{68805544-1A7C-4631-AA22-323BC9C02926}" dt="2024-02-20T00:32:07.740" v="333" actId="115"/>
          <ac:spMkLst>
            <pc:docMk/>
            <pc:sldMk cId="3062176557" sldId="316"/>
            <ac:spMk id="3" creationId="{396BB68F-EB33-F2AA-E897-030DFDCCEE97}"/>
          </ac:spMkLst>
        </pc:spChg>
        <pc:spChg chg="mod">
          <ac:chgData name="Khanh Do VSP" userId="e38e0d4bef38335b" providerId="LiveId" clId="{68805544-1A7C-4631-AA22-323BC9C02926}" dt="2024-02-20T00:32:07.740" v="333" actId="115"/>
          <ac:spMkLst>
            <pc:docMk/>
            <pc:sldMk cId="3062176557" sldId="316"/>
            <ac:spMk id="4" creationId="{CD5C82AD-8179-CC50-7ED6-545F2C2860AB}"/>
          </ac:spMkLst>
        </pc:spChg>
        <pc:spChg chg="mod">
          <ac:chgData name="Khanh Do VSP" userId="e38e0d4bef38335b" providerId="LiveId" clId="{68805544-1A7C-4631-AA22-323BC9C02926}" dt="2024-02-20T00:32:07.740" v="333" actId="115"/>
          <ac:spMkLst>
            <pc:docMk/>
            <pc:sldMk cId="3062176557" sldId="316"/>
            <ac:spMk id="5" creationId="{FFB29537-066C-ABCA-C71F-0B9591885593}"/>
          </ac:spMkLst>
        </pc:spChg>
        <pc:spChg chg="mod">
          <ac:chgData name="Khanh Do VSP" userId="e38e0d4bef38335b" providerId="LiveId" clId="{68805544-1A7C-4631-AA22-323BC9C02926}" dt="2024-02-20T00:18:31.700" v="18" actId="255"/>
          <ac:spMkLst>
            <pc:docMk/>
            <pc:sldMk cId="3062176557" sldId="316"/>
            <ac:spMk id="6" creationId="{8BEE7BA0-4F83-696A-6518-6AD1FD8DCA46}"/>
          </ac:spMkLst>
        </pc:spChg>
        <pc:spChg chg="mod">
          <ac:chgData name="Khanh Do VSP" userId="e38e0d4bef38335b" providerId="LiveId" clId="{68805544-1A7C-4631-AA22-323BC9C02926}" dt="2024-02-20T00:18:31.700" v="18" actId="255"/>
          <ac:spMkLst>
            <pc:docMk/>
            <pc:sldMk cId="3062176557" sldId="316"/>
            <ac:spMk id="7" creationId="{208F5F5F-0C68-4C31-76F9-3D75EEFDE6ED}"/>
          </ac:spMkLst>
        </pc:spChg>
        <pc:spChg chg="mod">
          <ac:chgData name="Khanh Do VSP" userId="e38e0d4bef38335b" providerId="LiveId" clId="{68805544-1A7C-4631-AA22-323BC9C02926}" dt="2024-02-20T00:32:07.740" v="333" actId="115"/>
          <ac:spMkLst>
            <pc:docMk/>
            <pc:sldMk cId="3062176557" sldId="316"/>
            <ac:spMk id="9" creationId="{D59EF6D6-5515-D032-21AC-812F0C1BEE29}"/>
          </ac:spMkLst>
        </pc:spChg>
        <pc:spChg chg="mod">
          <ac:chgData name="Khanh Do VSP" userId="e38e0d4bef38335b" providerId="LiveId" clId="{68805544-1A7C-4631-AA22-323BC9C02926}" dt="2024-02-20T00:32:07.740" v="333" actId="115"/>
          <ac:spMkLst>
            <pc:docMk/>
            <pc:sldMk cId="3062176557" sldId="316"/>
            <ac:spMk id="10" creationId="{B0D5FF37-D32F-C725-6F15-13BC5390A973}"/>
          </ac:spMkLst>
        </pc:spChg>
        <pc:spChg chg="mod">
          <ac:chgData name="Khanh Do VSP" userId="e38e0d4bef38335b" providerId="LiveId" clId="{68805544-1A7C-4631-AA22-323BC9C02926}" dt="2024-02-20T00:32:07.740" v="333" actId="115"/>
          <ac:spMkLst>
            <pc:docMk/>
            <pc:sldMk cId="3062176557" sldId="316"/>
            <ac:spMk id="11" creationId="{6C7E8355-5647-AFDB-E553-665BF7B208E5}"/>
          </ac:spMkLst>
        </pc:spChg>
        <pc:spChg chg="mod">
          <ac:chgData name="Khanh Do VSP" userId="e38e0d4bef38335b" providerId="LiveId" clId="{68805544-1A7C-4631-AA22-323BC9C02926}" dt="2024-02-20T00:32:07.740" v="333" actId="115"/>
          <ac:spMkLst>
            <pc:docMk/>
            <pc:sldMk cId="3062176557" sldId="316"/>
            <ac:spMk id="13" creationId="{16057A00-65B0-DCFC-7C58-5523722C3693}"/>
          </ac:spMkLst>
        </pc:spChg>
        <pc:spChg chg="mod">
          <ac:chgData name="Khanh Do VSP" userId="e38e0d4bef38335b" providerId="LiveId" clId="{68805544-1A7C-4631-AA22-323BC9C02926}" dt="2024-02-20T00:32:07.740" v="333" actId="115"/>
          <ac:spMkLst>
            <pc:docMk/>
            <pc:sldMk cId="3062176557" sldId="316"/>
            <ac:spMk id="14" creationId="{6EBB03E6-0AC8-1099-36A8-F391F7C2CD1D}"/>
          </ac:spMkLst>
        </pc:spChg>
        <pc:spChg chg="mod">
          <ac:chgData name="Khanh Do VSP" userId="e38e0d4bef38335b" providerId="LiveId" clId="{68805544-1A7C-4631-AA22-323BC9C02926}" dt="2024-02-20T00:32:07.740" v="333" actId="115"/>
          <ac:spMkLst>
            <pc:docMk/>
            <pc:sldMk cId="3062176557" sldId="316"/>
            <ac:spMk id="15" creationId="{01E7417D-A68C-B2E7-B85B-3B3D040AB2A3}"/>
          </ac:spMkLst>
        </pc:spChg>
        <pc:spChg chg="mod">
          <ac:chgData name="Khanh Do VSP" userId="e38e0d4bef38335b" providerId="LiveId" clId="{68805544-1A7C-4631-AA22-323BC9C02926}" dt="2024-02-20T00:32:07.740" v="333" actId="115"/>
          <ac:spMkLst>
            <pc:docMk/>
            <pc:sldMk cId="3062176557" sldId="316"/>
            <ac:spMk id="17" creationId="{A4BCAEAE-B3AB-79ED-0D95-939CBDCC68A1}"/>
          </ac:spMkLst>
        </pc:spChg>
        <pc:spChg chg="mod">
          <ac:chgData name="Khanh Do VSP" userId="e38e0d4bef38335b" providerId="LiveId" clId="{68805544-1A7C-4631-AA22-323BC9C02926}" dt="2024-02-20T00:32:07.740" v="333" actId="115"/>
          <ac:spMkLst>
            <pc:docMk/>
            <pc:sldMk cId="3062176557" sldId="316"/>
            <ac:spMk id="18" creationId="{982B7CEB-EE7F-F570-BD07-FDE8CE5B0EED}"/>
          </ac:spMkLst>
        </pc:spChg>
        <pc:spChg chg="mod">
          <ac:chgData name="Khanh Do VSP" userId="e38e0d4bef38335b" providerId="LiveId" clId="{68805544-1A7C-4631-AA22-323BC9C02926}" dt="2024-02-20T00:32:07.740" v="333" actId="115"/>
          <ac:spMkLst>
            <pc:docMk/>
            <pc:sldMk cId="3062176557" sldId="316"/>
            <ac:spMk id="19" creationId="{AD633FEF-72B8-6DE0-A55C-E2CB00278C54}"/>
          </ac:spMkLst>
        </pc:spChg>
        <pc:spChg chg="mod">
          <ac:chgData name="Khanh Do VSP" userId="e38e0d4bef38335b" providerId="LiveId" clId="{68805544-1A7C-4631-AA22-323BC9C02926}" dt="2024-02-20T00:32:07.740" v="333" actId="115"/>
          <ac:spMkLst>
            <pc:docMk/>
            <pc:sldMk cId="3062176557" sldId="316"/>
            <ac:spMk id="21" creationId="{86DC3D4A-7C7E-F62A-D3E7-41012E62FF84}"/>
          </ac:spMkLst>
        </pc:spChg>
        <pc:spChg chg="mod">
          <ac:chgData name="Khanh Do VSP" userId="e38e0d4bef38335b" providerId="LiveId" clId="{68805544-1A7C-4631-AA22-323BC9C02926}" dt="2024-02-20T00:32:07.740" v="333" actId="115"/>
          <ac:spMkLst>
            <pc:docMk/>
            <pc:sldMk cId="3062176557" sldId="316"/>
            <ac:spMk id="22" creationId="{30E3B8BE-6154-F1D8-0C86-A60D212ACFDB}"/>
          </ac:spMkLst>
        </pc:spChg>
        <pc:spChg chg="mod">
          <ac:chgData name="Khanh Do VSP" userId="e38e0d4bef38335b" providerId="LiveId" clId="{68805544-1A7C-4631-AA22-323BC9C02926}" dt="2024-02-20T00:32:07.740" v="333" actId="115"/>
          <ac:spMkLst>
            <pc:docMk/>
            <pc:sldMk cId="3062176557" sldId="316"/>
            <ac:spMk id="23" creationId="{93D5E00F-A293-B714-DA88-82412B3A4F59}"/>
          </ac:spMkLst>
        </pc:spChg>
        <pc:spChg chg="mod">
          <ac:chgData name="Khanh Do VSP" userId="e38e0d4bef38335b" providerId="LiveId" clId="{68805544-1A7C-4631-AA22-323BC9C02926}" dt="2024-02-20T00:32:07.740" v="333" actId="115"/>
          <ac:spMkLst>
            <pc:docMk/>
            <pc:sldMk cId="3062176557" sldId="316"/>
            <ac:spMk id="25" creationId="{9DF1FA02-DB1A-0836-874B-3A4CAC388A2C}"/>
          </ac:spMkLst>
        </pc:spChg>
        <pc:spChg chg="mod">
          <ac:chgData name="Khanh Do VSP" userId="e38e0d4bef38335b" providerId="LiveId" clId="{68805544-1A7C-4631-AA22-323BC9C02926}" dt="2024-02-20T00:18:31.700" v="18" actId="255"/>
          <ac:spMkLst>
            <pc:docMk/>
            <pc:sldMk cId="3062176557" sldId="316"/>
            <ac:spMk id="26" creationId="{598754A0-F8D8-5413-6DA0-5674EFE4927A}"/>
          </ac:spMkLst>
        </pc:spChg>
        <pc:spChg chg="mod">
          <ac:chgData name="Khanh Do VSP" userId="e38e0d4bef38335b" providerId="LiveId" clId="{68805544-1A7C-4631-AA22-323BC9C02926}" dt="2024-02-20T00:32:07.740" v="333" actId="115"/>
          <ac:spMkLst>
            <pc:docMk/>
            <pc:sldMk cId="3062176557" sldId="316"/>
            <ac:spMk id="27" creationId="{8D0A3E63-83E2-6A77-BA22-B928239D08FB}"/>
          </ac:spMkLst>
        </pc:spChg>
        <pc:spChg chg="mod">
          <ac:chgData name="Khanh Do VSP" userId="e38e0d4bef38335b" providerId="LiveId" clId="{68805544-1A7C-4631-AA22-323BC9C02926}" dt="2024-02-20T00:32:07.740" v="333" actId="115"/>
          <ac:spMkLst>
            <pc:docMk/>
            <pc:sldMk cId="3062176557" sldId="316"/>
            <ac:spMk id="28" creationId="{9915653B-7C77-2543-8278-7E95F41ABF42}"/>
          </ac:spMkLst>
        </pc:spChg>
        <pc:spChg chg="add mod">
          <ac:chgData name="Khanh Do VSP" userId="e38e0d4bef38335b" providerId="LiveId" clId="{68805544-1A7C-4631-AA22-323BC9C02926}" dt="2024-02-20T00:32:07.740" v="333" actId="115"/>
          <ac:spMkLst>
            <pc:docMk/>
            <pc:sldMk cId="3062176557" sldId="316"/>
            <ac:spMk id="29" creationId="{010B090A-F3C3-E426-F849-2FC000C721FD}"/>
          </ac:spMkLst>
        </pc:spChg>
        <pc:spChg chg="add mod">
          <ac:chgData name="Khanh Do VSP" userId="e38e0d4bef38335b" providerId="LiveId" clId="{68805544-1A7C-4631-AA22-323BC9C02926}" dt="2024-02-20T00:32:07.740" v="333" actId="115"/>
          <ac:spMkLst>
            <pc:docMk/>
            <pc:sldMk cId="3062176557" sldId="316"/>
            <ac:spMk id="30" creationId="{85199C6C-0F34-B9F4-6F4B-CEAE4D43A849}"/>
          </ac:spMkLst>
        </pc:spChg>
        <pc:spChg chg="add mod">
          <ac:chgData name="Khanh Do VSP" userId="e38e0d4bef38335b" providerId="LiveId" clId="{68805544-1A7C-4631-AA22-323BC9C02926}" dt="2024-02-20T00:32:07.740" v="333" actId="115"/>
          <ac:spMkLst>
            <pc:docMk/>
            <pc:sldMk cId="3062176557" sldId="316"/>
            <ac:spMk id="31" creationId="{09E5952A-A0AD-E22B-D77A-C45602AEDB73}"/>
          </ac:spMkLst>
        </pc:spChg>
        <pc:spChg chg="mod">
          <ac:chgData name="Khanh Do VSP" userId="e38e0d4bef38335b" providerId="LiveId" clId="{68805544-1A7C-4631-AA22-323BC9C02926}" dt="2024-02-20T00:32:07.740" v="333" actId="115"/>
          <ac:spMkLst>
            <pc:docMk/>
            <pc:sldMk cId="3062176557" sldId="316"/>
            <ac:spMk id="33" creationId="{8A97C772-545B-006F-82F3-53A4C4853C74}"/>
          </ac:spMkLst>
        </pc:spChg>
        <pc:spChg chg="mod">
          <ac:chgData name="Khanh Do VSP" userId="e38e0d4bef38335b" providerId="LiveId" clId="{68805544-1A7C-4631-AA22-323BC9C02926}" dt="2024-02-20T00:32:07.740" v="333" actId="115"/>
          <ac:spMkLst>
            <pc:docMk/>
            <pc:sldMk cId="3062176557" sldId="316"/>
            <ac:spMk id="34" creationId="{9F70089D-58B9-C883-8350-5E4960C20957}"/>
          </ac:spMkLst>
        </pc:spChg>
        <pc:spChg chg="mod">
          <ac:chgData name="Khanh Do VSP" userId="e38e0d4bef38335b" providerId="LiveId" clId="{68805544-1A7C-4631-AA22-323BC9C02926}" dt="2024-02-20T00:32:07.740" v="333" actId="115"/>
          <ac:spMkLst>
            <pc:docMk/>
            <pc:sldMk cId="3062176557" sldId="316"/>
            <ac:spMk id="35" creationId="{504791EB-65DB-AD1B-E352-30F4B3470861}"/>
          </ac:spMkLst>
        </pc:spChg>
        <pc:spChg chg="mod">
          <ac:chgData name="Khanh Do VSP" userId="e38e0d4bef38335b" providerId="LiveId" clId="{68805544-1A7C-4631-AA22-323BC9C02926}" dt="2024-02-20T00:32:07.740" v="333" actId="115"/>
          <ac:spMkLst>
            <pc:docMk/>
            <pc:sldMk cId="3062176557" sldId="316"/>
            <ac:spMk id="37" creationId="{E2A39BC8-3BF0-DDC0-4D76-CA3CFEDF3BE9}"/>
          </ac:spMkLst>
        </pc:spChg>
        <pc:spChg chg="mod">
          <ac:chgData name="Khanh Do VSP" userId="e38e0d4bef38335b" providerId="LiveId" clId="{68805544-1A7C-4631-AA22-323BC9C02926}" dt="2024-02-20T00:32:07.740" v="333" actId="115"/>
          <ac:spMkLst>
            <pc:docMk/>
            <pc:sldMk cId="3062176557" sldId="316"/>
            <ac:spMk id="38" creationId="{93221E77-6E65-D986-3C91-7127535DD636}"/>
          </ac:spMkLst>
        </pc:spChg>
        <pc:spChg chg="mod">
          <ac:chgData name="Khanh Do VSP" userId="e38e0d4bef38335b" providerId="LiveId" clId="{68805544-1A7C-4631-AA22-323BC9C02926}" dt="2024-02-20T00:32:07.740" v="333" actId="115"/>
          <ac:spMkLst>
            <pc:docMk/>
            <pc:sldMk cId="3062176557" sldId="316"/>
            <ac:spMk id="39" creationId="{2DA02F01-7A42-C397-DFDB-2D7568FE5B87}"/>
          </ac:spMkLst>
        </pc:spChg>
        <pc:spChg chg="mod">
          <ac:chgData name="Khanh Do VSP" userId="e38e0d4bef38335b" providerId="LiveId" clId="{68805544-1A7C-4631-AA22-323BC9C02926}" dt="2024-02-20T00:32:07.740" v="333" actId="115"/>
          <ac:spMkLst>
            <pc:docMk/>
            <pc:sldMk cId="3062176557" sldId="316"/>
            <ac:spMk id="41" creationId="{8E4BDDBC-9C76-CC17-7F34-6A2F6A5517D1}"/>
          </ac:spMkLst>
        </pc:spChg>
        <pc:spChg chg="mod">
          <ac:chgData name="Khanh Do VSP" userId="e38e0d4bef38335b" providerId="LiveId" clId="{68805544-1A7C-4631-AA22-323BC9C02926}" dt="2024-02-20T00:32:07.740" v="333" actId="115"/>
          <ac:spMkLst>
            <pc:docMk/>
            <pc:sldMk cId="3062176557" sldId="316"/>
            <ac:spMk id="42" creationId="{EA0EC554-FEE3-AB50-66D4-CA7D9E03827B}"/>
          </ac:spMkLst>
        </pc:spChg>
        <pc:spChg chg="mod">
          <ac:chgData name="Khanh Do VSP" userId="e38e0d4bef38335b" providerId="LiveId" clId="{68805544-1A7C-4631-AA22-323BC9C02926}" dt="2024-02-20T00:32:07.740" v="333" actId="115"/>
          <ac:spMkLst>
            <pc:docMk/>
            <pc:sldMk cId="3062176557" sldId="316"/>
            <ac:spMk id="43" creationId="{CDEA22F0-6232-EC0B-015F-7CE0A4E863EC}"/>
          </ac:spMkLst>
        </pc:spChg>
        <pc:spChg chg="add mod">
          <ac:chgData name="Khanh Do VSP" userId="e38e0d4bef38335b" providerId="LiveId" clId="{68805544-1A7C-4631-AA22-323BC9C02926}" dt="2024-02-20T00:32:07.740" v="333" actId="115"/>
          <ac:spMkLst>
            <pc:docMk/>
            <pc:sldMk cId="3062176557" sldId="316"/>
            <ac:spMk id="44" creationId="{F38A9C0C-EFC0-30F6-D654-D091C044E63B}"/>
          </ac:spMkLst>
        </pc:spChg>
        <pc:spChg chg="add mod">
          <ac:chgData name="Khanh Do VSP" userId="e38e0d4bef38335b" providerId="LiveId" clId="{68805544-1A7C-4631-AA22-323BC9C02926}" dt="2024-02-20T00:32:07.740" v="333" actId="115"/>
          <ac:spMkLst>
            <pc:docMk/>
            <pc:sldMk cId="3062176557" sldId="316"/>
            <ac:spMk id="45" creationId="{B751C90B-CBB1-282D-33C7-646EB2FFB471}"/>
          </ac:spMkLst>
        </pc:spChg>
        <pc:spChg chg="add mod">
          <ac:chgData name="Khanh Do VSP" userId="e38e0d4bef38335b" providerId="LiveId" clId="{68805544-1A7C-4631-AA22-323BC9C02926}" dt="2024-02-20T00:32:07.740" v="333" actId="115"/>
          <ac:spMkLst>
            <pc:docMk/>
            <pc:sldMk cId="3062176557" sldId="316"/>
            <ac:spMk id="47" creationId="{1855E0E9-0E8F-EF56-81A7-991925EE3925}"/>
          </ac:spMkLst>
        </pc:spChg>
        <pc:spChg chg="add mod">
          <ac:chgData name="Khanh Do VSP" userId="e38e0d4bef38335b" providerId="LiveId" clId="{68805544-1A7C-4631-AA22-323BC9C02926}" dt="2024-02-20T00:32:07.740" v="333" actId="115"/>
          <ac:spMkLst>
            <pc:docMk/>
            <pc:sldMk cId="3062176557" sldId="316"/>
            <ac:spMk id="48" creationId="{130FE27F-71E9-D99B-4972-29AA242E9E62}"/>
          </ac:spMkLst>
        </pc:spChg>
        <pc:spChg chg="add mod">
          <ac:chgData name="Khanh Do VSP" userId="e38e0d4bef38335b" providerId="LiveId" clId="{68805544-1A7C-4631-AA22-323BC9C02926}" dt="2024-02-20T00:32:07.740" v="333" actId="115"/>
          <ac:spMkLst>
            <pc:docMk/>
            <pc:sldMk cId="3062176557" sldId="316"/>
            <ac:spMk id="49" creationId="{5A8F1157-BAAD-3601-6F2E-3986CE7B07C0}"/>
          </ac:spMkLst>
        </pc:spChg>
        <pc:spChg chg="mod">
          <ac:chgData name="Khanh Do VSP" userId="e38e0d4bef38335b" providerId="LiveId" clId="{68805544-1A7C-4631-AA22-323BC9C02926}" dt="2024-02-20T00:18:31.700" v="18" actId="255"/>
          <ac:spMkLst>
            <pc:docMk/>
            <pc:sldMk cId="3062176557" sldId="316"/>
            <ac:spMk id="78" creationId="{9AA7E304-AC52-3704-FF4F-641C2ABE4005}"/>
          </ac:spMkLst>
        </pc:spChg>
        <pc:spChg chg="mod">
          <ac:chgData name="Khanh Do VSP" userId="e38e0d4bef38335b" providerId="LiveId" clId="{68805544-1A7C-4631-AA22-323BC9C02926}" dt="2024-02-20T00:18:31.700" v="18" actId="255"/>
          <ac:spMkLst>
            <pc:docMk/>
            <pc:sldMk cId="3062176557" sldId="316"/>
            <ac:spMk id="79" creationId="{77D8F1E3-309A-D1F0-5E30-3B588734F958}"/>
          </ac:spMkLst>
        </pc:spChg>
        <pc:spChg chg="mod">
          <ac:chgData name="Khanh Do VSP" userId="e38e0d4bef38335b" providerId="LiveId" clId="{68805544-1A7C-4631-AA22-323BC9C02926}" dt="2024-02-20T00:18:31.700" v="18" actId="255"/>
          <ac:spMkLst>
            <pc:docMk/>
            <pc:sldMk cId="3062176557" sldId="316"/>
            <ac:spMk id="80" creationId="{32552595-7888-AF3F-3C18-B05539CBFA8D}"/>
          </ac:spMkLst>
        </pc:spChg>
        <pc:spChg chg="mod">
          <ac:chgData name="Khanh Do VSP" userId="e38e0d4bef38335b" providerId="LiveId" clId="{68805544-1A7C-4631-AA22-323BC9C02926}" dt="2024-02-20T00:18:31.700" v="18" actId="255"/>
          <ac:spMkLst>
            <pc:docMk/>
            <pc:sldMk cId="3062176557" sldId="316"/>
            <ac:spMk id="82" creationId="{7952CA3D-6A06-9430-D619-05B51B4DC83C}"/>
          </ac:spMkLst>
        </pc:spChg>
        <pc:spChg chg="mod">
          <ac:chgData name="Khanh Do VSP" userId="e38e0d4bef38335b" providerId="LiveId" clId="{68805544-1A7C-4631-AA22-323BC9C02926}" dt="2024-02-20T00:18:31.700" v="18" actId="255"/>
          <ac:spMkLst>
            <pc:docMk/>
            <pc:sldMk cId="3062176557" sldId="316"/>
            <ac:spMk id="83" creationId="{CE25EA69-BF6E-374F-6153-B80058D1889A}"/>
          </ac:spMkLst>
        </pc:spChg>
        <pc:spChg chg="mod">
          <ac:chgData name="Khanh Do VSP" userId="e38e0d4bef38335b" providerId="LiveId" clId="{68805544-1A7C-4631-AA22-323BC9C02926}" dt="2024-02-20T00:18:31.700" v="18" actId="255"/>
          <ac:spMkLst>
            <pc:docMk/>
            <pc:sldMk cId="3062176557" sldId="316"/>
            <ac:spMk id="84" creationId="{2E119CC5-029B-4C35-BA26-59007A01398D}"/>
          </ac:spMkLst>
        </pc:spChg>
        <pc:spChg chg="mod">
          <ac:chgData name="Khanh Do VSP" userId="e38e0d4bef38335b" providerId="LiveId" clId="{68805544-1A7C-4631-AA22-323BC9C02926}" dt="2024-02-20T00:18:31.700" v="18" actId="255"/>
          <ac:spMkLst>
            <pc:docMk/>
            <pc:sldMk cId="3062176557" sldId="316"/>
            <ac:spMk id="86" creationId="{D7CB0702-9164-71F2-A21F-881DCAB237DE}"/>
          </ac:spMkLst>
        </pc:spChg>
        <pc:spChg chg="mod">
          <ac:chgData name="Khanh Do VSP" userId="e38e0d4bef38335b" providerId="LiveId" clId="{68805544-1A7C-4631-AA22-323BC9C02926}" dt="2024-02-20T00:18:31.700" v="18" actId="255"/>
          <ac:spMkLst>
            <pc:docMk/>
            <pc:sldMk cId="3062176557" sldId="316"/>
            <ac:spMk id="87" creationId="{E6DA225F-6A11-0BB1-635C-BB066F71A026}"/>
          </ac:spMkLst>
        </pc:spChg>
        <pc:spChg chg="mod">
          <ac:chgData name="Khanh Do VSP" userId="e38e0d4bef38335b" providerId="LiveId" clId="{68805544-1A7C-4631-AA22-323BC9C02926}" dt="2024-02-20T00:18:31.700" v="18" actId="255"/>
          <ac:spMkLst>
            <pc:docMk/>
            <pc:sldMk cId="3062176557" sldId="316"/>
            <ac:spMk id="88" creationId="{F57A686A-54E6-AC53-2CBD-CB1D93F20C37}"/>
          </ac:spMkLst>
        </pc:spChg>
        <pc:spChg chg="mod">
          <ac:chgData name="Khanh Do VSP" userId="e38e0d4bef38335b" providerId="LiveId" clId="{68805544-1A7C-4631-AA22-323BC9C02926}" dt="2024-02-20T00:18:31.700" v="18" actId="255"/>
          <ac:spMkLst>
            <pc:docMk/>
            <pc:sldMk cId="3062176557" sldId="316"/>
            <ac:spMk id="90" creationId="{66176E93-D0E5-89C1-8E1F-1FDD2B9042F3}"/>
          </ac:spMkLst>
        </pc:spChg>
        <pc:spChg chg="mod">
          <ac:chgData name="Khanh Do VSP" userId="e38e0d4bef38335b" providerId="LiveId" clId="{68805544-1A7C-4631-AA22-323BC9C02926}" dt="2024-02-20T00:18:31.700" v="18" actId="255"/>
          <ac:spMkLst>
            <pc:docMk/>
            <pc:sldMk cId="3062176557" sldId="316"/>
            <ac:spMk id="91" creationId="{6AE4EEA5-B69E-0FD0-C50B-9E4E4DBA1812}"/>
          </ac:spMkLst>
        </pc:spChg>
        <pc:spChg chg="mod">
          <ac:chgData name="Khanh Do VSP" userId="e38e0d4bef38335b" providerId="LiveId" clId="{68805544-1A7C-4631-AA22-323BC9C02926}" dt="2024-02-20T00:18:31.700" v="18" actId="255"/>
          <ac:spMkLst>
            <pc:docMk/>
            <pc:sldMk cId="3062176557" sldId="316"/>
            <ac:spMk id="92" creationId="{DFD064D1-7A84-376F-5182-956928EFE6E0}"/>
          </ac:spMkLst>
        </pc:spChg>
        <pc:spChg chg="mod">
          <ac:chgData name="Khanh Do VSP" userId="e38e0d4bef38335b" providerId="LiveId" clId="{68805544-1A7C-4631-AA22-323BC9C02926}" dt="2024-02-20T00:18:31.700" v="18" actId="255"/>
          <ac:spMkLst>
            <pc:docMk/>
            <pc:sldMk cId="3062176557" sldId="316"/>
            <ac:spMk id="94" creationId="{42401AB1-E23F-FA4B-22C8-C4C00842EBA5}"/>
          </ac:spMkLst>
        </pc:spChg>
        <pc:spChg chg="mod">
          <ac:chgData name="Khanh Do VSP" userId="e38e0d4bef38335b" providerId="LiveId" clId="{68805544-1A7C-4631-AA22-323BC9C02926}" dt="2024-02-20T00:18:31.700" v="18" actId="255"/>
          <ac:spMkLst>
            <pc:docMk/>
            <pc:sldMk cId="3062176557" sldId="316"/>
            <ac:spMk id="95" creationId="{C37A43BB-6F68-FE62-AC5D-0EFECA17693D}"/>
          </ac:spMkLst>
        </pc:spChg>
        <pc:spChg chg="mod">
          <ac:chgData name="Khanh Do VSP" userId="e38e0d4bef38335b" providerId="LiveId" clId="{68805544-1A7C-4631-AA22-323BC9C02926}" dt="2024-02-20T00:18:31.700" v="18" actId="255"/>
          <ac:spMkLst>
            <pc:docMk/>
            <pc:sldMk cId="3062176557" sldId="316"/>
            <ac:spMk id="96" creationId="{DAC32D81-39D2-5745-96DF-E94DCE4AD20E}"/>
          </ac:spMkLst>
        </pc:spChg>
        <pc:spChg chg="mod">
          <ac:chgData name="Khanh Do VSP" userId="e38e0d4bef38335b" providerId="LiveId" clId="{68805544-1A7C-4631-AA22-323BC9C02926}" dt="2024-02-20T00:18:31.700" v="18" actId="255"/>
          <ac:spMkLst>
            <pc:docMk/>
            <pc:sldMk cId="3062176557" sldId="316"/>
            <ac:spMk id="98" creationId="{9C642A10-180A-4E50-5E72-0A99EEB7FAB3}"/>
          </ac:spMkLst>
        </pc:spChg>
        <pc:spChg chg="mod">
          <ac:chgData name="Khanh Do VSP" userId="e38e0d4bef38335b" providerId="LiveId" clId="{68805544-1A7C-4631-AA22-323BC9C02926}" dt="2024-02-20T00:18:31.700" v="18" actId="255"/>
          <ac:spMkLst>
            <pc:docMk/>
            <pc:sldMk cId="3062176557" sldId="316"/>
            <ac:spMk id="99" creationId="{2E1932E3-3166-21F8-3C4A-A42574007092}"/>
          </ac:spMkLst>
        </pc:spChg>
        <pc:spChg chg="mod">
          <ac:chgData name="Khanh Do VSP" userId="e38e0d4bef38335b" providerId="LiveId" clId="{68805544-1A7C-4631-AA22-323BC9C02926}" dt="2024-02-20T00:18:31.700" v="18" actId="255"/>
          <ac:spMkLst>
            <pc:docMk/>
            <pc:sldMk cId="3062176557" sldId="316"/>
            <ac:spMk id="100" creationId="{EA4CF44C-FC11-37AE-AAD4-3CDB616A80A0}"/>
          </ac:spMkLst>
        </pc:spChg>
        <pc:spChg chg="mod">
          <ac:chgData name="Khanh Do VSP" userId="e38e0d4bef38335b" providerId="LiveId" clId="{68805544-1A7C-4631-AA22-323BC9C02926}" dt="2024-02-20T00:18:31.700" v="18" actId="255"/>
          <ac:spMkLst>
            <pc:docMk/>
            <pc:sldMk cId="3062176557" sldId="316"/>
            <ac:spMk id="102" creationId="{13780D30-D767-C16E-3E71-ABCD2FD38F87}"/>
          </ac:spMkLst>
        </pc:spChg>
        <pc:spChg chg="mod">
          <ac:chgData name="Khanh Do VSP" userId="e38e0d4bef38335b" providerId="LiveId" clId="{68805544-1A7C-4631-AA22-323BC9C02926}" dt="2024-02-20T00:18:31.700" v="18" actId="255"/>
          <ac:spMkLst>
            <pc:docMk/>
            <pc:sldMk cId="3062176557" sldId="316"/>
            <ac:spMk id="103" creationId="{18EE376A-8B50-ABCD-8DEB-A46BD36BCDC4}"/>
          </ac:spMkLst>
        </pc:spChg>
        <pc:spChg chg="mod">
          <ac:chgData name="Khanh Do VSP" userId="e38e0d4bef38335b" providerId="LiveId" clId="{68805544-1A7C-4631-AA22-323BC9C02926}" dt="2024-02-20T00:18:31.700" v="18" actId="255"/>
          <ac:spMkLst>
            <pc:docMk/>
            <pc:sldMk cId="3062176557" sldId="316"/>
            <ac:spMk id="104" creationId="{304F8A75-CD47-EABC-41DE-91964F060A2B}"/>
          </ac:spMkLst>
        </pc:spChg>
        <pc:spChg chg="del mod">
          <ac:chgData name="Khanh Do VSP" userId="e38e0d4bef38335b" providerId="LiveId" clId="{68805544-1A7C-4631-AA22-323BC9C02926}" dt="2024-02-20T00:31:17.294" v="296" actId="21"/>
          <ac:spMkLst>
            <pc:docMk/>
            <pc:sldMk cId="3062176557" sldId="316"/>
            <ac:spMk id="107" creationId="{5D8B0908-63F1-C09A-86F0-F5E65AFC9CEE}"/>
          </ac:spMkLst>
        </pc:spChg>
        <pc:spChg chg="del mod">
          <ac:chgData name="Khanh Do VSP" userId="e38e0d4bef38335b" providerId="LiveId" clId="{68805544-1A7C-4631-AA22-323BC9C02926}" dt="2024-02-20T00:31:17.294" v="296" actId="21"/>
          <ac:spMkLst>
            <pc:docMk/>
            <pc:sldMk cId="3062176557" sldId="316"/>
            <ac:spMk id="142" creationId="{D2426721-9A32-D227-0672-A7C9046DB856}"/>
          </ac:spMkLst>
        </pc:spChg>
        <pc:spChg chg="del mod">
          <ac:chgData name="Khanh Do VSP" userId="e38e0d4bef38335b" providerId="LiveId" clId="{68805544-1A7C-4631-AA22-323BC9C02926}" dt="2024-02-20T00:31:17.294" v="296" actId="21"/>
          <ac:spMkLst>
            <pc:docMk/>
            <pc:sldMk cId="3062176557" sldId="316"/>
            <ac:spMk id="143" creationId="{6C12D07E-39B8-B1D4-7B1D-4FEE532F021E}"/>
          </ac:spMkLst>
        </pc:spChg>
        <pc:spChg chg="del mod">
          <ac:chgData name="Khanh Do VSP" userId="e38e0d4bef38335b" providerId="LiveId" clId="{68805544-1A7C-4631-AA22-323BC9C02926}" dt="2024-02-20T00:31:17.294" v="296" actId="21"/>
          <ac:spMkLst>
            <pc:docMk/>
            <pc:sldMk cId="3062176557" sldId="316"/>
            <ac:spMk id="144" creationId="{95A53DD1-B20F-2A0A-5C43-5700BE846DE1}"/>
          </ac:spMkLst>
        </pc:spChg>
        <pc:spChg chg="del mod">
          <ac:chgData name="Khanh Do VSP" userId="e38e0d4bef38335b" providerId="LiveId" clId="{68805544-1A7C-4631-AA22-323BC9C02926}" dt="2024-02-20T00:31:17.294" v="296" actId="21"/>
          <ac:spMkLst>
            <pc:docMk/>
            <pc:sldMk cId="3062176557" sldId="316"/>
            <ac:spMk id="145" creationId="{8073523E-78F6-7B22-941B-6A73B6939465}"/>
          </ac:spMkLst>
        </pc:spChg>
        <pc:spChg chg="del mod">
          <ac:chgData name="Khanh Do VSP" userId="e38e0d4bef38335b" providerId="LiveId" clId="{68805544-1A7C-4631-AA22-323BC9C02926}" dt="2024-02-20T00:31:17.294" v="296" actId="21"/>
          <ac:spMkLst>
            <pc:docMk/>
            <pc:sldMk cId="3062176557" sldId="316"/>
            <ac:spMk id="146" creationId="{DDB0DF1A-AA48-ECB9-DA35-854F765ACE50}"/>
          </ac:spMkLst>
        </pc:spChg>
        <pc:spChg chg="del mod">
          <ac:chgData name="Khanh Do VSP" userId="e38e0d4bef38335b" providerId="LiveId" clId="{68805544-1A7C-4631-AA22-323BC9C02926}" dt="2024-02-20T00:31:17.294" v="296" actId="21"/>
          <ac:spMkLst>
            <pc:docMk/>
            <pc:sldMk cId="3062176557" sldId="316"/>
            <ac:spMk id="147" creationId="{F1B53E0A-A7BB-3703-9400-FE435BE6F526}"/>
          </ac:spMkLst>
        </pc:spChg>
        <pc:spChg chg="del mod">
          <ac:chgData name="Khanh Do VSP" userId="e38e0d4bef38335b" providerId="LiveId" clId="{68805544-1A7C-4631-AA22-323BC9C02926}" dt="2024-02-20T00:31:17.294" v="296" actId="21"/>
          <ac:spMkLst>
            <pc:docMk/>
            <pc:sldMk cId="3062176557" sldId="316"/>
            <ac:spMk id="148" creationId="{FF8F0453-54FE-D292-1F5C-D3EE271B0397}"/>
          </ac:spMkLst>
        </pc:spChg>
        <pc:grpChg chg="add mod">
          <ac:chgData name="Khanh Do VSP" userId="e38e0d4bef38335b" providerId="LiveId" clId="{68805544-1A7C-4631-AA22-323BC9C02926}" dt="2024-02-20T00:31:23.654" v="299"/>
          <ac:grpSpMkLst>
            <pc:docMk/>
            <pc:sldMk cId="3062176557" sldId="316"/>
            <ac:grpSpMk id="2" creationId="{5A45CFB8-8999-3D2A-C67C-7D35190A63F7}"/>
          </ac:grpSpMkLst>
        </pc:grpChg>
        <pc:grpChg chg="add mod">
          <ac:chgData name="Khanh Do VSP" userId="e38e0d4bef38335b" providerId="LiveId" clId="{68805544-1A7C-4631-AA22-323BC9C02926}" dt="2024-02-20T00:31:23.654" v="299"/>
          <ac:grpSpMkLst>
            <pc:docMk/>
            <pc:sldMk cId="3062176557" sldId="316"/>
            <ac:grpSpMk id="8" creationId="{ABC06320-BBF3-7E91-7428-C94DDD66B603}"/>
          </ac:grpSpMkLst>
        </pc:grpChg>
        <pc:grpChg chg="add mod">
          <ac:chgData name="Khanh Do VSP" userId="e38e0d4bef38335b" providerId="LiveId" clId="{68805544-1A7C-4631-AA22-323BC9C02926}" dt="2024-02-20T00:31:23.654" v="299"/>
          <ac:grpSpMkLst>
            <pc:docMk/>
            <pc:sldMk cId="3062176557" sldId="316"/>
            <ac:grpSpMk id="12" creationId="{AC0A8C23-3A6D-6DE3-EFBA-A3533A89B4CE}"/>
          </ac:grpSpMkLst>
        </pc:grpChg>
        <pc:grpChg chg="add mod">
          <ac:chgData name="Khanh Do VSP" userId="e38e0d4bef38335b" providerId="LiveId" clId="{68805544-1A7C-4631-AA22-323BC9C02926}" dt="2024-02-20T00:31:23.654" v="299"/>
          <ac:grpSpMkLst>
            <pc:docMk/>
            <pc:sldMk cId="3062176557" sldId="316"/>
            <ac:grpSpMk id="16" creationId="{FBCD96A5-FFE5-5FF6-48C1-1F095BEBDF80}"/>
          </ac:grpSpMkLst>
        </pc:grpChg>
        <pc:grpChg chg="add mod">
          <ac:chgData name="Khanh Do VSP" userId="e38e0d4bef38335b" providerId="LiveId" clId="{68805544-1A7C-4631-AA22-323BC9C02926}" dt="2024-02-20T00:31:23.654" v="299"/>
          <ac:grpSpMkLst>
            <pc:docMk/>
            <pc:sldMk cId="3062176557" sldId="316"/>
            <ac:grpSpMk id="20" creationId="{E85C6C92-3E1F-A36F-F5D5-41C840B7FDF2}"/>
          </ac:grpSpMkLst>
        </pc:grpChg>
        <pc:grpChg chg="add mod">
          <ac:chgData name="Khanh Do VSP" userId="e38e0d4bef38335b" providerId="LiveId" clId="{68805544-1A7C-4631-AA22-323BC9C02926}" dt="2024-02-20T00:31:23.654" v="299"/>
          <ac:grpSpMkLst>
            <pc:docMk/>
            <pc:sldMk cId="3062176557" sldId="316"/>
            <ac:grpSpMk id="24" creationId="{588DDFEA-62F9-82E2-6BD5-807A0A132359}"/>
          </ac:grpSpMkLst>
        </pc:grpChg>
        <pc:grpChg chg="add mod">
          <ac:chgData name="Khanh Do VSP" userId="e38e0d4bef38335b" providerId="LiveId" clId="{68805544-1A7C-4631-AA22-323BC9C02926}" dt="2024-02-20T00:31:23.654" v="299"/>
          <ac:grpSpMkLst>
            <pc:docMk/>
            <pc:sldMk cId="3062176557" sldId="316"/>
            <ac:grpSpMk id="32" creationId="{CA112213-6C29-11AC-1D16-359E3B0FE828}"/>
          </ac:grpSpMkLst>
        </pc:grpChg>
        <pc:grpChg chg="add mod">
          <ac:chgData name="Khanh Do VSP" userId="e38e0d4bef38335b" providerId="LiveId" clId="{68805544-1A7C-4631-AA22-323BC9C02926}" dt="2024-02-20T00:31:23.654" v="299"/>
          <ac:grpSpMkLst>
            <pc:docMk/>
            <pc:sldMk cId="3062176557" sldId="316"/>
            <ac:grpSpMk id="36" creationId="{F3E9C22A-AC70-B6E6-2E9A-921466B10BFC}"/>
          </ac:grpSpMkLst>
        </pc:grpChg>
        <pc:grpChg chg="add mod">
          <ac:chgData name="Khanh Do VSP" userId="e38e0d4bef38335b" providerId="LiveId" clId="{68805544-1A7C-4631-AA22-323BC9C02926}" dt="2024-02-20T00:31:23.654" v="299"/>
          <ac:grpSpMkLst>
            <pc:docMk/>
            <pc:sldMk cId="3062176557" sldId="316"/>
            <ac:grpSpMk id="40" creationId="{44EFFFFD-D8E4-10AD-470A-CFF6548BDE71}"/>
          </ac:grpSpMkLst>
        </pc:grpChg>
        <pc:grpChg chg="del">
          <ac:chgData name="Khanh Do VSP" userId="e38e0d4bef38335b" providerId="LiveId" clId="{68805544-1A7C-4631-AA22-323BC9C02926}" dt="2024-02-20T00:31:20.231" v="298" actId="478"/>
          <ac:grpSpMkLst>
            <pc:docMk/>
            <pc:sldMk cId="3062176557" sldId="316"/>
            <ac:grpSpMk id="46" creationId="{FED4FBE4-EC03-A04F-B7D5-E3C876F854A7}"/>
          </ac:grpSpMkLst>
        </pc:grpChg>
        <pc:grpChg chg="del">
          <ac:chgData name="Khanh Do VSP" userId="e38e0d4bef38335b" providerId="LiveId" clId="{68805544-1A7C-4631-AA22-323BC9C02926}" dt="2024-02-20T00:31:20.231" v="298" actId="478"/>
          <ac:grpSpMkLst>
            <pc:docMk/>
            <pc:sldMk cId="3062176557" sldId="316"/>
            <ac:grpSpMk id="77" creationId="{0597D5FA-51B6-C406-E5B1-9AB5F5288BF6}"/>
          </ac:grpSpMkLst>
        </pc:grpChg>
        <pc:grpChg chg="del">
          <ac:chgData name="Khanh Do VSP" userId="e38e0d4bef38335b" providerId="LiveId" clId="{68805544-1A7C-4631-AA22-323BC9C02926}" dt="2024-02-20T00:31:20.231" v="298" actId="478"/>
          <ac:grpSpMkLst>
            <pc:docMk/>
            <pc:sldMk cId="3062176557" sldId="316"/>
            <ac:grpSpMk id="81" creationId="{F8DA7FDD-A612-ADED-7AA4-9546006D4289}"/>
          </ac:grpSpMkLst>
        </pc:grpChg>
        <pc:grpChg chg="del">
          <ac:chgData name="Khanh Do VSP" userId="e38e0d4bef38335b" providerId="LiveId" clId="{68805544-1A7C-4631-AA22-323BC9C02926}" dt="2024-02-20T00:31:20.231" v="298" actId="478"/>
          <ac:grpSpMkLst>
            <pc:docMk/>
            <pc:sldMk cId="3062176557" sldId="316"/>
            <ac:grpSpMk id="85" creationId="{8C9864B7-1A01-DB81-8C27-119B60F46DDD}"/>
          </ac:grpSpMkLst>
        </pc:grpChg>
        <pc:grpChg chg="del">
          <ac:chgData name="Khanh Do VSP" userId="e38e0d4bef38335b" providerId="LiveId" clId="{68805544-1A7C-4631-AA22-323BC9C02926}" dt="2024-02-20T00:31:20.231" v="298" actId="478"/>
          <ac:grpSpMkLst>
            <pc:docMk/>
            <pc:sldMk cId="3062176557" sldId="316"/>
            <ac:grpSpMk id="89" creationId="{7FFFA968-523E-D0CA-8A31-614FB09CF229}"/>
          </ac:grpSpMkLst>
        </pc:grpChg>
        <pc:grpChg chg="del">
          <ac:chgData name="Khanh Do VSP" userId="e38e0d4bef38335b" providerId="LiveId" clId="{68805544-1A7C-4631-AA22-323BC9C02926}" dt="2024-02-20T00:31:20.231" v="298" actId="478"/>
          <ac:grpSpMkLst>
            <pc:docMk/>
            <pc:sldMk cId="3062176557" sldId="316"/>
            <ac:grpSpMk id="93" creationId="{DAB9D52D-9034-392E-407E-310DAE3C8444}"/>
          </ac:grpSpMkLst>
        </pc:grpChg>
        <pc:grpChg chg="del">
          <ac:chgData name="Khanh Do VSP" userId="e38e0d4bef38335b" providerId="LiveId" clId="{68805544-1A7C-4631-AA22-323BC9C02926}" dt="2024-02-20T00:31:20.231" v="298" actId="478"/>
          <ac:grpSpMkLst>
            <pc:docMk/>
            <pc:sldMk cId="3062176557" sldId="316"/>
            <ac:grpSpMk id="97" creationId="{73D10E0F-FE79-8F6E-CE10-77F6A60709EE}"/>
          </ac:grpSpMkLst>
        </pc:grpChg>
        <pc:grpChg chg="del">
          <ac:chgData name="Khanh Do VSP" userId="e38e0d4bef38335b" providerId="LiveId" clId="{68805544-1A7C-4631-AA22-323BC9C02926}" dt="2024-02-20T00:31:20.231" v="298" actId="478"/>
          <ac:grpSpMkLst>
            <pc:docMk/>
            <pc:sldMk cId="3062176557" sldId="316"/>
            <ac:grpSpMk id="101" creationId="{C7CAF7F7-F267-388F-3719-B410BD4E8D2E}"/>
          </ac:grpSpMkLst>
        </pc:grpChg>
      </pc:sldChg>
      <pc:sldChg chg="addSp delSp modSp mod">
        <pc:chgData name="Khanh Do VSP" userId="e38e0d4bef38335b" providerId="LiveId" clId="{68805544-1A7C-4631-AA22-323BC9C02926}" dt="2024-02-20T00:33:17.969" v="372" actId="5793"/>
        <pc:sldMkLst>
          <pc:docMk/>
          <pc:sldMk cId="1188981254" sldId="317"/>
        </pc:sldMkLst>
        <pc:spChg chg="mod">
          <ac:chgData name="Khanh Do VSP" userId="e38e0d4bef38335b" providerId="LiveId" clId="{68805544-1A7C-4631-AA22-323BC9C02926}" dt="2024-02-20T00:32:28.123" v="339"/>
          <ac:spMkLst>
            <pc:docMk/>
            <pc:sldMk cId="1188981254" sldId="317"/>
            <ac:spMk id="3" creationId="{72C5BB5F-2B16-4AC0-5A04-183E8BDFA8AA}"/>
          </ac:spMkLst>
        </pc:spChg>
        <pc:spChg chg="mod">
          <ac:chgData name="Khanh Do VSP" userId="e38e0d4bef38335b" providerId="LiveId" clId="{68805544-1A7C-4631-AA22-323BC9C02926}" dt="2024-02-20T00:32:28.123" v="339"/>
          <ac:spMkLst>
            <pc:docMk/>
            <pc:sldMk cId="1188981254" sldId="317"/>
            <ac:spMk id="4" creationId="{FDA80FDE-FA4C-E8A4-8DCB-871590BDD007}"/>
          </ac:spMkLst>
        </pc:spChg>
        <pc:spChg chg="mod">
          <ac:chgData name="Khanh Do VSP" userId="e38e0d4bef38335b" providerId="LiveId" clId="{68805544-1A7C-4631-AA22-323BC9C02926}" dt="2024-02-20T00:32:28.123" v="339"/>
          <ac:spMkLst>
            <pc:docMk/>
            <pc:sldMk cId="1188981254" sldId="317"/>
            <ac:spMk id="5" creationId="{2F97B034-4571-F7F8-B3A2-769E7D241B20}"/>
          </ac:spMkLst>
        </pc:spChg>
        <pc:spChg chg="mod">
          <ac:chgData name="Khanh Do VSP" userId="e38e0d4bef38335b" providerId="LiveId" clId="{68805544-1A7C-4631-AA22-323BC9C02926}" dt="2024-02-20T00:18:36.190" v="19" actId="255"/>
          <ac:spMkLst>
            <pc:docMk/>
            <pc:sldMk cId="1188981254" sldId="317"/>
            <ac:spMk id="6" creationId="{63327B7C-8E44-8436-BFA7-36A2E664A930}"/>
          </ac:spMkLst>
        </pc:spChg>
        <pc:spChg chg="mod">
          <ac:chgData name="Khanh Do VSP" userId="e38e0d4bef38335b" providerId="LiveId" clId="{68805544-1A7C-4631-AA22-323BC9C02926}" dt="2024-02-20T00:18:36.190" v="19" actId="255"/>
          <ac:spMkLst>
            <pc:docMk/>
            <pc:sldMk cId="1188981254" sldId="317"/>
            <ac:spMk id="7" creationId="{5B3BB810-860B-5E62-A422-7D46CD7BDB89}"/>
          </ac:spMkLst>
        </pc:spChg>
        <pc:spChg chg="mod">
          <ac:chgData name="Khanh Do VSP" userId="e38e0d4bef38335b" providerId="LiveId" clId="{68805544-1A7C-4631-AA22-323BC9C02926}" dt="2024-02-20T00:32:28.123" v="339"/>
          <ac:spMkLst>
            <pc:docMk/>
            <pc:sldMk cId="1188981254" sldId="317"/>
            <ac:spMk id="9" creationId="{031F795E-050D-1119-C4FA-92A407A76147}"/>
          </ac:spMkLst>
        </pc:spChg>
        <pc:spChg chg="mod">
          <ac:chgData name="Khanh Do VSP" userId="e38e0d4bef38335b" providerId="LiveId" clId="{68805544-1A7C-4631-AA22-323BC9C02926}" dt="2024-02-20T00:32:28.123" v="339"/>
          <ac:spMkLst>
            <pc:docMk/>
            <pc:sldMk cId="1188981254" sldId="317"/>
            <ac:spMk id="10" creationId="{E3A596CA-3E4E-2DF2-5322-0D894CE5150F}"/>
          </ac:spMkLst>
        </pc:spChg>
        <pc:spChg chg="mod">
          <ac:chgData name="Khanh Do VSP" userId="e38e0d4bef38335b" providerId="LiveId" clId="{68805544-1A7C-4631-AA22-323BC9C02926}" dt="2024-02-20T00:32:28.123" v="339"/>
          <ac:spMkLst>
            <pc:docMk/>
            <pc:sldMk cId="1188981254" sldId="317"/>
            <ac:spMk id="11" creationId="{67A203F7-C5A0-1389-B6CB-00F27567A37B}"/>
          </ac:spMkLst>
        </pc:spChg>
        <pc:spChg chg="mod">
          <ac:chgData name="Khanh Do VSP" userId="e38e0d4bef38335b" providerId="LiveId" clId="{68805544-1A7C-4631-AA22-323BC9C02926}" dt="2024-02-20T00:32:28.123" v="339"/>
          <ac:spMkLst>
            <pc:docMk/>
            <pc:sldMk cId="1188981254" sldId="317"/>
            <ac:spMk id="13" creationId="{0D7763A0-AED4-6898-A626-A2A1EBE91957}"/>
          </ac:spMkLst>
        </pc:spChg>
        <pc:spChg chg="mod">
          <ac:chgData name="Khanh Do VSP" userId="e38e0d4bef38335b" providerId="LiveId" clId="{68805544-1A7C-4631-AA22-323BC9C02926}" dt="2024-02-20T00:32:28.123" v="339"/>
          <ac:spMkLst>
            <pc:docMk/>
            <pc:sldMk cId="1188981254" sldId="317"/>
            <ac:spMk id="14" creationId="{85ADC2E5-0DAF-2860-9314-99B35835C73C}"/>
          </ac:spMkLst>
        </pc:spChg>
        <pc:spChg chg="mod">
          <ac:chgData name="Khanh Do VSP" userId="e38e0d4bef38335b" providerId="LiveId" clId="{68805544-1A7C-4631-AA22-323BC9C02926}" dt="2024-02-20T00:32:28.123" v="339"/>
          <ac:spMkLst>
            <pc:docMk/>
            <pc:sldMk cId="1188981254" sldId="317"/>
            <ac:spMk id="15" creationId="{574C9A4F-FDA1-DAE4-4393-8EECBF79F8B3}"/>
          </ac:spMkLst>
        </pc:spChg>
        <pc:spChg chg="mod">
          <ac:chgData name="Khanh Do VSP" userId="e38e0d4bef38335b" providerId="LiveId" clId="{68805544-1A7C-4631-AA22-323BC9C02926}" dt="2024-02-20T00:32:28.123" v="339"/>
          <ac:spMkLst>
            <pc:docMk/>
            <pc:sldMk cId="1188981254" sldId="317"/>
            <ac:spMk id="17" creationId="{170E7F79-E8E2-95FA-5CEE-6712D9B34D48}"/>
          </ac:spMkLst>
        </pc:spChg>
        <pc:spChg chg="mod">
          <ac:chgData name="Khanh Do VSP" userId="e38e0d4bef38335b" providerId="LiveId" clId="{68805544-1A7C-4631-AA22-323BC9C02926}" dt="2024-02-20T00:32:28.123" v="339"/>
          <ac:spMkLst>
            <pc:docMk/>
            <pc:sldMk cId="1188981254" sldId="317"/>
            <ac:spMk id="18" creationId="{22BAD656-AEE5-E802-700A-E52B726BCB24}"/>
          </ac:spMkLst>
        </pc:spChg>
        <pc:spChg chg="mod">
          <ac:chgData name="Khanh Do VSP" userId="e38e0d4bef38335b" providerId="LiveId" clId="{68805544-1A7C-4631-AA22-323BC9C02926}" dt="2024-02-20T00:32:28.123" v="339"/>
          <ac:spMkLst>
            <pc:docMk/>
            <pc:sldMk cId="1188981254" sldId="317"/>
            <ac:spMk id="19" creationId="{AF6E0562-A8EB-1108-40EA-8DA7F6B9B71E}"/>
          </ac:spMkLst>
        </pc:spChg>
        <pc:spChg chg="mod">
          <ac:chgData name="Khanh Do VSP" userId="e38e0d4bef38335b" providerId="LiveId" clId="{68805544-1A7C-4631-AA22-323BC9C02926}" dt="2024-02-20T00:32:28.123" v="339"/>
          <ac:spMkLst>
            <pc:docMk/>
            <pc:sldMk cId="1188981254" sldId="317"/>
            <ac:spMk id="21" creationId="{8231B916-DC58-2FFC-0E0D-46141CDABD0F}"/>
          </ac:spMkLst>
        </pc:spChg>
        <pc:spChg chg="mod">
          <ac:chgData name="Khanh Do VSP" userId="e38e0d4bef38335b" providerId="LiveId" clId="{68805544-1A7C-4631-AA22-323BC9C02926}" dt="2024-02-20T00:32:28.123" v="339"/>
          <ac:spMkLst>
            <pc:docMk/>
            <pc:sldMk cId="1188981254" sldId="317"/>
            <ac:spMk id="22" creationId="{1FBE3212-03B2-DE42-86D3-A6F9B5DBB345}"/>
          </ac:spMkLst>
        </pc:spChg>
        <pc:spChg chg="mod">
          <ac:chgData name="Khanh Do VSP" userId="e38e0d4bef38335b" providerId="LiveId" clId="{68805544-1A7C-4631-AA22-323BC9C02926}" dt="2024-02-20T00:32:28.123" v="339"/>
          <ac:spMkLst>
            <pc:docMk/>
            <pc:sldMk cId="1188981254" sldId="317"/>
            <ac:spMk id="23" creationId="{338A9E27-A5E1-3B8D-9701-962767A09162}"/>
          </ac:spMkLst>
        </pc:spChg>
        <pc:spChg chg="mod">
          <ac:chgData name="Khanh Do VSP" userId="e38e0d4bef38335b" providerId="LiveId" clId="{68805544-1A7C-4631-AA22-323BC9C02926}" dt="2024-02-20T00:32:28.123" v="339"/>
          <ac:spMkLst>
            <pc:docMk/>
            <pc:sldMk cId="1188981254" sldId="317"/>
            <ac:spMk id="25" creationId="{358AB542-BBA7-2508-D19D-5049420F1A16}"/>
          </ac:spMkLst>
        </pc:spChg>
        <pc:spChg chg="mod">
          <ac:chgData name="Khanh Do VSP" userId="e38e0d4bef38335b" providerId="LiveId" clId="{68805544-1A7C-4631-AA22-323BC9C02926}" dt="2024-02-20T00:18:36.190" v="19" actId="255"/>
          <ac:spMkLst>
            <pc:docMk/>
            <pc:sldMk cId="1188981254" sldId="317"/>
            <ac:spMk id="26" creationId="{1B852B1A-043C-0592-782E-DC338A91622A}"/>
          </ac:spMkLst>
        </pc:spChg>
        <pc:spChg chg="mod">
          <ac:chgData name="Khanh Do VSP" userId="e38e0d4bef38335b" providerId="LiveId" clId="{68805544-1A7C-4631-AA22-323BC9C02926}" dt="2024-02-20T00:32:28.123" v="339"/>
          <ac:spMkLst>
            <pc:docMk/>
            <pc:sldMk cId="1188981254" sldId="317"/>
            <ac:spMk id="27" creationId="{1111B8F0-BC4A-4BA6-6B4A-B4311AB60D6F}"/>
          </ac:spMkLst>
        </pc:spChg>
        <pc:spChg chg="mod">
          <ac:chgData name="Khanh Do VSP" userId="e38e0d4bef38335b" providerId="LiveId" clId="{68805544-1A7C-4631-AA22-323BC9C02926}" dt="2024-02-20T00:32:28.123" v="339"/>
          <ac:spMkLst>
            <pc:docMk/>
            <pc:sldMk cId="1188981254" sldId="317"/>
            <ac:spMk id="28" creationId="{C2DDCE5A-5181-A0DE-B7F4-930ADC36E9C8}"/>
          </ac:spMkLst>
        </pc:spChg>
        <pc:spChg chg="add mod">
          <ac:chgData name="Khanh Do VSP" userId="e38e0d4bef38335b" providerId="LiveId" clId="{68805544-1A7C-4631-AA22-323BC9C02926}" dt="2024-02-20T00:32:34.007" v="343"/>
          <ac:spMkLst>
            <pc:docMk/>
            <pc:sldMk cId="1188981254" sldId="317"/>
            <ac:spMk id="29" creationId="{E2B7C362-BA98-33C7-ADE2-991A6041B16D}"/>
          </ac:spMkLst>
        </pc:spChg>
        <pc:spChg chg="add mod">
          <ac:chgData name="Khanh Do VSP" userId="e38e0d4bef38335b" providerId="LiveId" clId="{68805544-1A7C-4631-AA22-323BC9C02926}" dt="2024-02-20T00:32:38.686" v="347"/>
          <ac:spMkLst>
            <pc:docMk/>
            <pc:sldMk cId="1188981254" sldId="317"/>
            <ac:spMk id="30" creationId="{061E934D-C26F-3CAF-9730-AF8F6B18070F}"/>
          </ac:spMkLst>
        </pc:spChg>
        <pc:spChg chg="add mod">
          <ac:chgData name="Khanh Do VSP" userId="e38e0d4bef38335b" providerId="LiveId" clId="{68805544-1A7C-4631-AA22-323BC9C02926}" dt="2024-02-20T00:32:42.930" v="351"/>
          <ac:spMkLst>
            <pc:docMk/>
            <pc:sldMk cId="1188981254" sldId="317"/>
            <ac:spMk id="31" creationId="{51683BA5-CB82-187F-FAA7-05890A236E91}"/>
          </ac:spMkLst>
        </pc:spChg>
        <pc:spChg chg="mod">
          <ac:chgData name="Khanh Do VSP" userId="e38e0d4bef38335b" providerId="LiveId" clId="{68805544-1A7C-4631-AA22-323BC9C02926}" dt="2024-02-20T00:32:28.123" v="339"/>
          <ac:spMkLst>
            <pc:docMk/>
            <pc:sldMk cId="1188981254" sldId="317"/>
            <ac:spMk id="33" creationId="{D76335D8-501B-0D53-BEA7-B841FFD5AD8C}"/>
          </ac:spMkLst>
        </pc:spChg>
        <pc:spChg chg="mod">
          <ac:chgData name="Khanh Do VSP" userId="e38e0d4bef38335b" providerId="LiveId" clId="{68805544-1A7C-4631-AA22-323BC9C02926}" dt="2024-02-20T00:32:28.123" v="339"/>
          <ac:spMkLst>
            <pc:docMk/>
            <pc:sldMk cId="1188981254" sldId="317"/>
            <ac:spMk id="34" creationId="{FA620B89-746A-9146-506F-BB1EE0621A8A}"/>
          </ac:spMkLst>
        </pc:spChg>
        <pc:spChg chg="mod">
          <ac:chgData name="Khanh Do VSP" userId="e38e0d4bef38335b" providerId="LiveId" clId="{68805544-1A7C-4631-AA22-323BC9C02926}" dt="2024-02-20T00:32:28.123" v="339"/>
          <ac:spMkLst>
            <pc:docMk/>
            <pc:sldMk cId="1188981254" sldId="317"/>
            <ac:spMk id="35" creationId="{30947F8A-F53A-BEA7-E9B1-54394B6113A8}"/>
          </ac:spMkLst>
        </pc:spChg>
        <pc:spChg chg="mod">
          <ac:chgData name="Khanh Do VSP" userId="e38e0d4bef38335b" providerId="LiveId" clId="{68805544-1A7C-4631-AA22-323BC9C02926}" dt="2024-02-20T00:32:28.123" v="339"/>
          <ac:spMkLst>
            <pc:docMk/>
            <pc:sldMk cId="1188981254" sldId="317"/>
            <ac:spMk id="37" creationId="{282C63C3-B5A2-36D8-5CF8-B9E17D51A28A}"/>
          </ac:spMkLst>
        </pc:spChg>
        <pc:spChg chg="mod">
          <ac:chgData name="Khanh Do VSP" userId="e38e0d4bef38335b" providerId="LiveId" clId="{68805544-1A7C-4631-AA22-323BC9C02926}" dt="2024-02-20T00:32:28.123" v="339"/>
          <ac:spMkLst>
            <pc:docMk/>
            <pc:sldMk cId="1188981254" sldId="317"/>
            <ac:spMk id="38" creationId="{1E12D72A-4CCD-E07D-77E0-9AADFE7FBFAD}"/>
          </ac:spMkLst>
        </pc:spChg>
        <pc:spChg chg="mod">
          <ac:chgData name="Khanh Do VSP" userId="e38e0d4bef38335b" providerId="LiveId" clId="{68805544-1A7C-4631-AA22-323BC9C02926}" dt="2024-02-20T00:32:28.123" v="339"/>
          <ac:spMkLst>
            <pc:docMk/>
            <pc:sldMk cId="1188981254" sldId="317"/>
            <ac:spMk id="39" creationId="{1B3029C4-257F-D7E0-78C7-0822E8E03038}"/>
          </ac:spMkLst>
        </pc:spChg>
        <pc:spChg chg="mod">
          <ac:chgData name="Khanh Do VSP" userId="e38e0d4bef38335b" providerId="LiveId" clId="{68805544-1A7C-4631-AA22-323BC9C02926}" dt="2024-02-20T00:32:28.123" v="339"/>
          <ac:spMkLst>
            <pc:docMk/>
            <pc:sldMk cId="1188981254" sldId="317"/>
            <ac:spMk id="41" creationId="{6517F85B-DD56-85B6-7D1C-3124A57EB521}"/>
          </ac:spMkLst>
        </pc:spChg>
        <pc:spChg chg="mod">
          <ac:chgData name="Khanh Do VSP" userId="e38e0d4bef38335b" providerId="LiveId" clId="{68805544-1A7C-4631-AA22-323BC9C02926}" dt="2024-02-20T00:32:28.123" v="339"/>
          <ac:spMkLst>
            <pc:docMk/>
            <pc:sldMk cId="1188981254" sldId="317"/>
            <ac:spMk id="42" creationId="{478C3ECD-3842-2397-1140-12E4C7D45BE1}"/>
          </ac:spMkLst>
        </pc:spChg>
        <pc:spChg chg="mod">
          <ac:chgData name="Khanh Do VSP" userId="e38e0d4bef38335b" providerId="LiveId" clId="{68805544-1A7C-4631-AA22-323BC9C02926}" dt="2024-02-20T00:32:28.123" v="339"/>
          <ac:spMkLst>
            <pc:docMk/>
            <pc:sldMk cId="1188981254" sldId="317"/>
            <ac:spMk id="43" creationId="{43D5B20B-08C3-D332-5EBE-0224C65B8757}"/>
          </ac:spMkLst>
        </pc:spChg>
        <pc:spChg chg="add mod">
          <ac:chgData name="Khanh Do VSP" userId="e38e0d4bef38335b" providerId="LiveId" clId="{68805544-1A7C-4631-AA22-323BC9C02926}" dt="2024-02-20T00:32:47.590" v="355"/>
          <ac:spMkLst>
            <pc:docMk/>
            <pc:sldMk cId="1188981254" sldId="317"/>
            <ac:spMk id="44" creationId="{94167BB6-AC3A-7F28-DC70-61B8F4244554}"/>
          </ac:spMkLst>
        </pc:spChg>
        <pc:spChg chg="add mod">
          <ac:chgData name="Khanh Do VSP" userId="e38e0d4bef38335b" providerId="LiveId" clId="{68805544-1A7C-4631-AA22-323BC9C02926}" dt="2024-02-20T00:32:54.007" v="359"/>
          <ac:spMkLst>
            <pc:docMk/>
            <pc:sldMk cId="1188981254" sldId="317"/>
            <ac:spMk id="45" creationId="{0FD8526C-06B0-4D2B-4F0B-BA5EEFB922F9}"/>
          </ac:spMkLst>
        </pc:spChg>
        <pc:spChg chg="add mod">
          <ac:chgData name="Khanh Do VSP" userId="e38e0d4bef38335b" providerId="LiveId" clId="{68805544-1A7C-4631-AA22-323BC9C02926}" dt="2024-02-20T00:33:00.156" v="364"/>
          <ac:spMkLst>
            <pc:docMk/>
            <pc:sldMk cId="1188981254" sldId="317"/>
            <ac:spMk id="47" creationId="{CAC31666-73D0-58D5-FCB6-1D4C7B30665E}"/>
          </ac:spMkLst>
        </pc:spChg>
        <pc:spChg chg="add mod">
          <ac:chgData name="Khanh Do VSP" userId="e38e0d4bef38335b" providerId="LiveId" clId="{68805544-1A7C-4631-AA22-323BC9C02926}" dt="2024-02-20T00:33:15.784" v="368" actId="5793"/>
          <ac:spMkLst>
            <pc:docMk/>
            <pc:sldMk cId="1188981254" sldId="317"/>
            <ac:spMk id="48" creationId="{EAAAFF9B-7D7F-EEE8-5938-6EF5398C5E96}"/>
          </ac:spMkLst>
        </pc:spChg>
        <pc:spChg chg="add mod">
          <ac:chgData name="Khanh Do VSP" userId="e38e0d4bef38335b" providerId="LiveId" clId="{68805544-1A7C-4631-AA22-323BC9C02926}" dt="2024-02-20T00:33:17.969" v="372" actId="5793"/>
          <ac:spMkLst>
            <pc:docMk/>
            <pc:sldMk cId="1188981254" sldId="317"/>
            <ac:spMk id="49" creationId="{B71EDF3A-B39B-C890-12BF-3DCAC8F96E28}"/>
          </ac:spMkLst>
        </pc:spChg>
        <pc:spChg chg="mod">
          <ac:chgData name="Khanh Do VSP" userId="e38e0d4bef38335b" providerId="LiveId" clId="{68805544-1A7C-4631-AA22-323BC9C02926}" dt="2024-02-20T00:18:36.190" v="19" actId="255"/>
          <ac:spMkLst>
            <pc:docMk/>
            <pc:sldMk cId="1188981254" sldId="317"/>
            <ac:spMk id="78" creationId="{F4F27852-5DC5-A867-84FC-1E6E4EAF27AE}"/>
          </ac:spMkLst>
        </pc:spChg>
        <pc:spChg chg="mod">
          <ac:chgData name="Khanh Do VSP" userId="e38e0d4bef38335b" providerId="LiveId" clId="{68805544-1A7C-4631-AA22-323BC9C02926}" dt="2024-02-20T00:18:36.190" v="19" actId="255"/>
          <ac:spMkLst>
            <pc:docMk/>
            <pc:sldMk cId="1188981254" sldId="317"/>
            <ac:spMk id="79" creationId="{31EEDFDD-4D19-560B-9237-F65AC71F7FED}"/>
          </ac:spMkLst>
        </pc:spChg>
        <pc:spChg chg="mod">
          <ac:chgData name="Khanh Do VSP" userId="e38e0d4bef38335b" providerId="LiveId" clId="{68805544-1A7C-4631-AA22-323BC9C02926}" dt="2024-02-20T00:18:36.190" v="19" actId="255"/>
          <ac:spMkLst>
            <pc:docMk/>
            <pc:sldMk cId="1188981254" sldId="317"/>
            <ac:spMk id="80" creationId="{D178D248-B87A-6977-C2F0-837425FBD798}"/>
          </ac:spMkLst>
        </pc:spChg>
        <pc:spChg chg="mod">
          <ac:chgData name="Khanh Do VSP" userId="e38e0d4bef38335b" providerId="LiveId" clId="{68805544-1A7C-4631-AA22-323BC9C02926}" dt="2024-02-20T00:18:36.190" v="19" actId="255"/>
          <ac:spMkLst>
            <pc:docMk/>
            <pc:sldMk cId="1188981254" sldId="317"/>
            <ac:spMk id="82" creationId="{3B06F6F4-282B-B508-94B0-5E22F5AB9319}"/>
          </ac:spMkLst>
        </pc:spChg>
        <pc:spChg chg="mod">
          <ac:chgData name="Khanh Do VSP" userId="e38e0d4bef38335b" providerId="LiveId" clId="{68805544-1A7C-4631-AA22-323BC9C02926}" dt="2024-02-20T00:18:36.190" v="19" actId="255"/>
          <ac:spMkLst>
            <pc:docMk/>
            <pc:sldMk cId="1188981254" sldId="317"/>
            <ac:spMk id="83" creationId="{50B104C9-0AF7-C73F-3D41-4F5E75FD434B}"/>
          </ac:spMkLst>
        </pc:spChg>
        <pc:spChg chg="mod">
          <ac:chgData name="Khanh Do VSP" userId="e38e0d4bef38335b" providerId="LiveId" clId="{68805544-1A7C-4631-AA22-323BC9C02926}" dt="2024-02-20T00:18:36.190" v="19" actId="255"/>
          <ac:spMkLst>
            <pc:docMk/>
            <pc:sldMk cId="1188981254" sldId="317"/>
            <ac:spMk id="84" creationId="{BAC78022-46F3-1E30-14E6-380B3CB66C35}"/>
          </ac:spMkLst>
        </pc:spChg>
        <pc:spChg chg="mod">
          <ac:chgData name="Khanh Do VSP" userId="e38e0d4bef38335b" providerId="LiveId" clId="{68805544-1A7C-4631-AA22-323BC9C02926}" dt="2024-02-20T00:18:36.190" v="19" actId="255"/>
          <ac:spMkLst>
            <pc:docMk/>
            <pc:sldMk cId="1188981254" sldId="317"/>
            <ac:spMk id="86" creationId="{206F3C8D-013B-56FB-D63A-29B12567B25C}"/>
          </ac:spMkLst>
        </pc:spChg>
        <pc:spChg chg="mod">
          <ac:chgData name="Khanh Do VSP" userId="e38e0d4bef38335b" providerId="LiveId" clId="{68805544-1A7C-4631-AA22-323BC9C02926}" dt="2024-02-20T00:18:36.190" v="19" actId="255"/>
          <ac:spMkLst>
            <pc:docMk/>
            <pc:sldMk cId="1188981254" sldId="317"/>
            <ac:spMk id="87" creationId="{A6BC3DBC-18D3-55C2-0276-FCA4885D9285}"/>
          </ac:spMkLst>
        </pc:spChg>
        <pc:spChg chg="mod">
          <ac:chgData name="Khanh Do VSP" userId="e38e0d4bef38335b" providerId="LiveId" clId="{68805544-1A7C-4631-AA22-323BC9C02926}" dt="2024-02-20T00:18:36.190" v="19" actId="255"/>
          <ac:spMkLst>
            <pc:docMk/>
            <pc:sldMk cId="1188981254" sldId="317"/>
            <ac:spMk id="88" creationId="{237F23A6-8D75-890D-8679-7C4F61844D5F}"/>
          </ac:spMkLst>
        </pc:spChg>
        <pc:spChg chg="mod">
          <ac:chgData name="Khanh Do VSP" userId="e38e0d4bef38335b" providerId="LiveId" clId="{68805544-1A7C-4631-AA22-323BC9C02926}" dt="2024-02-20T00:18:36.190" v="19" actId="255"/>
          <ac:spMkLst>
            <pc:docMk/>
            <pc:sldMk cId="1188981254" sldId="317"/>
            <ac:spMk id="90" creationId="{AB87F050-D1FE-6E11-FA6D-13852C7CEF28}"/>
          </ac:spMkLst>
        </pc:spChg>
        <pc:spChg chg="mod">
          <ac:chgData name="Khanh Do VSP" userId="e38e0d4bef38335b" providerId="LiveId" clId="{68805544-1A7C-4631-AA22-323BC9C02926}" dt="2024-02-20T00:18:36.190" v="19" actId="255"/>
          <ac:spMkLst>
            <pc:docMk/>
            <pc:sldMk cId="1188981254" sldId="317"/>
            <ac:spMk id="91" creationId="{D4589317-2A8C-000E-438E-2EDAE10369E0}"/>
          </ac:spMkLst>
        </pc:spChg>
        <pc:spChg chg="mod">
          <ac:chgData name="Khanh Do VSP" userId="e38e0d4bef38335b" providerId="LiveId" clId="{68805544-1A7C-4631-AA22-323BC9C02926}" dt="2024-02-20T00:18:36.190" v="19" actId="255"/>
          <ac:spMkLst>
            <pc:docMk/>
            <pc:sldMk cId="1188981254" sldId="317"/>
            <ac:spMk id="92" creationId="{107DA8DD-EDBE-FDD0-6862-7093990E1EF6}"/>
          </ac:spMkLst>
        </pc:spChg>
        <pc:spChg chg="mod">
          <ac:chgData name="Khanh Do VSP" userId="e38e0d4bef38335b" providerId="LiveId" clId="{68805544-1A7C-4631-AA22-323BC9C02926}" dt="2024-02-20T00:18:36.190" v="19" actId="255"/>
          <ac:spMkLst>
            <pc:docMk/>
            <pc:sldMk cId="1188981254" sldId="317"/>
            <ac:spMk id="94" creationId="{3E24BBF0-CEFB-2B00-A62B-345202D82AFA}"/>
          </ac:spMkLst>
        </pc:spChg>
        <pc:spChg chg="mod">
          <ac:chgData name="Khanh Do VSP" userId="e38e0d4bef38335b" providerId="LiveId" clId="{68805544-1A7C-4631-AA22-323BC9C02926}" dt="2024-02-20T00:18:36.190" v="19" actId="255"/>
          <ac:spMkLst>
            <pc:docMk/>
            <pc:sldMk cId="1188981254" sldId="317"/>
            <ac:spMk id="95" creationId="{5D65FC42-3BE0-9C7E-02C6-8A29EE4B3D7A}"/>
          </ac:spMkLst>
        </pc:spChg>
        <pc:spChg chg="mod">
          <ac:chgData name="Khanh Do VSP" userId="e38e0d4bef38335b" providerId="LiveId" clId="{68805544-1A7C-4631-AA22-323BC9C02926}" dt="2024-02-20T00:18:36.190" v="19" actId="255"/>
          <ac:spMkLst>
            <pc:docMk/>
            <pc:sldMk cId="1188981254" sldId="317"/>
            <ac:spMk id="96" creationId="{2FFDD08A-F569-EABB-BA8A-C7ADBF9D7DBF}"/>
          </ac:spMkLst>
        </pc:spChg>
        <pc:spChg chg="mod">
          <ac:chgData name="Khanh Do VSP" userId="e38e0d4bef38335b" providerId="LiveId" clId="{68805544-1A7C-4631-AA22-323BC9C02926}" dt="2024-02-20T00:18:36.190" v="19" actId="255"/>
          <ac:spMkLst>
            <pc:docMk/>
            <pc:sldMk cId="1188981254" sldId="317"/>
            <ac:spMk id="98" creationId="{2CF90B8E-57CD-73D0-6CBD-54A17D02E69B}"/>
          </ac:spMkLst>
        </pc:spChg>
        <pc:spChg chg="mod">
          <ac:chgData name="Khanh Do VSP" userId="e38e0d4bef38335b" providerId="LiveId" clId="{68805544-1A7C-4631-AA22-323BC9C02926}" dt="2024-02-20T00:18:36.190" v="19" actId="255"/>
          <ac:spMkLst>
            <pc:docMk/>
            <pc:sldMk cId="1188981254" sldId="317"/>
            <ac:spMk id="99" creationId="{D613731A-B024-2782-6D48-C3B6DA53A5E2}"/>
          </ac:spMkLst>
        </pc:spChg>
        <pc:spChg chg="mod">
          <ac:chgData name="Khanh Do VSP" userId="e38e0d4bef38335b" providerId="LiveId" clId="{68805544-1A7C-4631-AA22-323BC9C02926}" dt="2024-02-20T00:18:36.190" v="19" actId="255"/>
          <ac:spMkLst>
            <pc:docMk/>
            <pc:sldMk cId="1188981254" sldId="317"/>
            <ac:spMk id="100" creationId="{29669FC2-F206-B3F6-3CDC-F6C5A968CEE9}"/>
          </ac:spMkLst>
        </pc:spChg>
        <pc:spChg chg="mod">
          <ac:chgData name="Khanh Do VSP" userId="e38e0d4bef38335b" providerId="LiveId" clId="{68805544-1A7C-4631-AA22-323BC9C02926}" dt="2024-02-20T00:18:36.190" v="19" actId="255"/>
          <ac:spMkLst>
            <pc:docMk/>
            <pc:sldMk cId="1188981254" sldId="317"/>
            <ac:spMk id="102" creationId="{612DA263-0902-C533-5365-4B91AA15B091}"/>
          </ac:spMkLst>
        </pc:spChg>
        <pc:spChg chg="mod">
          <ac:chgData name="Khanh Do VSP" userId="e38e0d4bef38335b" providerId="LiveId" clId="{68805544-1A7C-4631-AA22-323BC9C02926}" dt="2024-02-20T00:18:36.190" v="19" actId="255"/>
          <ac:spMkLst>
            <pc:docMk/>
            <pc:sldMk cId="1188981254" sldId="317"/>
            <ac:spMk id="103" creationId="{5DB3DDED-71C7-76AC-456C-9DF3EFC43467}"/>
          </ac:spMkLst>
        </pc:spChg>
        <pc:spChg chg="mod">
          <ac:chgData name="Khanh Do VSP" userId="e38e0d4bef38335b" providerId="LiveId" clId="{68805544-1A7C-4631-AA22-323BC9C02926}" dt="2024-02-20T00:18:36.190" v="19" actId="255"/>
          <ac:spMkLst>
            <pc:docMk/>
            <pc:sldMk cId="1188981254" sldId="317"/>
            <ac:spMk id="104" creationId="{0C74BE52-9930-8708-8DBC-97F3B0C41F22}"/>
          </ac:spMkLst>
        </pc:spChg>
        <pc:spChg chg="del mod">
          <ac:chgData name="Khanh Do VSP" userId="e38e0d4bef38335b" providerId="LiveId" clId="{68805544-1A7C-4631-AA22-323BC9C02926}" dt="2024-02-20T00:32:21.413" v="336" actId="21"/>
          <ac:spMkLst>
            <pc:docMk/>
            <pc:sldMk cId="1188981254" sldId="317"/>
            <ac:spMk id="107" creationId="{3B11649C-DDDD-5E20-479B-B54327E75DD3}"/>
          </ac:spMkLst>
        </pc:spChg>
        <pc:spChg chg="del mod">
          <ac:chgData name="Khanh Do VSP" userId="e38e0d4bef38335b" providerId="LiveId" clId="{68805544-1A7C-4631-AA22-323BC9C02926}" dt="2024-02-20T00:32:21.413" v="336" actId="21"/>
          <ac:spMkLst>
            <pc:docMk/>
            <pc:sldMk cId="1188981254" sldId="317"/>
            <ac:spMk id="142" creationId="{D59899E9-6B5D-E1DB-4E4A-0C3444512423}"/>
          </ac:spMkLst>
        </pc:spChg>
        <pc:spChg chg="del mod">
          <ac:chgData name="Khanh Do VSP" userId="e38e0d4bef38335b" providerId="LiveId" clId="{68805544-1A7C-4631-AA22-323BC9C02926}" dt="2024-02-20T00:32:21.413" v="336" actId="21"/>
          <ac:spMkLst>
            <pc:docMk/>
            <pc:sldMk cId="1188981254" sldId="317"/>
            <ac:spMk id="143" creationId="{BB35EF53-B537-7B49-8C5E-43920128212D}"/>
          </ac:spMkLst>
        </pc:spChg>
        <pc:spChg chg="del mod">
          <ac:chgData name="Khanh Do VSP" userId="e38e0d4bef38335b" providerId="LiveId" clId="{68805544-1A7C-4631-AA22-323BC9C02926}" dt="2024-02-20T00:32:21.413" v="336" actId="21"/>
          <ac:spMkLst>
            <pc:docMk/>
            <pc:sldMk cId="1188981254" sldId="317"/>
            <ac:spMk id="144" creationId="{0D54E6CA-A078-54EB-91DE-9D518C6362FC}"/>
          </ac:spMkLst>
        </pc:spChg>
        <pc:spChg chg="del mod">
          <ac:chgData name="Khanh Do VSP" userId="e38e0d4bef38335b" providerId="LiveId" clId="{68805544-1A7C-4631-AA22-323BC9C02926}" dt="2024-02-20T00:32:21.413" v="336" actId="21"/>
          <ac:spMkLst>
            <pc:docMk/>
            <pc:sldMk cId="1188981254" sldId="317"/>
            <ac:spMk id="145" creationId="{7D3512D9-AFF5-438A-C383-94AD22076D62}"/>
          </ac:spMkLst>
        </pc:spChg>
        <pc:spChg chg="del mod">
          <ac:chgData name="Khanh Do VSP" userId="e38e0d4bef38335b" providerId="LiveId" clId="{68805544-1A7C-4631-AA22-323BC9C02926}" dt="2024-02-20T00:32:21.413" v="336" actId="21"/>
          <ac:spMkLst>
            <pc:docMk/>
            <pc:sldMk cId="1188981254" sldId="317"/>
            <ac:spMk id="146" creationId="{FEC5B0C5-9D48-CF64-AE3F-DC277D90D41F}"/>
          </ac:spMkLst>
        </pc:spChg>
        <pc:grpChg chg="add mod">
          <ac:chgData name="Khanh Do VSP" userId="e38e0d4bef38335b" providerId="LiveId" clId="{68805544-1A7C-4631-AA22-323BC9C02926}" dt="2024-02-20T00:32:28.123" v="339"/>
          <ac:grpSpMkLst>
            <pc:docMk/>
            <pc:sldMk cId="1188981254" sldId="317"/>
            <ac:grpSpMk id="2" creationId="{0BF96C54-ACA9-476C-26C0-0B2FC67B7886}"/>
          </ac:grpSpMkLst>
        </pc:grpChg>
        <pc:grpChg chg="add mod">
          <ac:chgData name="Khanh Do VSP" userId="e38e0d4bef38335b" providerId="LiveId" clId="{68805544-1A7C-4631-AA22-323BC9C02926}" dt="2024-02-20T00:32:28.123" v="339"/>
          <ac:grpSpMkLst>
            <pc:docMk/>
            <pc:sldMk cId="1188981254" sldId="317"/>
            <ac:grpSpMk id="8" creationId="{D2944D69-08E0-2743-3F37-A3F4FB040AE7}"/>
          </ac:grpSpMkLst>
        </pc:grpChg>
        <pc:grpChg chg="add mod">
          <ac:chgData name="Khanh Do VSP" userId="e38e0d4bef38335b" providerId="LiveId" clId="{68805544-1A7C-4631-AA22-323BC9C02926}" dt="2024-02-20T00:32:28.123" v="339"/>
          <ac:grpSpMkLst>
            <pc:docMk/>
            <pc:sldMk cId="1188981254" sldId="317"/>
            <ac:grpSpMk id="12" creationId="{F2640F90-7025-78BB-4DCC-4F8BBFAFB50C}"/>
          </ac:grpSpMkLst>
        </pc:grpChg>
        <pc:grpChg chg="add mod">
          <ac:chgData name="Khanh Do VSP" userId="e38e0d4bef38335b" providerId="LiveId" clId="{68805544-1A7C-4631-AA22-323BC9C02926}" dt="2024-02-20T00:32:28.123" v="339"/>
          <ac:grpSpMkLst>
            <pc:docMk/>
            <pc:sldMk cId="1188981254" sldId="317"/>
            <ac:grpSpMk id="16" creationId="{2B072F4E-D771-4C42-0578-C7008382AB9F}"/>
          </ac:grpSpMkLst>
        </pc:grpChg>
        <pc:grpChg chg="add mod">
          <ac:chgData name="Khanh Do VSP" userId="e38e0d4bef38335b" providerId="LiveId" clId="{68805544-1A7C-4631-AA22-323BC9C02926}" dt="2024-02-20T00:32:28.123" v="339"/>
          <ac:grpSpMkLst>
            <pc:docMk/>
            <pc:sldMk cId="1188981254" sldId="317"/>
            <ac:grpSpMk id="20" creationId="{BFC3EBE5-DBCE-C5F0-DFE6-C77E900FFE95}"/>
          </ac:grpSpMkLst>
        </pc:grpChg>
        <pc:grpChg chg="add mod">
          <ac:chgData name="Khanh Do VSP" userId="e38e0d4bef38335b" providerId="LiveId" clId="{68805544-1A7C-4631-AA22-323BC9C02926}" dt="2024-02-20T00:32:28.123" v="339"/>
          <ac:grpSpMkLst>
            <pc:docMk/>
            <pc:sldMk cId="1188981254" sldId="317"/>
            <ac:grpSpMk id="24" creationId="{69132646-5422-7332-043E-08BDD359D962}"/>
          </ac:grpSpMkLst>
        </pc:grpChg>
        <pc:grpChg chg="add mod">
          <ac:chgData name="Khanh Do VSP" userId="e38e0d4bef38335b" providerId="LiveId" clId="{68805544-1A7C-4631-AA22-323BC9C02926}" dt="2024-02-20T00:32:28.123" v="339"/>
          <ac:grpSpMkLst>
            <pc:docMk/>
            <pc:sldMk cId="1188981254" sldId="317"/>
            <ac:grpSpMk id="32" creationId="{547C993F-635A-A5BF-FE7B-0F4AA5CC0902}"/>
          </ac:grpSpMkLst>
        </pc:grpChg>
        <pc:grpChg chg="add mod">
          <ac:chgData name="Khanh Do VSP" userId="e38e0d4bef38335b" providerId="LiveId" clId="{68805544-1A7C-4631-AA22-323BC9C02926}" dt="2024-02-20T00:32:28.123" v="339"/>
          <ac:grpSpMkLst>
            <pc:docMk/>
            <pc:sldMk cId="1188981254" sldId="317"/>
            <ac:grpSpMk id="36" creationId="{0302ED8E-C0B5-C367-16A6-37EB5DC77743}"/>
          </ac:grpSpMkLst>
        </pc:grpChg>
        <pc:grpChg chg="add mod">
          <ac:chgData name="Khanh Do VSP" userId="e38e0d4bef38335b" providerId="LiveId" clId="{68805544-1A7C-4631-AA22-323BC9C02926}" dt="2024-02-20T00:32:28.123" v="339"/>
          <ac:grpSpMkLst>
            <pc:docMk/>
            <pc:sldMk cId="1188981254" sldId="317"/>
            <ac:grpSpMk id="40" creationId="{6A4424C5-5342-9D8D-E6F2-54E98991071F}"/>
          </ac:grpSpMkLst>
        </pc:grpChg>
        <pc:grpChg chg="del">
          <ac:chgData name="Khanh Do VSP" userId="e38e0d4bef38335b" providerId="LiveId" clId="{68805544-1A7C-4631-AA22-323BC9C02926}" dt="2024-02-20T00:32:24.801" v="338" actId="478"/>
          <ac:grpSpMkLst>
            <pc:docMk/>
            <pc:sldMk cId="1188981254" sldId="317"/>
            <ac:grpSpMk id="46" creationId="{7C1B6880-1B81-CEC6-37D3-FA20495D39FD}"/>
          </ac:grpSpMkLst>
        </pc:grpChg>
        <pc:grpChg chg="del">
          <ac:chgData name="Khanh Do VSP" userId="e38e0d4bef38335b" providerId="LiveId" clId="{68805544-1A7C-4631-AA22-323BC9C02926}" dt="2024-02-20T00:32:24.801" v="338" actId="478"/>
          <ac:grpSpMkLst>
            <pc:docMk/>
            <pc:sldMk cId="1188981254" sldId="317"/>
            <ac:grpSpMk id="77" creationId="{DE88FF95-5CE7-2EFE-7F14-866056CB52C7}"/>
          </ac:grpSpMkLst>
        </pc:grpChg>
        <pc:grpChg chg="del">
          <ac:chgData name="Khanh Do VSP" userId="e38e0d4bef38335b" providerId="LiveId" clId="{68805544-1A7C-4631-AA22-323BC9C02926}" dt="2024-02-20T00:32:24.801" v="338" actId="478"/>
          <ac:grpSpMkLst>
            <pc:docMk/>
            <pc:sldMk cId="1188981254" sldId="317"/>
            <ac:grpSpMk id="81" creationId="{38F433EB-07DE-DDAE-EA1C-EBF64238F618}"/>
          </ac:grpSpMkLst>
        </pc:grpChg>
        <pc:grpChg chg="del">
          <ac:chgData name="Khanh Do VSP" userId="e38e0d4bef38335b" providerId="LiveId" clId="{68805544-1A7C-4631-AA22-323BC9C02926}" dt="2024-02-20T00:32:24.801" v="338" actId="478"/>
          <ac:grpSpMkLst>
            <pc:docMk/>
            <pc:sldMk cId="1188981254" sldId="317"/>
            <ac:grpSpMk id="85" creationId="{7D79E053-059C-F251-8AD2-2F86433F7243}"/>
          </ac:grpSpMkLst>
        </pc:grpChg>
        <pc:grpChg chg="del">
          <ac:chgData name="Khanh Do VSP" userId="e38e0d4bef38335b" providerId="LiveId" clId="{68805544-1A7C-4631-AA22-323BC9C02926}" dt="2024-02-20T00:32:24.801" v="338" actId="478"/>
          <ac:grpSpMkLst>
            <pc:docMk/>
            <pc:sldMk cId="1188981254" sldId="317"/>
            <ac:grpSpMk id="89" creationId="{67455FCA-2A73-8214-D5C1-634CBC6DDBF1}"/>
          </ac:grpSpMkLst>
        </pc:grpChg>
        <pc:grpChg chg="del">
          <ac:chgData name="Khanh Do VSP" userId="e38e0d4bef38335b" providerId="LiveId" clId="{68805544-1A7C-4631-AA22-323BC9C02926}" dt="2024-02-20T00:32:24.801" v="338" actId="478"/>
          <ac:grpSpMkLst>
            <pc:docMk/>
            <pc:sldMk cId="1188981254" sldId="317"/>
            <ac:grpSpMk id="93" creationId="{A46133E6-569A-0DCE-203A-DB64ECD5E194}"/>
          </ac:grpSpMkLst>
        </pc:grpChg>
        <pc:grpChg chg="del">
          <ac:chgData name="Khanh Do VSP" userId="e38e0d4bef38335b" providerId="LiveId" clId="{68805544-1A7C-4631-AA22-323BC9C02926}" dt="2024-02-20T00:32:24.801" v="338" actId="478"/>
          <ac:grpSpMkLst>
            <pc:docMk/>
            <pc:sldMk cId="1188981254" sldId="317"/>
            <ac:grpSpMk id="97" creationId="{82141545-AD21-3420-F149-772D54E892C7}"/>
          </ac:grpSpMkLst>
        </pc:grpChg>
        <pc:grpChg chg="del">
          <ac:chgData name="Khanh Do VSP" userId="e38e0d4bef38335b" providerId="LiveId" clId="{68805544-1A7C-4631-AA22-323BC9C02926}" dt="2024-02-20T00:32:24.801" v="338" actId="478"/>
          <ac:grpSpMkLst>
            <pc:docMk/>
            <pc:sldMk cId="1188981254" sldId="317"/>
            <ac:grpSpMk id="101" creationId="{A2267102-596E-E4F6-6249-4D6F5AEF24A2}"/>
          </ac:grpSpMkLst>
        </pc:grpChg>
      </pc:sldChg>
      <pc:sldChg chg="addSp delSp modSp mod">
        <pc:chgData name="Khanh Do VSP" userId="e38e0d4bef38335b" providerId="LiveId" clId="{68805544-1A7C-4631-AA22-323BC9C02926}" dt="2024-02-20T00:34:00.960" v="388"/>
        <pc:sldMkLst>
          <pc:docMk/>
          <pc:sldMk cId="2083244102" sldId="318"/>
        </pc:sldMkLst>
        <pc:spChg chg="mod">
          <ac:chgData name="Khanh Do VSP" userId="e38e0d4bef38335b" providerId="LiveId" clId="{68805544-1A7C-4631-AA22-323BC9C02926}" dt="2024-02-20T00:34:00.960" v="388"/>
          <ac:spMkLst>
            <pc:docMk/>
            <pc:sldMk cId="2083244102" sldId="318"/>
            <ac:spMk id="3" creationId="{4AFF52F6-FCD1-0186-D7C8-265CC65FF948}"/>
          </ac:spMkLst>
        </pc:spChg>
        <pc:spChg chg="mod">
          <ac:chgData name="Khanh Do VSP" userId="e38e0d4bef38335b" providerId="LiveId" clId="{68805544-1A7C-4631-AA22-323BC9C02926}" dt="2024-02-20T00:34:00.960" v="388"/>
          <ac:spMkLst>
            <pc:docMk/>
            <pc:sldMk cId="2083244102" sldId="318"/>
            <ac:spMk id="4" creationId="{15AFC8CF-7B5A-130A-3EA2-3B4D78540894}"/>
          </ac:spMkLst>
        </pc:spChg>
        <pc:spChg chg="mod">
          <ac:chgData name="Khanh Do VSP" userId="e38e0d4bef38335b" providerId="LiveId" clId="{68805544-1A7C-4631-AA22-323BC9C02926}" dt="2024-02-20T00:34:00.960" v="388"/>
          <ac:spMkLst>
            <pc:docMk/>
            <pc:sldMk cId="2083244102" sldId="318"/>
            <ac:spMk id="5" creationId="{1791F55F-42BC-7581-402D-0D496F70E0A8}"/>
          </ac:spMkLst>
        </pc:spChg>
        <pc:spChg chg="mod">
          <ac:chgData name="Khanh Do VSP" userId="e38e0d4bef38335b" providerId="LiveId" clId="{68805544-1A7C-4631-AA22-323BC9C02926}" dt="2024-02-20T00:18:39.320" v="20" actId="255"/>
          <ac:spMkLst>
            <pc:docMk/>
            <pc:sldMk cId="2083244102" sldId="318"/>
            <ac:spMk id="6" creationId="{5709C61F-906C-ECE2-44AB-AD2BA313338F}"/>
          </ac:spMkLst>
        </pc:spChg>
        <pc:spChg chg="mod">
          <ac:chgData name="Khanh Do VSP" userId="e38e0d4bef38335b" providerId="LiveId" clId="{68805544-1A7C-4631-AA22-323BC9C02926}" dt="2024-02-20T00:18:39.320" v="20" actId="255"/>
          <ac:spMkLst>
            <pc:docMk/>
            <pc:sldMk cId="2083244102" sldId="318"/>
            <ac:spMk id="7" creationId="{D440A13E-2CAD-D2C1-83C3-461866E8492B}"/>
          </ac:spMkLst>
        </pc:spChg>
        <pc:spChg chg="mod">
          <ac:chgData name="Khanh Do VSP" userId="e38e0d4bef38335b" providerId="LiveId" clId="{68805544-1A7C-4631-AA22-323BC9C02926}" dt="2024-02-20T00:34:00.960" v="388"/>
          <ac:spMkLst>
            <pc:docMk/>
            <pc:sldMk cId="2083244102" sldId="318"/>
            <ac:spMk id="9" creationId="{0E534001-1F94-5F7C-A020-A1C65233AA6F}"/>
          </ac:spMkLst>
        </pc:spChg>
        <pc:spChg chg="mod">
          <ac:chgData name="Khanh Do VSP" userId="e38e0d4bef38335b" providerId="LiveId" clId="{68805544-1A7C-4631-AA22-323BC9C02926}" dt="2024-02-20T00:34:00.960" v="388"/>
          <ac:spMkLst>
            <pc:docMk/>
            <pc:sldMk cId="2083244102" sldId="318"/>
            <ac:spMk id="10" creationId="{79A02CF8-13E0-E5CD-B906-EB82DC675DAC}"/>
          </ac:spMkLst>
        </pc:spChg>
        <pc:spChg chg="mod">
          <ac:chgData name="Khanh Do VSP" userId="e38e0d4bef38335b" providerId="LiveId" clId="{68805544-1A7C-4631-AA22-323BC9C02926}" dt="2024-02-20T00:34:00.960" v="388"/>
          <ac:spMkLst>
            <pc:docMk/>
            <pc:sldMk cId="2083244102" sldId="318"/>
            <ac:spMk id="11" creationId="{A80C6D4B-BDDB-7BB1-80FE-FF0B0703A209}"/>
          </ac:spMkLst>
        </pc:spChg>
        <pc:spChg chg="mod">
          <ac:chgData name="Khanh Do VSP" userId="e38e0d4bef38335b" providerId="LiveId" clId="{68805544-1A7C-4631-AA22-323BC9C02926}" dt="2024-02-20T00:34:00.960" v="388"/>
          <ac:spMkLst>
            <pc:docMk/>
            <pc:sldMk cId="2083244102" sldId="318"/>
            <ac:spMk id="13" creationId="{6BF6C841-ED37-A067-C15C-779564E656AD}"/>
          </ac:spMkLst>
        </pc:spChg>
        <pc:spChg chg="mod">
          <ac:chgData name="Khanh Do VSP" userId="e38e0d4bef38335b" providerId="LiveId" clId="{68805544-1A7C-4631-AA22-323BC9C02926}" dt="2024-02-20T00:34:00.960" v="388"/>
          <ac:spMkLst>
            <pc:docMk/>
            <pc:sldMk cId="2083244102" sldId="318"/>
            <ac:spMk id="14" creationId="{CCC1CFC9-E72A-F0A5-174E-67FEF1BA1A0D}"/>
          </ac:spMkLst>
        </pc:spChg>
        <pc:spChg chg="mod">
          <ac:chgData name="Khanh Do VSP" userId="e38e0d4bef38335b" providerId="LiveId" clId="{68805544-1A7C-4631-AA22-323BC9C02926}" dt="2024-02-20T00:34:00.960" v="388"/>
          <ac:spMkLst>
            <pc:docMk/>
            <pc:sldMk cId="2083244102" sldId="318"/>
            <ac:spMk id="15" creationId="{464E86CE-52B1-A852-FF2F-2635C0318E68}"/>
          </ac:spMkLst>
        </pc:spChg>
        <pc:spChg chg="mod">
          <ac:chgData name="Khanh Do VSP" userId="e38e0d4bef38335b" providerId="LiveId" clId="{68805544-1A7C-4631-AA22-323BC9C02926}" dt="2024-02-20T00:34:00.960" v="388"/>
          <ac:spMkLst>
            <pc:docMk/>
            <pc:sldMk cId="2083244102" sldId="318"/>
            <ac:spMk id="17" creationId="{68F6CFCF-BB34-3A32-64BF-5A1487388BE0}"/>
          </ac:spMkLst>
        </pc:spChg>
        <pc:spChg chg="mod">
          <ac:chgData name="Khanh Do VSP" userId="e38e0d4bef38335b" providerId="LiveId" clId="{68805544-1A7C-4631-AA22-323BC9C02926}" dt="2024-02-20T00:34:00.960" v="388"/>
          <ac:spMkLst>
            <pc:docMk/>
            <pc:sldMk cId="2083244102" sldId="318"/>
            <ac:spMk id="18" creationId="{AFC74E02-FA2C-30C0-DC67-5AB807436CB3}"/>
          </ac:spMkLst>
        </pc:spChg>
        <pc:spChg chg="mod">
          <ac:chgData name="Khanh Do VSP" userId="e38e0d4bef38335b" providerId="LiveId" clId="{68805544-1A7C-4631-AA22-323BC9C02926}" dt="2024-02-20T00:34:00.960" v="388"/>
          <ac:spMkLst>
            <pc:docMk/>
            <pc:sldMk cId="2083244102" sldId="318"/>
            <ac:spMk id="19" creationId="{D51F822E-E608-A643-F6AB-C55B4A9EE7AE}"/>
          </ac:spMkLst>
        </pc:spChg>
        <pc:spChg chg="mod">
          <ac:chgData name="Khanh Do VSP" userId="e38e0d4bef38335b" providerId="LiveId" clId="{68805544-1A7C-4631-AA22-323BC9C02926}" dt="2024-02-20T00:34:00.960" v="388"/>
          <ac:spMkLst>
            <pc:docMk/>
            <pc:sldMk cId="2083244102" sldId="318"/>
            <ac:spMk id="21" creationId="{7DCF72EA-7088-CA57-5CB0-C5F37296C89B}"/>
          </ac:spMkLst>
        </pc:spChg>
        <pc:spChg chg="mod">
          <ac:chgData name="Khanh Do VSP" userId="e38e0d4bef38335b" providerId="LiveId" clId="{68805544-1A7C-4631-AA22-323BC9C02926}" dt="2024-02-20T00:34:00.960" v="388"/>
          <ac:spMkLst>
            <pc:docMk/>
            <pc:sldMk cId="2083244102" sldId="318"/>
            <ac:spMk id="22" creationId="{6D7CB013-F3CE-BC0C-3844-EE22341A97B9}"/>
          </ac:spMkLst>
        </pc:spChg>
        <pc:spChg chg="mod">
          <ac:chgData name="Khanh Do VSP" userId="e38e0d4bef38335b" providerId="LiveId" clId="{68805544-1A7C-4631-AA22-323BC9C02926}" dt="2024-02-20T00:34:00.960" v="388"/>
          <ac:spMkLst>
            <pc:docMk/>
            <pc:sldMk cId="2083244102" sldId="318"/>
            <ac:spMk id="23" creationId="{A2FC3E08-18AA-7850-AF4D-C7AA46086CAD}"/>
          </ac:spMkLst>
        </pc:spChg>
        <pc:spChg chg="mod">
          <ac:chgData name="Khanh Do VSP" userId="e38e0d4bef38335b" providerId="LiveId" clId="{68805544-1A7C-4631-AA22-323BC9C02926}" dt="2024-02-20T00:34:00.960" v="388"/>
          <ac:spMkLst>
            <pc:docMk/>
            <pc:sldMk cId="2083244102" sldId="318"/>
            <ac:spMk id="25" creationId="{D5EC71D0-21A9-A3F9-5099-64AC2A8E37E7}"/>
          </ac:spMkLst>
        </pc:spChg>
        <pc:spChg chg="mod">
          <ac:chgData name="Khanh Do VSP" userId="e38e0d4bef38335b" providerId="LiveId" clId="{68805544-1A7C-4631-AA22-323BC9C02926}" dt="2024-02-20T00:18:39.320" v="20" actId="255"/>
          <ac:spMkLst>
            <pc:docMk/>
            <pc:sldMk cId="2083244102" sldId="318"/>
            <ac:spMk id="26" creationId="{B884CB3B-B328-DF37-DDA1-25669312AA3B}"/>
          </ac:spMkLst>
        </pc:spChg>
        <pc:spChg chg="mod">
          <ac:chgData name="Khanh Do VSP" userId="e38e0d4bef38335b" providerId="LiveId" clId="{68805544-1A7C-4631-AA22-323BC9C02926}" dt="2024-02-20T00:34:00.960" v="388"/>
          <ac:spMkLst>
            <pc:docMk/>
            <pc:sldMk cId="2083244102" sldId="318"/>
            <ac:spMk id="27" creationId="{5C2D4618-DED0-053B-3948-CD7D99F3BFFA}"/>
          </ac:spMkLst>
        </pc:spChg>
        <pc:spChg chg="mod">
          <ac:chgData name="Khanh Do VSP" userId="e38e0d4bef38335b" providerId="LiveId" clId="{68805544-1A7C-4631-AA22-323BC9C02926}" dt="2024-02-20T00:34:00.960" v="388"/>
          <ac:spMkLst>
            <pc:docMk/>
            <pc:sldMk cId="2083244102" sldId="318"/>
            <ac:spMk id="28" creationId="{A7924806-C79C-DC74-02A3-5A1916C33C1B}"/>
          </ac:spMkLst>
        </pc:spChg>
        <pc:spChg chg="add mod">
          <ac:chgData name="Khanh Do VSP" userId="e38e0d4bef38335b" providerId="LiveId" clId="{68805544-1A7C-4631-AA22-323BC9C02926}" dt="2024-02-20T00:34:00.960" v="388"/>
          <ac:spMkLst>
            <pc:docMk/>
            <pc:sldMk cId="2083244102" sldId="318"/>
            <ac:spMk id="29" creationId="{C3272784-D4AB-C37E-FBC3-2B256B0DDCDA}"/>
          </ac:spMkLst>
        </pc:spChg>
        <pc:spChg chg="add mod">
          <ac:chgData name="Khanh Do VSP" userId="e38e0d4bef38335b" providerId="LiveId" clId="{68805544-1A7C-4631-AA22-323BC9C02926}" dt="2024-02-20T00:34:00.960" v="388"/>
          <ac:spMkLst>
            <pc:docMk/>
            <pc:sldMk cId="2083244102" sldId="318"/>
            <ac:spMk id="30" creationId="{2131E427-69D1-A41D-6A9D-E958B0B6174F}"/>
          </ac:spMkLst>
        </pc:spChg>
        <pc:spChg chg="add mod">
          <ac:chgData name="Khanh Do VSP" userId="e38e0d4bef38335b" providerId="LiveId" clId="{68805544-1A7C-4631-AA22-323BC9C02926}" dt="2024-02-20T00:34:00.960" v="388"/>
          <ac:spMkLst>
            <pc:docMk/>
            <pc:sldMk cId="2083244102" sldId="318"/>
            <ac:spMk id="31" creationId="{BC95E40A-C50F-5719-9D7A-ED625FC23FC5}"/>
          </ac:spMkLst>
        </pc:spChg>
        <pc:spChg chg="mod">
          <ac:chgData name="Khanh Do VSP" userId="e38e0d4bef38335b" providerId="LiveId" clId="{68805544-1A7C-4631-AA22-323BC9C02926}" dt="2024-02-20T00:34:00.960" v="388"/>
          <ac:spMkLst>
            <pc:docMk/>
            <pc:sldMk cId="2083244102" sldId="318"/>
            <ac:spMk id="33" creationId="{0D7CD161-1BE5-D1AB-9819-103D610F9BD7}"/>
          </ac:spMkLst>
        </pc:spChg>
        <pc:spChg chg="mod">
          <ac:chgData name="Khanh Do VSP" userId="e38e0d4bef38335b" providerId="LiveId" clId="{68805544-1A7C-4631-AA22-323BC9C02926}" dt="2024-02-20T00:34:00.960" v="388"/>
          <ac:spMkLst>
            <pc:docMk/>
            <pc:sldMk cId="2083244102" sldId="318"/>
            <ac:spMk id="34" creationId="{44146FBA-9F39-0DAE-01EE-25AC2836C9D9}"/>
          </ac:spMkLst>
        </pc:spChg>
        <pc:spChg chg="mod">
          <ac:chgData name="Khanh Do VSP" userId="e38e0d4bef38335b" providerId="LiveId" clId="{68805544-1A7C-4631-AA22-323BC9C02926}" dt="2024-02-20T00:34:00.960" v="388"/>
          <ac:spMkLst>
            <pc:docMk/>
            <pc:sldMk cId="2083244102" sldId="318"/>
            <ac:spMk id="35" creationId="{0A0E2B00-DEA5-DFB7-1290-51C72FD530EB}"/>
          </ac:spMkLst>
        </pc:spChg>
        <pc:spChg chg="mod">
          <ac:chgData name="Khanh Do VSP" userId="e38e0d4bef38335b" providerId="LiveId" clId="{68805544-1A7C-4631-AA22-323BC9C02926}" dt="2024-02-20T00:34:00.960" v="388"/>
          <ac:spMkLst>
            <pc:docMk/>
            <pc:sldMk cId="2083244102" sldId="318"/>
            <ac:spMk id="37" creationId="{4E6BA930-B029-5090-98F4-E4CB637D2B11}"/>
          </ac:spMkLst>
        </pc:spChg>
        <pc:spChg chg="mod">
          <ac:chgData name="Khanh Do VSP" userId="e38e0d4bef38335b" providerId="LiveId" clId="{68805544-1A7C-4631-AA22-323BC9C02926}" dt="2024-02-20T00:34:00.960" v="388"/>
          <ac:spMkLst>
            <pc:docMk/>
            <pc:sldMk cId="2083244102" sldId="318"/>
            <ac:spMk id="38" creationId="{199B6775-5B6C-0B34-8F7D-53080ACD4BDB}"/>
          </ac:spMkLst>
        </pc:spChg>
        <pc:spChg chg="mod">
          <ac:chgData name="Khanh Do VSP" userId="e38e0d4bef38335b" providerId="LiveId" clId="{68805544-1A7C-4631-AA22-323BC9C02926}" dt="2024-02-20T00:34:00.960" v="388"/>
          <ac:spMkLst>
            <pc:docMk/>
            <pc:sldMk cId="2083244102" sldId="318"/>
            <ac:spMk id="39" creationId="{CBB49408-CAEE-0980-F81A-A5C029148E24}"/>
          </ac:spMkLst>
        </pc:spChg>
        <pc:spChg chg="mod">
          <ac:chgData name="Khanh Do VSP" userId="e38e0d4bef38335b" providerId="LiveId" clId="{68805544-1A7C-4631-AA22-323BC9C02926}" dt="2024-02-20T00:34:00.960" v="388"/>
          <ac:spMkLst>
            <pc:docMk/>
            <pc:sldMk cId="2083244102" sldId="318"/>
            <ac:spMk id="41" creationId="{4FBA78FF-48FE-8AC4-0AFC-BE9934CE7E58}"/>
          </ac:spMkLst>
        </pc:spChg>
        <pc:spChg chg="mod">
          <ac:chgData name="Khanh Do VSP" userId="e38e0d4bef38335b" providerId="LiveId" clId="{68805544-1A7C-4631-AA22-323BC9C02926}" dt="2024-02-20T00:34:00.960" v="388"/>
          <ac:spMkLst>
            <pc:docMk/>
            <pc:sldMk cId="2083244102" sldId="318"/>
            <ac:spMk id="42" creationId="{368AF762-6B21-F712-06DB-99FBC8E2B97E}"/>
          </ac:spMkLst>
        </pc:spChg>
        <pc:spChg chg="mod">
          <ac:chgData name="Khanh Do VSP" userId="e38e0d4bef38335b" providerId="LiveId" clId="{68805544-1A7C-4631-AA22-323BC9C02926}" dt="2024-02-20T00:34:00.960" v="388"/>
          <ac:spMkLst>
            <pc:docMk/>
            <pc:sldMk cId="2083244102" sldId="318"/>
            <ac:spMk id="43" creationId="{CE98DA27-F7A9-EA11-98D8-5F5ABB885D58}"/>
          </ac:spMkLst>
        </pc:spChg>
        <pc:spChg chg="add mod">
          <ac:chgData name="Khanh Do VSP" userId="e38e0d4bef38335b" providerId="LiveId" clId="{68805544-1A7C-4631-AA22-323BC9C02926}" dt="2024-02-20T00:34:00.960" v="388"/>
          <ac:spMkLst>
            <pc:docMk/>
            <pc:sldMk cId="2083244102" sldId="318"/>
            <ac:spMk id="44" creationId="{5F3EAD38-1D2D-D97B-E7DB-3C78F1971250}"/>
          </ac:spMkLst>
        </pc:spChg>
        <pc:spChg chg="add mod">
          <ac:chgData name="Khanh Do VSP" userId="e38e0d4bef38335b" providerId="LiveId" clId="{68805544-1A7C-4631-AA22-323BC9C02926}" dt="2024-02-20T00:34:00.960" v="388"/>
          <ac:spMkLst>
            <pc:docMk/>
            <pc:sldMk cId="2083244102" sldId="318"/>
            <ac:spMk id="45" creationId="{DE66B89B-19F6-3B1D-EE80-1123FC668ED6}"/>
          </ac:spMkLst>
        </pc:spChg>
        <pc:spChg chg="add mod">
          <ac:chgData name="Khanh Do VSP" userId="e38e0d4bef38335b" providerId="LiveId" clId="{68805544-1A7C-4631-AA22-323BC9C02926}" dt="2024-02-20T00:34:00.960" v="388"/>
          <ac:spMkLst>
            <pc:docMk/>
            <pc:sldMk cId="2083244102" sldId="318"/>
            <ac:spMk id="47" creationId="{1E266B8F-7B88-BE9C-C0B6-EA89C16B4C44}"/>
          </ac:spMkLst>
        </pc:spChg>
        <pc:spChg chg="add mod">
          <ac:chgData name="Khanh Do VSP" userId="e38e0d4bef38335b" providerId="LiveId" clId="{68805544-1A7C-4631-AA22-323BC9C02926}" dt="2024-02-20T00:34:00.960" v="388"/>
          <ac:spMkLst>
            <pc:docMk/>
            <pc:sldMk cId="2083244102" sldId="318"/>
            <ac:spMk id="48" creationId="{5F264629-A61C-65AB-80AB-B6DE70EF4DB8}"/>
          </ac:spMkLst>
        </pc:spChg>
        <pc:spChg chg="add mod">
          <ac:chgData name="Khanh Do VSP" userId="e38e0d4bef38335b" providerId="LiveId" clId="{68805544-1A7C-4631-AA22-323BC9C02926}" dt="2024-02-20T00:34:00.960" v="388"/>
          <ac:spMkLst>
            <pc:docMk/>
            <pc:sldMk cId="2083244102" sldId="318"/>
            <ac:spMk id="49" creationId="{DB0922E0-2375-2C2D-387A-D38F37BF4C32}"/>
          </ac:spMkLst>
        </pc:spChg>
        <pc:spChg chg="add mod">
          <ac:chgData name="Khanh Do VSP" userId="e38e0d4bef38335b" providerId="LiveId" clId="{68805544-1A7C-4631-AA22-323BC9C02926}" dt="2024-02-20T00:34:00.960" v="388"/>
          <ac:spMkLst>
            <pc:docMk/>
            <pc:sldMk cId="2083244102" sldId="318"/>
            <ac:spMk id="50" creationId="{945990FC-F5C8-B278-ED9C-EFEAEEF8C9FD}"/>
          </ac:spMkLst>
        </pc:spChg>
        <pc:spChg chg="mod">
          <ac:chgData name="Khanh Do VSP" userId="e38e0d4bef38335b" providerId="LiveId" clId="{68805544-1A7C-4631-AA22-323BC9C02926}" dt="2024-02-20T00:18:39.320" v="20" actId="255"/>
          <ac:spMkLst>
            <pc:docMk/>
            <pc:sldMk cId="2083244102" sldId="318"/>
            <ac:spMk id="78" creationId="{475758C1-24F8-B5B8-AFFB-19AE9361C155}"/>
          </ac:spMkLst>
        </pc:spChg>
        <pc:spChg chg="mod">
          <ac:chgData name="Khanh Do VSP" userId="e38e0d4bef38335b" providerId="LiveId" clId="{68805544-1A7C-4631-AA22-323BC9C02926}" dt="2024-02-20T00:18:39.320" v="20" actId="255"/>
          <ac:spMkLst>
            <pc:docMk/>
            <pc:sldMk cId="2083244102" sldId="318"/>
            <ac:spMk id="79" creationId="{3247C36A-93E7-80F8-AFC3-2C2783687F55}"/>
          </ac:spMkLst>
        </pc:spChg>
        <pc:spChg chg="mod">
          <ac:chgData name="Khanh Do VSP" userId="e38e0d4bef38335b" providerId="LiveId" clId="{68805544-1A7C-4631-AA22-323BC9C02926}" dt="2024-02-20T00:18:39.320" v="20" actId="255"/>
          <ac:spMkLst>
            <pc:docMk/>
            <pc:sldMk cId="2083244102" sldId="318"/>
            <ac:spMk id="80" creationId="{89AF54EB-6DBA-07CA-E77C-90533A863729}"/>
          </ac:spMkLst>
        </pc:spChg>
        <pc:spChg chg="mod">
          <ac:chgData name="Khanh Do VSP" userId="e38e0d4bef38335b" providerId="LiveId" clId="{68805544-1A7C-4631-AA22-323BC9C02926}" dt="2024-02-20T00:18:39.320" v="20" actId="255"/>
          <ac:spMkLst>
            <pc:docMk/>
            <pc:sldMk cId="2083244102" sldId="318"/>
            <ac:spMk id="82" creationId="{B67E4906-DA7E-93AF-4F03-524B0DDB4732}"/>
          </ac:spMkLst>
        </pc:spChg>
        <pc:spChg chg="mod">
          <ac:chgData name="Khanh Do VSP" userId="e38e0d4bef38335b" providerId="LiveId" clId="{68805544-1A7C-4631-AA22-323BC9C02926}" dt="2024-02-20T00:18:39.320" v="20" actId="255"/>
          <ac:spMkLst>
            <pc:docMk/>
            <pc:sldMk cId="2083244102" sldId="318"/>
            <ac:spMk id="83" creationId="{A4BC31AF-057A-E329-E055-AEC6DFC6594F}"/>
          </ac:spMkLst>
        </pc:spChg>
        <pc:spChg chg="mod">
          <ac:chgData name="Khanh Do VSP" userId="e38e0d4bef38335b" providerId="LiveId" clId="{68805544-1A7C-4631-AA22-323BC9C02926}" dt="2024-02-20T00:18:39.320" v="20" actId="255"/>
          <ac:spMkLst>
            <pc:docMk/>
            <pc:sldMk cId="2083244102" sldId="318"/>
            <ac:spMk id="84" creationId="{22D42466-855B-F558-38DF-43FDC5F74FE2}"/>
          </ac:spMkLst>
        </pc:spChg>
        <pc:spChg chg="mod">
          <ac:chgData name="Khanh Do VSP" userId="e38e0d4bef38335b" providerId="LiveId" clId="{68805544-1A7C-4631-AA22-323BC9C02926}" dt="2024-02-20T00:18:39.320" v="20" actId="255"/>
          <ac:spMkLst>
            <pc:docMk/>
            <pc:sldMk cId="2083244102" sldId="318"/>
            <ac:spMk id="86" creationId="{0CB5A391-68B8-5087-E097-650DAAE3AE28}"/>
          </ac:spMkLst>
        </pc:spChg>
        <pc:spChg chg="mod">
          <ac:chgData name="Khanh Do VSP" userId="e38e0d4bef38335b" providerId="LiveId" clId="{68805544-1A7C-4631-AA22-323BC9C02926}" dt="2024-02-20T00:18:39.320" v="20" actId="255"/>
          <ac:spMkLst>
            <pc:docMk/>
            <pc:sldMk cId="2083244102" sldId="318"/>
            <ac:spMk id="87" creationId="{51451209-7953-BD40-68AC-6E433F7BD50E}"/>
          </ac:spMkLst>
        </pc:spChg>
        <pc:spChg chg="mod">
          <ac:chgData name="Khanh Do VSP" userId="e38e0d4bef38335b" providerId="LiveId" clId="{68805544-1A7C-4631-AA22-323BC9C02926}" dt="2024-02-20T00:18:39.320" v="20" actId="255"/>
          <ac:spMkLst>
            <pc:docMk/>
            <pc:sldMk cId="2083244102" sldId="318"/>
            <ac:spMk id="88" creationId="{3CB2BE5B-2733-FED4-D64F-CD4E6242EC37}"/>
          </ac:spMkLst>
        </pc:spChg>
        <pc:spChg chg="mod">
          <ac:chgData name="Khanh Do VSP" userId="e38e0d4bef38335b" providerId="LiveId" clId="{68805544-1A7C-4631-AA22-323BC9C02926}" dt="2024-02-20T00:18:39.320" v="20" actId="255"/>
          <ac:spMkLst>
            <pc:docMk/>
            <pc:sldMk cId="2083244102" sldId="318"/>
            <ac:spMk id="90" creationId="{B7F70F3C-1361-C1AD-759D-7A68FF9C9BD2}"/>
          </ac:spMkLst>
        </pc:spChg>
        <pc:spChg chg="mod">
          <ac:chgData name="Khanh Do VSP" userId="e38e0d4bef38335b" providerId="LiveId" clId="{68805544-1A7C-4631-AA22-323BC9C02926}" dt="2024-02-20T00:18:39.320" v="20" actId="255"/>
          <ac:spMkLst>
            <pc:docMk/>
            <pc:sldMk cId="2083244102" sldId="318"/>
            <ac:spMk id="91" creationId="{3949E750-4142-506A-84BF-CD467CB3D887}"/>
          </ac:spMkLst>
        </pc:spChg>
        <pc:spChg chg="mod">
          <ac:chgData name="Khanh Do VSP" userId="e38e0d4bef38335b" providerId="LiveId" clId="{68805544-1A7C-4631-AA22-323BC9C02926}" dt="2024-02-20T00:18:39.320" v="20" actId="255"/>
          <ac:spMkLst>
            <pc:docMk/>
            <pc:sldMk cId="2083244102" sldId="318"/>
            <ac:spMk id="92" creationId="{B821DFA5-3D41-042C-D9D4-E9382BD41E4D}"/>
          </ac:spMkLst>
        </pc:spChg>
        <pc:spChg chg="mod">
          <ac:chgData name="Khanh Do VSP" userId="e38e0d4bef38335b" providerId="LiveId" clId="{68805544-1A7C-4631-AA22-323BC9C02926}" dt="2024-02-20T00:18:39.320" v="20" actId="255"/>
          <ac:spMkLst>
            <pc:docMk/>
            <pc:sldMk cId="2083244102" sldId="318"/>
            <ac:spMk id="94" creationId="{09531910-5883-7E8B-8530-E62A133185DB}"/>
          </ac:spMkLst>
        </pc:spChg>
        <pc:spChg chg="mod">
          <ac:chgData name="Khanh Do VSP" userId="e38e0d4bef38335b" providerId="LiveId" clId="{68805544-1A7C-4631-AA22-323BC9C02926}" dt="2024-02-20T00:18:39.320" v="20" actId="255"/>
          <ac:spMkLst>
            <pc:docMk/>
            <pc:sldMk cId="2083244102" sldId="318"/>
            <ac:spMk id="95" creationId="{7837588B-9F51-C934-9A79-F7A351B25677}"/>
          </ac:spMkLst>
        </pc:spChg>
        <pc:spChg chg="mod">
          <ac:chgData name="Khanh Do VSP" userId="e38e0d4bef38335b" providerId="LiveId" clId="{68805544-1A7C-4631-AA22-323BC9C02926}" dt="2024-02-20T00:18:39.320" v="20" actId="255"/>
          <ac:spMkLst>
            <pc:docMk/>
            <pc:sldMk cId="2083244102" sldId="318"/>
            <ac:spMk id="96" creationId="{BF15632D-204D-1935-EDDA-757E2700ED5F}"/>
          </ac:spMkLst>
        </pc:spChg>
        <pc:spChg chg="mod">
          <ac:chgData name="Khanh Do VSP" userId="e38e0d4bef38335b" providerId="LiveId" clId="{68805544-1A7C-4631-AA22-323BC9C02926}" dt="2024-02-20T00:18:39.320" v="20" actId="255"/>
          <ac:spMkLst>
            <pc:docMk/>
            <pc:sldMk cId="2083244102" sldId="318"/>
            <ac:spMk id="98" creationId="{BB928E2B-3E47-AF8B-B9A9-64F23AC99E88}"/>
          </ac:spMkLst>
        </pc:spChg>
        <pc:spChg chg="mod">
          <ac:chgData name="Khanh Do VSP" userId="e38e0d4bef38335b" providerId="LiveId" clId="{68805544-1A7C-4631-AA22-323BC9C02926}" dt="2024-02-20T00:18:39.320" v="20" actId="255"/>
          <ac:spMkLst>
            <pc:docMk/>
            <pc:sldMk cId="2083244102" sldId="318"/>
            <ac:spMk id="99" creationId="{EF1A27B1-3F2E-1470-EDCE-26676E167DFA}"/>
          </ac:spMkLst>
        </pc:spChg>
        <pc:spChg chg="mod">
          <ac:chgData name="Khanh Do VSP" userId="e38e0d4bef38335b" providerId="LiveId" clId="{68805544-1A7C-4631-AA22-323BC9C02926}" dt="2024-02-20T00:18:39.320" v="20" actId="255"/>
          <ac:spMkLst>
            <pc:docMk/>
            <pc:sldMk cId="2083244102" sldId="318"/>
            <ac:spMk id="100" creationId="{49185F00-8315-6388-5F8E-9190E13405A8}"/>
          </ac:spMkLst>
        </pc:spChg>
        <pc:spChg chg="mod">
          <ac:chgData name="Khanh Do VSP" userId="e38e0d4bef38335b" providerId="LiveId" clId="{68805544-1A7C-4631-AA22-323BC9C02926}" dt="2024-02-20T00:18:39.320" v="20" actId="255"/>
          <ac:spMkLst>
            <pc:docMk/>
            <pc:sldMk cId="2083244102" sldId="318"/>
            <ac:spMk id="102" creationId="{1E5C30B8-0309-8557-95A1-068962707D73}"/>
          </ac:spMkLst>
        </pc:spChg>
        <pc:spChg chg="mod">
          <ac:chgData name="Khanh Do VSP" userId="e38e0d4bef38335b" providerId="LiveId" clId="{68805544-1A7C-4631-AA22-323BC9C02926}" dt="2024-02-20T00:18:39.320" v="20" actId="255"/>
          <ac:spMkLst>
            <pc:docMk/>
            <pc:sldMk cId="2083244102" sldId="318"/>
            <ac:spMk id="103" creationId="{25DBE3F5-60C5-39D0-E9FF-CD4AD5FDED0C}"/>
          </ac:spMkLst>
        </pc:spChg>
        <pc:spChg chg="mod">
          <ac:chgData name="Khanh Do VSP" userId="e38e0d4bef38335b" providerId="LiveId" clId="{68805544-1A7C-4631-AA22-323BC9C02926}" dt="2024-02-20T00:18:39.320" v="20" actId="255"/>
          <ac:spMkLst>
            <pc:docMk/>
            <pc:sldMk cId="2083244102" sldId="318"/>
            <ac:spMk id="104" creationId="{D03732B5-0D81-7DB3-FA32-9A2C5768591C}"/>
          </ac:spMkLst>
        </pc:spChg>
        <pc:spChg chg="del mod">
          <ac:chgData name="Khanh Do VSP" userId="e38e0d4bef38335b" providerId="LiveId" clId="{68805544-1A7C-4631-AA22-323BC9C02926}" dt="2024-02-20T00:33:30.825" v="374" actId="478"/>
          <ac:spMkLst>
            <pc:docMk/>
            <pc:sldMk cId="2083244102" sldId="318"/>
            <ac:spMk id="107" creationId="{6C69EDAD-544B-632A-9038-8E0C478AE079}"/>
          </ac:spMkLst>
        </pc:spChg>
        <pc:spChg chg="del mod">
          <ac:chgData name="Khanh Do VSP" userId="e38e0d4bef38335b" providerId="LiveId" clId="{68805544-1A7C-4631-AA22-323BC9C02926}" dt="2024-02-20T00:33:30.825" v="374" actId="478"/>
          <ac:spMkLst>
            <pc:docMk/>
            <pc:sldMk cId="2083244102" sldId="318"/>
            <ac:spMk id="142" creationId="{CDBA3CB4-4563-C79A-60BD-AA164CEC6D7B}"/>
          </ac:spMkLst>
        </pc:spChg>
        <pc:spChg chg="del mod">
          <ac:chgData name="Khanh Do VSP" userId="e38e0d4bef38335b" providerId="LiveId" clId="{68805544-1A7C-4631-AA22-323BC9C02926}" dt="2024-02-20T00:33:30.825" v="374" actId="478"/>
          <ac:spMkLst>
            <pc:docMk/>
            <pc:sldMk cId="2083244102" sldId="318"/>
            <ac:spMk id="143" creationId="{15B4412A-90FB-C608-8B5A-F4032F3C0E91}"/>
          </ac:spMkLst>
        </pc:spChg>
        <pc:spChg chg="del mod">
          <ac:chgData name="Khanh Do VSP" userId="e38e0d4bef38335b" providerId="LiveId" clId="{68805544-1A7C-4631-AA22-323BC9C02926}" dt="2024-02-20T00:33:30.825" v="374" actId="478"/>
          <ac:spMkLst>
            <pc:docMk/>
            <pc:sldMk cId="2083244102" sldId="318"/>
            <ac:spMk id="144" creationId="{23C4D284-BAD8-1297-8827-1E652834E03E}"/>
          </ac:spMkLst>
        </pc:spChg>
        <pc:spChg chg="del mod">
          <ac:chgData name="Khanh Do VSP" userId="e38e0d4bef38335b" providerId="LiveId" clId="{68805544-1A7C-4631-AA22-323BC9C02926}" dt="2024-02-20T00:33:30.825" v="374" actId="478"/>
          <ac:spMkLst>
            <pc:docMk/>
            <pc:sldMk cId="2083244102" sldId="318"/>
            <ac:spMk id="145" creationId="{1DB168DF-18D6-D81B-4F0E-B49499F34D5B}"/>
          </ac:spMkLst>
        </pc:spChg>
        <pc:spChg chg="del mod">
          <ac:chgData name="Khanh Do VSP" userId="e38e0d4bef38335b" providerId="LiveId" clId="{68805544-1A7C-4631-AA22-323BC9C02926}" dt="2024-02-20T00:33:30.825" v="374" actId="478"/>
          <ac:spMkLst>
            <pc:docMk/>
            <pc:sldMk cId="2083244102" sldId="318"/>
            <ac:spMk id="146" creationId="{61A4EB18-112F-AB71-0AB7-7D30698CD8B6}"/>
          </ac:spMkLst>
        </pc:spChg>
        <pc:spChg chg="del mod">
          <ac:chgData name="Khanh Do VSP" userId="e38e0d4bef38335b" providerId="LiveId" clId="{68805544-1A7C-4631-AA22-323BC9C02926}" dt="2024-02-20T00:33:30.825" v="374" actId="478"/>
          <ac:spMkLst>
            <pc:docMk/>
            <pc:sldMk cId="2083244102" sldId="318"/>
            <ac:spMk id="147" creationId="{1D1CEEA8-F795-CF1C-CB4A-92E01B02C6F9}"/>
          </ac:spMkLst>
        </pc:spChg>
        <pc:spChg chg="del mod">
          <ac:chgData name="Khanh Do VSP" userId="e38e0d4bef38335b" providerId="LiveId" clId="{68805544-1A7C-4631-AA22-323BC9C02926}" dt="2024-02-20T00:33:30.825" v="374" actId="478"/>
          <ac:spMkLst>
            <pc:docMk/>
            <pc:sldMk cId="2083244102" sldId="318"/>
            <ac:spMk id="148" creationId="{CEA0CA2C-E121-D8D0-0E42-6490A272F408}"/>
          </ac:spMkLst>
        </pc:spChg>
        <pc:grpChg chg="add mod">
          <ac:chgData name="Khanh Do VSP" userId="e38e0d4bef38335b" providerId="LiveId" clId="{68805544-1A7C-4631-AA22-323BC9C02926}" dt="2024-02-20T00:34:00.960" v="388"/>
          <ac:grpSpMkLst>
            <pc:docMk/>
            <pc:sldMk cId="2083244102" sldId="318"/>
            <ac:grpSpMk id="2" creationId="{48C2A592-1DC1-D8FB-5788-11B06D5F1244}"/>
          </ac:grpSpMkLst>
        </pc:grpChg>
        <pc:grpChg chg="add mod">
          <ac:chgData name="Khanh Do VSP" userId="e38e0d4bef38335b" providerId="LiveId" clId="{68805544-1A7C-4631-AA22-323BC9C02926}" dt="2024-02-20T00:34:00.960" v="388"/>
          <ac:grpSpMkLst>
            <pc:docMk/>
            <pc:sldMk cId="2083244102" sldId="318"/>
            <ac:grpSpMk id="8" creationId="{6F1BB42B-C490-79D0-CD85-C3297A81492F}"/>
          </ac:grpSpMkLst>
        </pc:grpChg>
        <pc:grpChg chg="add mod">
          <ac:chgData name="Khanh Do VSP" userId="e38e0d4bef38335b" providerId="LiveId" clId="{68805544-1A7C-4631-AA22-323BC9C02926}" dt="2024-02-20T00:34:00.960" v="388"/>
          <ac:grpSpMkLst>
            <pc:docMk/>
            <pc:sldMk cId="2083244102" sldId="318"/>
            <ac:grpSpMk id="12" creationId="{6FD070BF-23D1-920E-AA1F-7F14B8A5A2AA}"/>
          </ac:grpSpMkLst>
        </pc:grpChg>
        <pc:grpChg chg="add mod">
          <ac:chgData name="Khanh Do VSP" userId="e38e0d4bef38335b" providerId="LiveId" clId="{68805544-1A7C-4631-AA22-323BC9C02926}" dt="2024-02-20T00:34:00.960" v="388"/>
          <ac:grpSpMkLst>
            <pc:docMk/>
            <pc:sldMk cId="2083244102" sldId="318"/>
            <ac:grpSpMk id="16" creationId="{F2398CC0-8382-7D4F-11FD-6FF3925DEEBB}"/>
          </ac:grpSpMkLst>
        </pc:grpChg>
        <pc:grpChg chg="add mod">
          <ac:chgData name="Khanh Do VSP" userId="e38e0d4bef38335b" providerId="LiveId" clId="{68805544-1A7C-4631-AA22-323BC9C02926}" dt="2024-02-20T00:34:00.960" v="388"/>
          <ac:grpSpMkLst>
            <pc:docMk/>
            <pc:sldMk cId="2083244102" sldId="318"/>
            <ac:grpSpMk id="20" creationId="{2C7FE6D1-BEB2-3C9A-0069-F060C0F45BCD}"/>
          </ac:grpSpMkLst>
        </pc:grpChg>
        <pc:grpChg chg="add mod">
          <ac:chgData name="Khanh Do VSP" userId="e38e0d4bef38335b" providerId="LiveId" clId="{68805544-1A7C-4631-AA22-323BC9C02926}" dt="2024-02-20T00:34:00.960" v="388"/>
          <ac:grpSpMkLst>
            <pc:docMk/>
            <pc:sldMk cId="2083244102" sldId="318"/>
            <ac:grpSpMk id="24" creationId="{47DBF30D-BDC0-9059-AB36-4A3273284E5E}"/>
          </ac:grpSpMkLst>
        </pc:grpChg>
        <pc:grpChg chg="add mod">
          <ac:chgData name="Khanh Do VSP" userId="e38e0d4bef38335b" providerId="LiveId" clId="{68805544-1A7C-4631-AA22-323BC9C02926}" dt="2024-02-20T00:34:00.960" v="388"/>
          <ac:grpSpMkLst>
            <pc:docMk/>
            <pc:sldMk cId="2083244102" sldId="318"/>
            <ac:grpSpMk id="32" creationId="{A18AE4C7-331B-7D51-26CB-E49FFE62CEF7}"/>
          </ac:grpSpMkLst>
        </pc:grpChg>
        <pc:grpChg chg="add mod">
          <ac:chgData name="Khanh Do VSP" userId="e38e0d4bef38335b" providerId="LiveId" clId="{68805544-1A7C-4631-AA22-323BC9C02926}" dt="2024-02-20T00:34:00.960" v="388"/>
          <ac:grpSpMkLst>
            <pc:docMk/>
            <pc:sldMk cId="2083244102" sldId="318"/>
            <ac:grpSpMk id="36" creationId="{D4939830-9B23-766C-924E-F5E5D3DCBA83}"/>
          </ac:grpSpMkLst>
        </pc:grpChg>
        <pc:grpChg chg="add mod">
          <ac:chgData name="Khanh Do VSP" userId="e38e0d4bef38335b" providerId="LiveId" clId="{68805544-1A7C-4631-AA22-323BC9C02926}" dt="2024-02-20T00:34:00.960" v="388"/>
          <ac:grpSpMkLst>
            <pc:docMk/>
            <pc:sldMk cId="2083244102" sldId="318"/>
            <ac:grpSpMk id="40" creationId="{1FE5B483-53A3-D973-9C28-C2604A477DB9}"/>
          </ac:grpSpMkLst>
        </pc:grpChg>
        <pc:grpChg chg="del">
          <ac:chgData name="Khanh Do VSP" userId="e38e0d4bef38335b" providerId="LiveId" clId="{68805544-1A7C-4631-AA22-323BC9C02926}" dt="2024-02-20T00:33:30.825" v="374" actId="478"/>
          <ac:grpSpMkLst>
            <pc:docMk/>
            <pc:sldMk cId="2083244102" sldId="318"/>
            <ac:grpSpMk id="46" creationId="{D7131E33-5157-E982-0A58-84A48ADB0977}"/>
          </ac:grpSpMkLst>
        </pc:grpChg>
        <pc:grpChg chg="del">
          <ac:chgData name="Khanh Do VSP" userId="e38e0d4bef38335b" providerId="LiveId" clId="{68805544-1A7C-4631-AA22-323BC9C02926}" dt="2024-02-20T00:33:30.825" v="374" actId="478"/>
          <ac:grpSpMkLst>
            <pc:docMk/>
            <pc:sldMk cId="2083244102" sldId="318"/>
            <ac:grpSpMk id="77" creationId="{75F016B1-0E36-9A2F-1041-8FD3729434A5}"/>
          </ac:grpSpMkLst>
        </pc:grpChg>
        <pc:grpChg chg="del">
          <ac:chgData name="Khanh Do VSP" userId="e38e0d4bef38335b" providerId="LiveId" clId="{68805544-1A7C-4631-AA22-323BC9C02926}" dt="2024-02-20T00:33:30.825" v="374" actId="478"/>
          <ac:grpSpMkLst>
            <pc:docMk/>
            <pc:sldMk cId="2083244102" sldId="318"/>
            <ac:grpSpMk id="81" creationId="{85633719-29DA-605A-82D4-994C43B2D868}"/>
          </ac:grpSpMkLst>
        </pc:grpChg>
        <pc:grpChg chg="del">
          <ac:chgData name="Khanh Do VSP" userId="e38e0d4bef38335b" providerId="LiveId" clId="{68805544-1A7C-4631-AA22-323BC9C02926}" dt="2024-02-20T00:33:30.825" v="374" actId="478"/>
          <ac:grpSpMkLst>
            <pc:docMk/>
            <pc:sldMk cId="2083244102" sldId="318"/>
            <ac:grpSpMk id="85" creationId="{AD9D039B-0B50-84DC-1A16-D7E10A566336}"/>
          </ac:grpSpMkLst>
        </pc:grpChg>
        <pc:grpChg chg="del">
          <ac:chgData name="Khanh Do VSP" userId="e38e0d4bef38335b" providerId="LiveId" clId="{68805544-1A7C-4631-AA22-323BC9C02926}" dt="2024-02-20T00:33:30.825" v="374" actId="478"/>
          <ac:grpSpMkLst>
            <pc:docMk/>
            <pc:sldMk cId="2083244102" sldId="318"/>
            <ac:grpSpMk id="89" creationId="{916085C4-8E36-81F1-414E-0F226296923F}"/>
          </ac:grpSpMkLst>
        </pc:grpChg>
        <pc:grpChg chg="del">
          <ac:chgData name="Khanh Do VSP" userId="e38e0d4bef38335b" providerId="LiveId" clId="{68805544-1A7C-4631-AA22-323BC9C02926}" dt="2024-02-20T00:33:30.825" v="374" actId="478"/>
          <ac:grpSpMkLst>
            <pc:docMk/>
            <pc:sldMk cId="2083244102" sldId="318"/>
            <ac:grpSpMk id="93" creationId="{14ADCD67-2D58-D062-28E4-ED7896CD0C08}"/>
          </ac:grpSpMkLst>
        </pc:grpChg>
        <pc:grpChg chg="del">
          <ac:chgData name="Khanh Do VSP" userId="e38e0d4bef38335b" providerId="LiveId" clId="{68805544-1A7C-4631-AA22-323BC9C02926}" dt="2024-02-20T00:33:30.825" v="374" actId="478"/>
          <ac:grpSpMkLst>
            <pc:docMk/>
            <pc:sldMk cId="2083244102" sldId="318"/>
            <ac:grpSpMk id="97" creationId="{95E8A607-1ED0-90E9-CD70-09539DA3A77C}"/>
          </ac:grpSpMkLst>
        </pc:grpChg>
        <pc:grpChg chg="del">
          <ac:chgData name="Khanh Do VSP" userId="e38e0d4bef38335b" providerId="LiveId" clId="{68805544-1A7C-4631-AA22-323BC9C02926}" dt="2024-02-20T00:33:30.825" v="374" actId="478"/>
          <ac:grpSpMkLst>
            <pc:docMk/>
            <pc:sldMk cId="2083244102" sldId="318"/>
            <ac:grpSpMk id="101" creationId="{A4080392-E130-2793-3D0E-576407CEE548}"/>
          </ac:grpSpMkLst>
        </pc:grpChg>
      </pc:sldChg>
      <pc:sldChg chg="modSp del mod">
        <pc:chgData name="Khanh Do VSP" userId="e38e0d4bef38335b" providerId="LiveId" clId="{68805544-1A7C-4631-AA22-323BC9C02926}" dt="2024-02-20T00:33:26.146" v="373" actId="2696"/>
        <pc:sldMkLst>
          <pc:docMk/>
          <pc:sldMk cId="3733091443" sldId="319"/>
        </pc:sldMkLst>
        <pc:spChg chg="mod">
          <ac:chgData name="Khanh Do VSP" userId="e38e0d4bef38335b" providerId="LiveId" clId="{68805544-1A7C-4631-AA22-323BC9C02926}" dt="2024-02-20T00:18:42.679" v="21" actId="255"/>
          <ac:spMkLst>
            <pc:docMk/>
            <pc:sldMk cId="3733091443" sldId="319"/>
            <ac:spMk id="6" creationId="{FD3FFCAF-49E3-D6CB-2EED-03DF59CCEB47}"/>
          </ac:spMkLst>
        </pc:spChg>
        <pc:spChg chg="mod">
          <ac:chgData name="Khanh Do VSP" userId="e38e0d4bef38335b" providerId="LiveId" clId="{68805544-1A7C-4631-AA22-323BC9C02926}" dt="2024-02-20T00:18:42.679" v="21" actId="255"/>
          <ac:spMkLst>
            <pc:docMk/>
            <pc:sldMk cId="3733091443" sldId="319"/>
            <ac:spMk id="7" creationId="{BBEF38D3-A5FF-EC1A-6BAC-CB2D5D8DAFCC}"/>
          </ac:spMkLst>
        </pc:spChg>
        <pc:spChg chg="mod">
          <ac:chgData name="Khanh Do VSP" userId="e38e0d4bef38335b" providerId="LiveId" clId="{68805544-1A7C-4631-AA22-323BC9C02926}" dt="2024-02-20T00:18:42.679" v="21" actId="255"/>
          <ac:spMkLst>
            <pc:docMk/>
            <pc:sldMk cId="3733091443" sldId="319"/>
            <ac:spMk id="26" creationId="{612B6004-4026-9DA2-1F9F-F00DBA58D03C}"/>
          </ac:spMkLst>
        </pc:spChg>
        <pc:spChg chg="mod">
          <ac:chgData name="Khanh Do VSP" userId="e38e0d4bef38335b" providerId="LiveId" clId="{68805544-1A7C-4631-AA22-323BC9C02926}" dt="2024-02-20T00:18:42.679" v="21" actId="255"/>
          <ac:spMkLst>
            <pc:docMk/>
            <pc:sldMk cId="3733091443" sldId="319"/>
            <ac:spMk id="78" creationId="{2E049450-0803-C0DF-4742-D9C67BF99BF2}"/>
          </ac:spMkLst>
        </pc:spChg>
        <pc:spChg chg="mod">
          <ac:chgData name="Khanh Do VSP" userId="e38e0d4bef38335b" providerId="LiveId" clId="{68805544-1A7C-4631-AA22-323BC9C02926}" dt="2024-02-20T00:18:42.679" v="21" actId="255"/>
          <ac:spMkLst>
            <pc:docMk/>
            <pc:sldMk cId="3733091443" sldId="319"/>
            <ac:spMk id="79" creationId="{3B3C4175-BFBB-FCDE-BBFE-42C5B907BD6C}"/>
          </ac:spMkLst>
        </pc:spChg>
        <pc:spChg chg="mod">
          <ac:chgData name="Khanh Do VSP" userId="e38e0d4bef38335b" providerId="LiveId" clId="{68805544-1A7C-4631-AA22-323BC9C02926}" dt="2024-02-20T00:18:42.679" v="21" actId="255"/>
          <ac:spMkLst>
            <pc:docMk/>
            <pc:sldMk cId="3733091443" sldId="319"/>
            <ac:spMk id="80" creationId="{51B7DD98-4A29-89EF-700E-265F489F6CDB}"/>
          </ac:spMkLst>
        </pc:spChg>
        <pc:spChg chg="mod">
          <ac:chgData name="Khanh Do VSP" userId="e38e0d4bef38335b" providerId="LiveId" clId="{68805544-1A7C-4631-AA22-323BC9C02926}" dt="2024-02-20T00:18:42.679" v="21" actId="255"/>
          <ac:spMkLst>
            <pc:docMk/>
            <pc:sldMk cId="3733091443" sldId="319"/>
            <ac:spMk id="82" creationId="{05063460-8656-E7E1-B995-6641E34FEBA5}"/>
          </ac:spMkLst>
        </pc:spChg>
        <pc:spChg chg="mod">
          <ac:chgData name="Khanh Do VSP" userId="e38e0d4bef38335b" providerId="LiveId" clId="{68805544-1A7C-4631-AA22-323BC9C02926}" dt="2024-02-20T00:18:42.679" v="21" actId="255"/>
          <ac:spMkLst>
            <pc:docMk/>
            <pc:sldMk cId="3733091443" sldId="319"/>
            <ac:spMk id="83" creationId="{36146E1F-A384-81D0-8D21-DD31C88F0B97}"/>
          </ac:spMkLst>
        </pc:spChg>
        <pc:spChg chg="mod">
          <ac:chgData name="Khanh Do VSP" userId="e38e0d4bef38335b" providerId="LiveId" clId="{68805544-1A7C-4631-AA22-323BC9C02926}" dt="2024-02-20T00:18:42.679" v="21" actId="255"/>
          <ac:spMkLst>
            <pc:docMk/>
            <pc:sldMk cId="3733091443" sldId="319"/>
            <ac:spMk id="84" creationId="{17AE84B5-057C-521E-8423-1CAD239DF22C}"/>
          </ac:spMkLst>
        </pc:spChg>
        <pc:spChg chg="mod">
          <ac:chgData name="Khanh Do VSP" userId="e38e0d4bef38335b" providerId="LiveId" clId="{68805544-1A7C-4631-AA22-323BC9C02926}" dt="2024-02-20T00:18:42.679" v="21" actId="255"/>
          <ac:spMkLst>
            <pc:docMk/>
            <pc:sldMk cId="3733091443" sldId="319"/>
            <ac:spMk id="86" creationId="{3B0B187C-5B35-A547-1B84-E56DA647368C}"/>
          </ac:spMkLst>
        </pc:spChg>
        <pc:spChg chg="mod">
          <ac:chgData name="Khanh Do VSP" userId="e38e0d4bef38335b" providerId="LiveId" clId="{68805544-1A7C-4631-AA22-323BC9C02926}" dt="2024-02-20T00:18:42.679" v="21" actId="255"/>
          <ac:spMkLst>
            <pc:docMk/>
            <pc:sldMk cId="3733091443" sldId="319"/>
            <ac:spMk id="87" creationId="{69517EF9-AC38-B475-7CBA-8DF35272B0E6}"/>
          </ac:spMkLst>
        </pc:spChg>
        <pc:spChg chg="mod">
          <ac:chgData name="Khanh Do VSP" userId="e38e0d4bef38335b" providerId="LiveId" clId="{68805544-1A7C-4631-AA22-323BC9C02926}" dt="2024-02-20T00:18:42.679" v="21" actId="255"/>
          <ac:spMkLst>
            <pc:docMk/>
            <pc:sldMk cId="3733091443" sldId="319"/>
            <ac:spMk id="88" creationId="{0B0630CE-A5AB-5989-A1E8-AF80B578920A}"/>
          </ac:spMkLst>
        </pc:spChg>
        <pc:spChg chg="mod">
          <ac:chgData name="Khanh Do VSP" userId="e38e0d4bef38335b" providerId="LiveId" clId="{68805544-1A7C-4631-AA22-323BC9C02926}" dt="2024-02-20T00:18:42.679" v="21" actId="255"/>
          <ac:spMkLst>
            <pc:docMk/>
            <pc:sldMk cId="3733091443" sldId="319"/>
            <ac:spMk id="90" creationId="{F36D9AA1-F97D-EC68-8F7F-2AF29F945709}"/>
          </ac:spMkLst>
        </pc:spChg>
        <pc:spChg chg="mod">
          <ac:chgData name="Khanh Do VSP" userId="e38e0d4bef38335b" providerId="LiveId" clId="{68805544-1A7C-4631-AA22-323BC9C02926}" dt="2024-02-20T00:18:42.679" v="21" actId="255"/>
          <ac:spMkLst>
            <pc:docMk/>
            <pc:sldMk cId="3733091443" sldId="319"/>
            <ac:spMk id="91" creationId="{C3871945-D814-9D67-F019-D1250ECDA905}"/>
          </ac:spMkLst>
        </pc:spChg>
        <pc:spChg chg="mod">
          <ac:chgData name="Khanh Do VSP" userId="e38e0d4bef38335b" providerId="LiveId" clId="{68805544-1A7C-4631-AA22-323BC9C02926}" dt="2024-02-20T00:18:42.679" v="21" actId="255"/>
          <ac:spMkLst>
            <pc:docMk/>
            <pc:sldMk cId="3733091443" sldId="319"/>
            <ac:spMk id="92" creationId="{A26806B1-F861-EC25-4E36-22E140AE4527}"/>
          </ac:spMkLst>
        </pc:spChg>
        <pc:spChg chg="mod">
          <ac:chgData name="Khanh Do VSP" userId="e38e0d4bef38335b" providerId="LiveId" clId="{68805544-1A7C-4631-AA22-323BC9C02926}" dt="2024-02-20T00:18:42.679" v="21" actId="255"/>
          <ac:spMkLst>
            <pc:docMk/>
            <pc:sldMk cId="3733091443" sldId="319"/>
            <ac:spMk id="94" creationId="{0C337530-609C-FE31-02D3-734545B57150}"/>
          </ac:spMkLst>
        </pc:spChg>
        <pc:spChg chg="mod">
          <ac:chgData name="Khanh Do VSP" userId="e38e0d4bef38335b" providerId="LiveId" clId="{68805544-1A7C-4631-AA22-323BC9C02926}" dt="2024-02-20T00:18:42.679" v="21" actId="255"/>
          <ac:spMkLst>
            <pc:docMk/>
            <pc:sldMk cId="3733091443" sldId="319"/>
            <ac:spMk id="95" creationId="{2A7F0A42-E04C-6E4F-6DC3-AF041D5C6B8A}"/>
          </ac:spMkLst>
        </pc:spChg>
        <pc:spChg chg="mod">
          <ac:chgData name="Khanh Do VSP" userId="e38e0d4bef38335b" providerId="LiveId" clId="{68805544-1A7C-4631-AA22-323BC9C02926}" dt="2024-02-20T00:18:42.679" v="21" actId="255"/>
          <ac:spMkLst>
            <pc:docMk/>
            <pc:sldMk cId="3733091443" sldId="319"/>
            <ac:spMk id="96" creationId="{7E3C062A-7B60-0B3D-81A8-69C62753A40C}"/>
          </ac:spMkLst>
        </pc:spChg>
        <pc:spChg chg="mod">
          <ac:chgData name="Khanh Do VSP" userId="e38e0d4bef38335b" providerId="LiveId" clId="{68805544-1A7C-4631-AA22-323BC9C02926}" dt="2024-02-20T00:18:42.679" v="21" actId="255"/>
          <ac:spMkLst>
            <pc:docMk/>
            <pc:sldMk cId="3733091443" sldId="319"/>
            <ac:spMk id="98" creationId="{8620AC8A-744B-7737-1206-37B2D5B51658}"/>
          </ac:spMkLst>
        </pc:spChg>
        <pc:spChg chg="mod">
          <ac:chgData name="Khanh Do VSP" userId="e38e0d4bef38335b" providerId="LiveId" clId="{68805544-1A7C-4631-AA22-323BC9C02926}" dt="2024-02-20T00:18:42.679" v="21" actId="255"/>
          <ac:spMkLst>
            <pc:docMk/>
            <pc:sldMk cId="3733091443" sldId="319"/>
            <ac:spMk id="99" creationId="{2B6D67E3-A552-DD78-4A43-3E47403406E5}"/>
          </ac:spMkLst>
        </pc:spChg>
        <pc:spChg chg="mod">
          <ac:chgData name="Khanh Do VSP" userId="e38e0d4bef38335b" providerId="LiveId" clId="{68805544-1A7C-4631-AA22-323BC9C02926}" dt="2024-02-20T00:18:42.679" v="21" actId="255"/>
          <ac:spMkLst>
            <pc:docMk/>
            <pc:sldMk cId="3733091443" sldId="319"/>
            <ac:spMk id="100" creationId="{938F194E-B0CD-DA32-8D8E-3DFF62EE4933}"/>
          </ac:spMkLst>
        </pc:spChg>
        <pc:spChg chg="mod">
          <ac:chgData name="Khanh Do VSP" userId="e38e0d4bef38335b" providerId="LiveId" clId="{68805544-1A7C-4631-AA22-323BC9C02926}" dt="2024-02-20T00:18:42.679" v="21" actId="255"/>
          <ac:spMkLst>
            <pc:docMk/>
            <pc:sldMk cId="3733091443" sldId="319"/>
            <ac:spMk id="102" creationId="{167B1DBD-BBC1-ABB9-E4C4-9F7E0A260BD5}"/>
          </ac:spMkLst>
        </pc:spChg>
        <pc:spChg chg="mod">
          <ac:chgData name="Khanh Do VSP" userId="e38e0d4bef38335b" providerId="LiveId" clId="{68805544-1A7C-4631-AA22-323BC9C02926}" dt="2024-02-20T00:18:42.679" v="21" actId="255"/>
          <ac:spMkLst>
            <pc:docMk/>
            <pc:sldMk cId="3733091443" sldId="319"/>
            <ac:spMk id="103" creationId="{637EDF67-4C4E-CC92-20B3-C17A5354358A}"/>
          </ac:spMkLst>
        </pc:spChg>
        <pc:spChg chg="mod">
          <ac:chgData name="Khanh Do VSP" userId="e38e0d4bef38335b" providerId="LiveId" clId="{68805544-1A7C-4631-AA22-323BC9C02926}" dt="2024-02-20T00:18:42.679" v="21" actId="255"/>
          <ac:spMkLst>
            <pc:docMk/>
            <pc:sldMk cId="3733091443" sldId="319"/>
            <ac:spMk id="104" creationId="{DF4D3135-6383-BBFC-D94F-F989306F788F}"/>
          </ac:spMkLst>
        </pc:spChg>
        <pc:spChg chg="mod">
          <ac:chgData name="Khanh Do VSP" userId="e38e0d4bef38335b" providerId="LiveId" clId="{68805544-1A7C-4631-AA22-323BC9C02926}" dt="2024-02-20T00:18:42.679" v="21" actId="255"/>
          <ac:spMkLst>
            <pc:docMk/>
            <pc:sldMk cId="3733091443" sldId="319"/>
            <ac:spMk id="107" creationId="{FF033C70-D338-3B1C-655B-18B6FA79199B}"/>
          </ac:spMkLst>
        </pc:spChg>
        <pc:spChg chg="mod">
          <ac:chgData name="Khanh Do VSP" userId="e38e0d4bef38335b" providerId="LiveId" clId="{68805544-1A7C-4631-AA22-323BC9C02926}" dt="2024-02-20T00:18:42.679" v="21" actId="255"/>
          <ac:spMkLst>
            <pc:docMk/>
            <pc:sldMk cId="3733091443" sldId="319"/>
            <ac:spMk id="142" creationId="{3C4F4F3E-6A01-A5DF-AEBF-A6AE221DB63D}"/>
          </ac:spMkLst>
        </pc:spChg>
        <pc:spChg chg="mod">
          <ac:chgData name="Khanh Do VSP" userId="e38e0d4bef38335b" providerId="LiveId" clId="{68805544-1A7C-4631-AA22-323BC9C02926}" dt="2024-02-20T00:18:42.679" v="21" actId="255"/>
          <ac:spMkLst>
            <pc:docMk/>
            <pc:sldMk cId="3733091443" sldId="319"/>
            <ac:spMk id="143" creationId="{38B332AB-ADB3-B21F-2D55-1CD85EE1C30A}"/>
          </ac:spMkLst>
        </pc:spChg>
        <pc:spChg chg="mod">
          <ac:chgData name="Khanh Do VSP" userId="e38e0d4bef38335b" providerId="LiveId" clId="{68805544-1A7C-4631-AA22-323BC9C02926}" dt="2024-02-20T00:18:42.679" v="21" actId="255"/>
          <ac:spMkLst>
            <pc:docMk/>
            <pc:sldMk cId="3733091443" sldId="319"/>
            <ac:spMk id="144" creationId="{83E39FC2-3CDC-9CA8-361C-200B05731D16}"/>
          </ac:spMkLst>
        </pc:spChg>
        <pc:spChg chg="mod">
          <ac:chgData name="Khanh Do VSP" userId="e38e0d4bef38335b" providerId="LiveId" clId="{68805544-1A7C-4631-AA22-323BC9C02926}" dt="2024-02-20T00:18:42.679" v="21" actId="255"/>
          <ac:spMkLst>
            <pc:docMk/>
            <pc:sldMk cId="3733091443" sldId="319"/>
            <ac:spMk id="145" creationId="{B29B76B1-595E-68CE-035B-D869A248CBF2}"/>
          </ac:spMkLst>
        </pc:spChg>
        <pc:spChg chg="mod">
          <ac:chgData name="Khanh Do VSP" userId="e38e0d4bef38335b" providerId="LiveId" clId="{68805544-1A7C-4631-AA22-323BC9C02926}" dt="2024-02-20T00:18:42.679" v="21" actId="255"/>
          <ac:spMkLst>
            <pc:docMk/>
            <pc:sldMk cId="3733091443" sldId="319"/>
            <ac:spMk id="146" creationId="{F226C340-A73E-1472-7A3E-787A22B65C15}"/>
          </ac:spMkLst>
        </pc:spChg>
        <pc:spChg chg="mod">
          <ac:chgData name="Khanh Do VSP" userId="e38e0d4bef38335b" providerId="LiveId" clId="{68805544-1A7C-4631-AA22-323BC9C02926}" dt="2024-02-20T00:18:42.679" v="21" actId="255"/>
          <ac:spMkLst>
            <pc:docMk/>
            <pc:sldMk cId="3733091443" sldId="319"/>
            <ac:spMk id="147" creationId="{CAEF84D4-0B36-8A34-FF16-45C10347803F}"/>
          </ac:spMkLst>
        </pc:spChg>
        <pc:spChg chg="mod">
          <ac:chgData name="Khanh Do VSP" userId="e38e0d4bef38335b" providerId="LiveId" clId="{68805544-1A7C-4631-AA22-323BC9C02926}" dt="2024-02-20T00:18:42.679" v="21" actId="255"/>
          <ac:spMkLst>
            <pc:docMk/>
            <pc:sldMk cId="3733091443" sldId="319"/>
            <ac:spMk id="148" creationId="{21F24A93-3369-757A-17A6-6297829A4189}"/>
          </ac:spMkLst>
        </pc:spChg>
      </pc:sldChg>
      <pc:sldChg chg="addSp delSp modSp new mod ord">
        <pc:chgData name="Khanh Do VSP" userId="e38e0d4bef38335b" providerId="LiveId" clId="{68805544-1A7C-4631-AA22-323BC9C02926}" dt="2024-02-20T00:33:56.345" v="387" actId="571"/>
        <pc:sldMkLst>
          <pc:docMk/>
          <pc:sldMk cId="346145759" sldId="320"/>
        </pc:sldMkLst>
        <pc:spChg chg="del">
          <ac:chgData name="Khanh Do VSP" userId="e38e0d4bef38335b" providerId="LiveId" clId="{68805544-1A7C-4631-AA22-323BC9C02926}" dt="2024-02-20T00:24:41.422" v="91" actId="478"/>
          <ac:spMkLst>
            <pc:docMk/>
            <pc:sldMk cId="346145759" sldId="320"/>
            <ac:spMk id="2" creationId="{A89E6308-CED0-5154-7A0D-411CFB229870}"/>
          </ac:spMkLst>
        </pc:spChg>
        <pc:spChg chg="del">
          <ac:chgData name="Khanh Do VSP" userId="e38e0d4bef38335b" providerId="LiveId" clId="{68805544-1A7C-4631-AA22-323BC9C02926}" dt="2024-02-20T00:24:40.005" v="90" actId="478"/>
          <ac:spMkLst>
            <pc:docMk/>
            <pc:sldMk cId="346145759" sldId="320"/>
            <ac:spMk id="3" creationId="{36F8B260-CC59-8D73-80B4-9242DC15DC8E}"/>
          </ac:spMkLst>
        </pc:spChg>
        <pc:spChg chg="add del mod">
          <ac:chgData name="Khanh Do VSP" userId="e38e0d4bef38335b" providerId="LiveId" clId="{68805544-1A7C-4631-AA22-323BC9C02926}" dt="2024-02-20T00:26:37.322" v="144"/>
          <ac:spMkLst>
            <pc:docMk/>
            <pc:sldMk cId="346145759" sldId="320"/>
            <ac:spMk id="4" creationId="{00E438AE-660C-9B2E-9AAE-0111687A662D}"/>
          </ac:spMkLst>
        </pc:spChg>
        <pc:spChg chg="add del mod">
          <ac:chgData name="Khanh Do VSP" userId="e38e0d4bef38335b" providerId="LiveId" clId="{68805544-1A7C-4631-AA22-323BC9C02926}" dt="2024-02-20T00:26:42.320" v="148"/>
          <ac:spMkLst>
            <pc:docMk/>
            <pc:sldMk cId="346145759" sldId="320"/>
            <ac:spMk id="5" creationId="{85C7D0B5-D698-F6DB-1395-48822C24B1C9}"/>
          </ac:spMkLst>
        </pc:spChg>
        <pc:spChg chg="add del mod">
          <ac:chgData name="Khanh Do VSP" userId="e38e0d4bef38335b" providerId="LiveId" clId="{68805544-1A7C-4631-AA22-323BC9C02926}" dt="2024-02-20T00:26:46.605" v="152"/>
          <ac:spMkLst>
            <pc:docMk/>
            <pc:sldMk cId="346145759" sldId="320"/>
            <ac:spMk id="6" creationId="{3F7148A9-7E81-68D3-4F62-CA9C198FB67E}"/>
          </ac:spMkLst>
        </pc:spChg>
        <pc:spChg chg="add del mod">
          <ac:chgData name="Khanh Do VSP" userId="e38e0d4bef38335b" providerId="LiveId" clId="{68805544-1A7C-4631-AA22-323BC9C02926}" dt="2024-02-20T00:26:51.935" v="156"/>
          <ac:spMkLst>
            <pc:docMk/>
            <pc:sldMk cId="346145759" sldId="320"/>
            <ac:spMk id="7" creationId="{97EFEC0D-02CD-49DE-72E8-FB643FBB1166}"/>
          </ac:spMkLst>
        </pc:spChg>
        <pc:spChg chg="add del mod">
          <ac:chgData name="Khanh Do VSP" userId="e38e0d4bef38335b" providerId="LiveId" clId="{68805544-1A7C-4631-AA22-323BC9C02926}" dt="2024-02-20T00:26:57.090" v="160"/>
          <ac:spMkLst>
            <pc:docMk/>
            <pc:sldMk cId="346145759" sldId="320"/>
            <ac:spMk id="8" creationId="{C72180E7-2B8F-14D0-3235-7746CBA6DE3F}"/>
          </ac:spMkLst>
        </pc:spChg>
        <pc:spChg chg="add del mod">
          <ac:chgData name="Khanh Do VSP" userId="e38e0d4bef38335b" providerId="LiveId" clId="{68805544-1A7C-4631-AA22-323BC9C02926}" dt="2024-02-20T00:27:01.951" v="164"/>
          <ac:spMkLst>
            <pc:docMk/>
            <pc:sldMk cId="346145759" sldId="320"/>
            <ac:spMk id="9" creationId="{91709CB1-B53F-82DA-2FEC-36DEA0494998}"/>
          </ac:spMkLst>
        </pc:spChg>
        <pc:spChg chg="add del mod">
          <ac:chgData name="Khanh Do VSP" userId="e38e0d4bef38335b" providerId="LiveId" clId="{68805544-1A7C-4631-AA22-323BC9C02926}" dt="2024-02-20T00:27:07.568" v="168"/>
          <ac:spMkLst>
            <pc:docMk/>
            <pc:sldMk cId="346145759" sldId="320"/>
            <ac:spMk id="10" creationId="{AB89C1CA-DC09-6FA5-AD4E-2326E2FECBBB}"/>
          </ac:spMkLst>
        </pc:spChg>
        <pc:spChg chg="add del mod">
          <ac:chgData name="Khanh Do VSP" userId="e38e0d4bef38335b" providerId="LiveId" clId="{68805544-1A7C-4631-AA22-323BC9C02926}" dt="2024-02-20T00:27:14.412" v="172"/>
          <ac:spMkLst>
            <pc:docMk/>
            <pc:sldMk cId="346145759" sldId="320"/>
            <ac:spMk id="11" creationId="{8444C1B5-857B-FB99-C7F5-64EAAF3D43FF}"/>
          </ac:spMkLst>
        </pc:spChg>
        <pc:spChg chg="add del mod">
          <ac:chgData name="Khanh Do VSP" userId="e38e0d4bef38335b" providerId="LiveId" clId="{68805544-1A7C-4631-AA22-323BC9C02926}" dt="2024-02-20T00:28:11.406" v="185"/>
          <ac:spMkLst>
            <pc:docMk/>
            <pc:sldMk cId="346145759" sldId="320"/>
            <ac:spMk id="12" creationId="{214916D5-1398-128A-6106-E6EFFD935B50}"/>
          </ac:spMkLst>
        </pc:spChg>
        <pc:spChg chg="add del mod">
          <ac:chgData name="Khanh Do VSP" userId="e38e0d4bef38335b" providerId="LiveId" clId="{68805544-1A7C-4631-AA22-323BC9C02926}" dt="2024-02-20T00:28:16.189" v="189"/>
          <ac:spMkLst>
            <pc:docMk/>
            <pc:sldMk cId="346145759" sldId="320"/>
            <ac:spMk id="13" creationId="{89A511A5-E4A4-1274-E794-2E689892F124}"/>
          </ac:spMkLst>
        </pc:spChg>
        <pc:spChg chg="add del mod">
          <ac:chgData name="Khanh Do VSP" userId="e38e0d4bef38335b" providerId="LiveId" clId="{68805544-1A7C-4631-AA22-323BC9C02926}" dt="2024-02-20T00:28:20.967" v="193"/>
          <ac:spMkLst>
            <pc:docMk/>
            <pc:sldMk cId="346145759" sldId="320"/>
            <ac:spMk id="14" creationId="{0EBA4453-0D05-16AE-6645-3E1CF8C0F5BE}"/>
          </ac:spMkLst>
        </pc:spChg>
        <pc:spChg chg="add del mod">
          <ac:chgData name="Khanh Do VSP" userId="e38e0d4bef38335b" providerId="LiveId" clId="{68805544-1A7C-4631-AA22-323BC9C02926}" dt="2024-02-20T00:28:26.375" v="197"/>
          <ac:spMkLst>
            <pc:docMk/>
            <pc:sldMk cId="346145759" sldId="320"/>
            <ac:spMk id="15" creationId="{A6A969A4-B828-CC10-830E-D4FBBA87816E}"/>
          </ac:spMkLst>
        </pc:spChg>
        <pc:spChg chg="add del mod">
          <ac:chgData name="Khanh Do VSP" userId="e38e0d4bef38335b" providerId="LiveId" clId="{68805544-1A7C-4631-AA22-323BC9C02926}" dt="2024-02-20T00:28:30.626" v="201"/>
          <ac:spMkLst>
            <pc:docMk/>
            <pc:sldMk cId="346145759" sldId="320"/>
            <ac:spMk id="16" creationId="{12793711-4DE1-14F1-8B4B-B3AE08D3BF86}"/>
          </ac:spMkLst>
        </pc:spChg>
        <pc:spChg chg="add del mod">
          <ac:chgData name="Khanh Do VSP" userId="e38e0d4bef38335b" providerId="LiveId" clId="{68805544-1A7C-4631-AA22-323BC9C02926}" dt="2024-02-20T00:28:34.250" v="205"/>
          <ac:spMkLst>
            <pc:docMk/>
            <pc:sldMk cId="346145759" sldId="320"/>
            <ac:spMk id="17" creationId="{ABF11F0A-2B00-EF52-5EE7-45B6E1413DF3}"/>
          </ac:spMkLst>
        </pc:spChg>
        <pc:spChg chg="add del mod">
          <ac:chgData name="Khanh Do VSP" userId="e38e0d4bef38335b" providerId="LiveId" clId="{68805544-1A7C-4631-AA22-323BC9C02926}" dt="2024-02-20T00:28:38.717" v="209"/>
          <ac:spMkLst>
            <pc:docMk/>
            <pc:sldMk cId="346145759" sldId="320"/>
            <ac:spMk id="18" creationId="{C85A7F29-296C-2626-C221-753740690DD8}"/>
          </ac:spMkLst>
        </pc:spChg>
        <pc:spChg chg="add del mod">
          <ac:chgData name="Khanh Do VSP" userId="e38e0d4bef38335b" providerId="LiveId" clId="{68805544-1A7C-4631-AA22-323BC9C02926}" dt="2024-02-20T00:28:43.428" v="213"/>
          <ac:spMkLst>
            <pc:docMk/>
            <pc:sldMk cId="346145759" sldId="320"/>
            <ac:spMk id="19" creationId="{05868664-38D2-6816-9F59-6E916D1CBD9E}"/>
          </ac:spMkLst>
        </pc:spChg>
        <pc:spChg chg="add del mod">
          <ac:chgData name="Khanh Do VSP" userId="e38e0d4bef38335b" providerId="LiveId" clId="{68805544-1A7C-4631-AA22-323BC9C02926}" dt="2024-02-20T00:29:11.425" v="225"/>
          <ac:spMkLst>
            <pc:docMk/>
            <pc:sldMk cId="346145759" sldId="320"/>
            <ac:spMk id="20" creationId="{6402350A-950E-9605-AD7D-F586DA87ED9E}"/>
          </ac:spMkLst>
        </pc:spChg>
        <pc:spChg chg="add del mod">
          <ac:chgData name="Khanh Do VSP" userId="e38e0d4bef38335b" providerId="LiveId" clId="{68805544-1A7C-4631-AA22-323BC9C02926}" dt="2024-02-20T00:29:15.146" v="229"/>
          <ac:spMkLst>
            <pc:docMk/>
            <pc:sldMk cId="346145759" sldId="320"/>
            <ac:spMk id="21" creationId="{9BA22B70-FB5B-A14F-ECF3-DC2E6EFF3650}"/>
          </ac:spMkLst>
        </pc:spChg>
        <pc:spChg chg="add del mod">
          <ac:chgData name="Khanh Do VSP" userId="e38e0d4bef38335b" providerId="LiveId" clId="{68805544-1A7C-4631-AA22-323BC9C02926}" dt="2024-02-20T00:29:19.416" v="233"/>
          <ac:spMkLst>
            <pc:docMk/>
            <pc:sldMk cId="346145759" sldId="320"/>
            <ac:spMk id="22" creationId="{05652C99-8E67-AE37-B27C-CBD31C859AB2}"/>
          </ac:spMkLst>
        </pc:spChg>
        <pc:spChg chg="add del mod">
          <ac:chgData name="Khanh Do VSP" userId="e38e0d4bef38335b" providerId="LiveId" clId="{68805544-1A7C-4631-AA22-323BC9C02926}" dt="2024-02-20T00:29:25.198" v="237"/>
          <ac:spMkLst>
            <pc:docMk/>
            <pc:sldMk cId="346145759" sldId="320"/>
            <ac:spMk id="23" creationId="{7F33F95E-2CD7-DE88-79A3-33DAD0CA7810}"/>
          </ac:spMkLst>
        </pc:spChg>
        <pc:spChg chg="add del mod">
          <ac:chgData name="Khanh Do VSP" userId="e38e0d4bef38335b" providerId="LiveId" clId="{68805544-1A7C-4631-AA22-323BC9C02926}" dt="2024-02-20T00:29:40.537" v="241"/>
          <ac:spMkLst>
            <pc:docMk/>
            <pc:sldMk cId="346145759" sldId="320"/>
            <ac:spMk id="24" creationId="{806E3363-A1BC-8D78-DAD0-9032B7BD5055}"/>
          </ac:spMkLst>
        </pc:spChg>
        <pc:spChg chg="add del mod">
          <ac:chgData name="Khanh Do VSP" userId="e38e0d4bef38335b" providerId="LiveId" clId="{68805544-1A7C-4631-AA22-323BC9C02926}" dt="2024-02-20T00:29:44.721" v="245"/>
          <ac:spMkLst>
            <pc:docMk/>
            <pc:sldMk cId="346145759" sldId="320"/>
            <ac:spMk id="25" creationId="{29E5F1A0-78BC-4553-E75F-91CBD027509E}"/>
          </ac:spMkLst>
        </pc:spChg>
        <pc:spChg chg="add del mod">
          <ac:chgData name="Khanh Do VSP" userId="e38e0d4bef38335b" providerId="LiveId" clId="{68805544-1A7C-4631-AA22-323BC9C02926}" dt="2024-02-20T00:29:49.922" v="249"/>
          <ac:spMkLst>
            <pc:docMk/>
            <pc:sldMk cId="346145759" sldId="320"/>
            <ac:spMk id="26" creationId="{6E63F52E-B86C-9ADF-15C5-7A3AD998B92C}"/>
          </ac:spMkLst>
        </pc:spChg>
        <pc:spChg chg="add del mod">
          <ac:chgData name="Khanh Do VSP" userId="e38e0d4bef38335b" providerId="LiveId" clId="{68805544-1A7C-4631-AA22-323BC9C02926}" dt="2024-02-20T00:29:53.986" v="253"/>
          <ac:spMkLst>
            <pc:docMk/>
            <pc:sldMk cId="346145759" sldId="320"/>
            <ac:spMk id="27" creationId="{B5425917-1AD0-FB63-495D-7056D1D09C09}"/>
          </ac:spMkLst>
        </pc:spChg>
        <pc:spChg chg="add del mod">
          <ac:chgData name="Khanh Do VSP" userId="e38e0d4bef38335b" providerId="LiveId" clId="{68805544-1A7C-4631-AA22-323BC9C02926}" dt="2024-02-20T00:30:23.167" v="263"/>
          <ac:spMkLst>
            <pc:docMk/>
            <pc:sldMk cId="346145759" sldId="320"/>
            <ac:spMk id="28" creationId="{6D86A39B-372B-8C58-2281-5F0E0AFFD162}"/>
          </ac:spMkLst>
        </pc:spChg>
        <pc:spChg chg="add del mod">
          <ac:chgData name="Khanh Do VSP" userId="e38e0d4bef38335b" providerId="LiveId" clId="{68805544-1A7C-4631-AA22-323BC9C02926}" dt="2024-02-20T00:30:28.767" v="267"/>
          <ac:spMkLst>
            <pc:docMk/>
            <pc:sldMk cId="346145759" sldId="320"/>
            <ac:spMk id="29" creationId="{8C6A9C5E-712C-B16C-F1CE-20E9FF4D88E5}"/>
          </ac:spMkLst>
        </pc:spChg>
        <pc:spChg chg="add del mod">
          <ac:chgData name="Khanh Do VSP" userId="e38e0d4bef38335b" providerId="LiveId" clId="{68805544-1A7C-4631-AA22-323BC9C02926}" dt="2024-02-20T00:30:32.889" v="271"/>
          <ac:spMkLst>
            <pc:docMk/>
            <pc:sldMk cId="346145759" sldId="320"/>
            <ac:spMk id="30" creationId="{D53B1BBD-ADFC-5DFA-CAA5-7B9581644EDD}"/>
          </ac:spMkLst>
        </pc:spChg>
        <pc:spChg chg="add del mod">
          <ac:chgData name="Khanh Do VSP" userId="e38e0d4bef38335b" providerId="LiveId" clId="{68805544-1A7C-4631-AA22-323BC9C02926}" dt="2024-02-20T00:30:36.757" v="275"/>
          <ac:spMkLst>
            <pc:docMk/>
            <pc:sldMk cId="346145759" sldId="320"/>
            <ac:spMk id="31" creationId="{5B118E0F-AA21-BE7D-140A-2B180DF6305E}"/>
          </ac:spMkLst>
        </pc:spChg>
        <pc:spChg chg="add del mod">
          <ac:chgData name="Khanh Do VSP" userId="e38e0d4bef38335b" providerId="LiveId" clId="{68805544-1A7C-4631-AA22-323BC9C02926}" dt="2024-02-20T00:30:50.487" v="280"/>
          <ac:spMkLst>
            <pc:docMk/>
            <pc:sldMk cId="346145759" sldId="320"/>
            <ac:spMk id="32" creationId="{633A0299-5D97-74B7-E552-84F182AB9795}"/>
          </ac:spMkLst>
        </pc:spChg>
        <pc:spChg chg="add del mod">
          <ac:chgData name="Khanh Do VSP" userId="e38e0d4bef38335b" providerId="LiveId" clId="{68805544-1A7C-4631-AA22-323BC9C02926}" dt="2024-02-20T00:30:54.484" v="284"/>
          <ac:spMkLst>
            <pc:docMk/>
            <pc:sldMk cId="346145759" sldId="320"/>
            <ac:spMk id="33" creationId="{792528E3-D896-9231-4C2E-CE45936398C7}"/>
          </ac:spMkLst>
        </pc:spChg>
        <pc:spChg chg="add del mod">
          <ac:chgData name="Khanh Do VSP" userId="e38e0d4bef38335b" providerId="LiveId" clId="{68805544-1A7C-4631-AA22-323BC9C02926}" dt="2024-02-20T00:30:58.521" v="288"/>
          <ac:spMkLst>
            <pc:docMk/>
            <pc:sldMk cId="346145759" sldId="320"/>
            <ac:spMk id="34" creationId="{84392A86-BF26-9CFC-4B1F-BFB0485FF81A}"/>
          </ac:spMkLst>
        </pc:spChg>
        <pc:spChg chg="add del mod">
          <ac:chgData name="Khanh Do VSP" userId="e38e0d4bef38335b" providerId="LiveId" clId="{68805544-1A7C-4631-AA22-323BC9C02926}" dt="2024-02-20T00:31:02.322" v="292"/>
          <ac:spMkLst>
            <pc:docMk/>
            <pc:sldMk cId="346145759" sldId="320"/>
            <ac:spMk id="35" creationId="{4235BC56-E9AA-7F97-F002-D34841AEB07D}"/>
          </ac:spMkLst>
        </pc:spChg>
        <pc:spChg chg="add del mod">
          <ac:chgData name="Khanh Do VSP" userId="e38e0d4bef38335b" providerId="LiveId" clId="{68805544-1A7C-4631-AA22-323BC9C02926}" dt="2024-02-20T00:31:27.038" v="302"/>
          <ac:spMkLst>
            <pc:docMk/>
            <pc:sldMk cId="346145759" sldId="320"/>
            <ac:spMk id="36" creationId="{5D8B0908-63F1-C09A-86F0-F5E65AFC9CEE}"/>
          </ac:spMkLst>
        </pc:spChg>
        <pc:spChg chg="add del mod">
          <ac:chgData name="Khanh Do VSP" userId="e38e0d4bef38335b" providerId="LiveId" clId="{68805544-1A7C-4631-AA22-323BC9C02926}" dt="2024-02-20T00:31:30.815" v="306"/>
          <ac:spMkLst>
            <pc:docMk/>
            <pc:sldMk cId="346145759" sldId="320"/>
            <ac:spMk id="37" creationId="{D2426721-9A32-D227-0672-A7C9046DB856}"/>
          </ac:spMkLst>
        </pc:spChg>
        <pc:spChg chg="add del mod">
          <ac:chgData name="Khanh Do VSP" userId="e38e0d4bef38335b" providerId="LiveId" clId="{68805544-1A7C-4631-AA22-323BC9C02926}" dt="2024-02-20T00:31:36.250" v="310"/>
          <ac:spMkLst>
            <pc:docMk/>
            <pc:sldMk cId="346145759" sldId="320"/>
            <ac:spMk id="38" creationId="{6C12D07E-39B8-B1D4-7B1D-4FEE532F021E}"/>
          </ac:spMkLst>
        </pc:spChg>
        <pc:spChg chg="add del mod">
          <ac:chgData name="Khanh Do VSP" userId="e38e0d4bef38335b" providerId="LiveId" clId="{68805544-1A7C-4631-AA22-323BC9C02926}" dt="2024-02-20T00:31:40.417" v="314"/>
          <ac:spMkLst>
            <pc:docMk/>
            <pc:sldMk cId="346145759" sldId="320"/>
            <ac:spMk id="39" creationId="{95A53DD1-B20F-2A0A-5C43-5700BE846DE1}"/>
          </ac:spMkLst>
        </pc:spChg>
        <pc:spChg chg="add del mod">
          <ac:chgData name="Khanh Do VSP" userId="e38e0d4bef38335b" providerId="LiveId" clId="{68805544-1A7C-4631-AA22-323BC9C02926}" dt="2024-02-20T00:31:44.937" v="318"/>
          <ac:spMkLst>
            <pc:docMk/>
            <pc:sldMk cId="346145759" sldId="320"/>
            <ac:spMk id="40" creationId="{8073523E-78F6-7B22-941B-6A73B6939465}"/>
          </ac:spMkLst>
        </pc:spChg>
        <pc:spChg chg="add del mod">
          <ac:chgData name="Khanh Do VSP" userId="e38e0d4bef38335b" providerId="LiveId" clId="{68805544-1A7C-4631-AA22-323BC9C02926}" dt="2024-02-20T00:31:53.766" v="322"/>
          <ac:spMkLst>
            <pc:docMk/>
            <pc:sldMk cId="346145759" sldId="320"/>
            <ac:spMk id="41" creationId="{DDB0DF1A-AA48-ECB9-DA35-854F765ACE50}"/>
          </ac:spMkLst>
        </pc:spChg>
        <pc:spChg chg="add del mod">
          <ac:chgData name="Khanh Do VSP" userId="e38e0d4bef38335b" providerId="LiveId" clId="{68805544-1A7C-4631-AA22-323BC9C02926}" dt="2024-02-20T00:31:58.054" v="326"/>
          <ac:spMkLst>
            <pc:docMk/>
            <pc:sldMk cId="346145759" sldId="320"/>
            <ac:spMk id="42" creationId="{F1B53E0A-A7BB-3703-9400-FE435BE6F526}"/>
          </ac:spMkLst>
        </pc:spChg>
        <pc:spChg chg="add del mod">
          <ac:chgData name="Khanh Do VSP" userId="e38e0d4bef38335b" providerId="LiveId" clId="{68805544-1A7C-4631-AA22-323BC9C02926}" dt="2024-02-20T00:32:02.480" v="330"/>
          <ac:spMkLst>
            <pc:docMk/>
            <pc:sldMk cId="346145759" sldId="320"/>
            <ac:spMk id="43" creationId="{FF8F0453-54FE-D292-1F5C-D3EE271B0397}"/>
          </ac:spMkLst>
        </pc:spChg>
        <pc:spChg chg="add del mod">
          <ac:chgData name="Khanh Do VSP" userId="e38e0d4bef38335b" providerId="LiveId" clId="{68805544-1A7C-4631-AA22-323BC9C02926}" dt="2024-02-20T00:32:32.587" v="342"/>
          <ac:spMkLst>
            <pc:docMk/>
            <pc:sldMk cId="346145759" sldId="320"/>
            <ac:spMk id="44" creationId="{3B11649C-DDDD-5E20-479B-B54327E75DD3}"/>
          </ac:spMkLst>
        </pc:spChg>
        <pc:spChg chg="add del mod">
          <ac:chgData name="Khanh Do VSP" userId="e38e0d4bef38335b" providerId="LiveId" clId="{68805544-1A7C-4631-AA22-323BC9C02926}" dt="2024-02-20T00:32:37.501" v="346"/>
          <ac:spMkLst>
            <pc:docMk/>
            <pc:sldMk cId="346145759" sldId="320"/>
            <ac:spMk id="45" creationId="{D59899E9-6B5D-E1DB-4E4A-0C3444512423}"/>
          </ac:spMkLst>
        </pc:spChg>
        <pc:spChg chg="add del mod">
          <ac:chgData name="Khanh Do VSP" userId="e38e0d4bef38335b" providerId="LiveId" clId="{68805544-1A7C-4631-AA22-323BC9C02926}" dt="2024-02-20T00:32:41.691" v="350"/>
          <ac:spMkLst>
            <pc:docMk/>
            <pc:sldMk cId="346145759" sldId="320"/>
            <ac:spMk id="46" creationId="{BB35EF53-B537-7B49-8C5E-43920128212D}"/>
          </ac:spMkLst>
        </pc:spChg>
        <pc:spChg chg="add del mod">
          <ac:chgData name="Khanh Do VSP" userId="e38e0d4bef38335b" providerId="LiveId" clId="{68805544-1A7C-4631-AA22-323BC9C02926}" dt="2024-02-20T00:32:46.306" v="354"/>
          <ac:spMkLst>
            <pc:docMk/>
            <pc:sldMk cId="346145759" sldId="320"/>
            <ac:spMk id="47" creationId="{0D54E6CA-A078-54EB-91DE-9D518C6362FC}"/>
          </ac:spMkLst>
        </pc:spChg>
        <pc:spChg chg="add del mod">
          <ac:chgData name="Khanh Do VSP" userId="e38e0d4bef38335b" providerId="LiveId" clId="{68805544-1A7C-4631-AA22-323BC9C02926}" dt="2024-02-20T00:32:50.545" v="358"/>
          <ac:spMkLst>
            <pc:docMk/>
            <pc:sldMk cId="346145759" sldId="320"/>
            <ac:spMk id="48" creationId="{7D3512D9-AFF5-438A-C383-94AD22076D62}"/>
          </ac:spMkLst>
        </pc:spChg>
        <pc:spChg chg="add del mod">
          <ac:chgData name="Khanh Do VSP" userId="e38e0d4bef38335b" providerId="LiveId" clId="{68805544-1A7C-4631-AA22-323BC9C02926}" dt="2024-02-20T00:32:58.092" v="362"/>
          <ac:spMkLst>
            <pc:docMk/>
            <pc:sldMk cId="346145759" sldId="320"/>
            <ac:spMk id="49" creationId="{FEC5B0C5-9D48-CF64-AE3F-DC277D90D41F}"/>
          </ac:spMkLst>
        </pc:spChg>
        <pc:spChg chg="mod">
          <ac:chgData name="Khanh Do VSP" userId="e38e0d4bef38335b" providerId="LiveId" clId="{68805544-1A7C-4631-AA22-323BC9C02926}" dt="2024-02-20T00:33:34.317" v="375"/>
          <ac:spMkLst>
            <pc:docMk/>
            <pc:sldMk cId="346145759" sldId="320"/>
            <ac:spMk id="51" creationId="{EEE56927-E1BC-3C66-AEF6-D766242BBAE2}"/>
          </ac:spMkLst>
        </pc:spChg>
        <pc:spChg chg="mod">
          <ac:chgData name="Khanh Do VSP" userId="e38e0d4bef38335b" providerId="LiveId" clId="{68805544-1A7C-4631-AA22-323BC9C02926}" dt="2024-02-20T00:33:34.317" v="375"/>
          <ac:spMkLst>
            <pc:docMk/>
            <pc:sldMk cId="346145759" sldId="320"/>
            <ac:spMk id="52" creationId="{1070B297-98F1-07D6-E5D5-5B0CBFA444FF}"/>
          </ac:spMkLst>
        </pc:spChg>
        <pc:spChg chg="mod">
          <ac:chgData name="Khanh Do VSP" userId="e38e0d4bef38335b" providerId="LiveId" clId="{68805544-1A7C-4631-AA22-323BC9C02926}" dt="2024-02-20T00:33:34.317" v="375"/>
          <ac:spMkLst>
            <pc:docMk/>
            <pc:sldMk cId="346145759" sldId="320"/>
            <ac:spMk id="53" creationId="{78EE4A36-87A3-4E26-60DE-5218C541C923}"/>
          </ac:spMkLst>
        </pc:spChg>
        <pc:spChg chg="mod">
          <ac:chgData name="Khanh Do VSP" userId="e38e0d4bef38335b" providerId="LiveId" clId="{68805544-1A7C-4631-AA22-323BC9C02926}" dt="2024-02-20T00:33:34.317" v="375"/>
          <ac:spMkLst>
            <pc:docMk/>
            <pc:sldMk cId="346145759" sldId="320"/>
            <ac:spMk id="55" creationId="{31813957-5B60-6A70-30F5-ED6BCBE4DA40}"/>
          </ac:spMkLst>
        </pc:spChg>
        <pc:spChg chg="mod">
          <ac:chgData name="Khanh Do VSP" userId="e38e0d4bef38335b" providerId="LiveId" clId="{68805544-1A7C-4631-AA22-323BC9C02926}" dt="2024-02-20T00:33:34.317" v="375"/>
          <ac:spMkLst>
            <pc:docMk/>
            <pc:sldMk cId="346145759" sldId="320"/>
            <ac:spMk id="56" creationId="{DD57D3B2-8E6C-292F-FCFE-B8F3FB9991AF}"/>
          </ac:spMkLst>
        </pc:spChg>
        <pc:spChg chg="mod">
          <ac:chgData name="Khanh Do VSP" userId="e38e0d4bef38335b" providerId="LiveId" clId="{68805544-1A7C-4631-AA22-323BC9C02926}" dt="2024-02-20T00:33:34.317" v="375"/>
          <ac:spMkLst>
            <pc:docMk/>
            <pc:sldMk cId="346145759" sldId="320"/>
            <ac:spMk id="57" creationId="{7F5C913F-BE96-E846-B35B-1722E603C29D}"/>
          </ac:spMkLst>
        </pc:spChg>
        <pc:spChg chg="mod">
          <ac:chgData name="Khanh Do VSP" userId="e38e0d4bef38335b" providerId="LiveId" clId="{68805544-1A7C-4631-AA22-323BC9C02926}" dt="2024-02-20T00:33:34.317" v="375"/>
          <ac:spMkLst>
            <pc:docMk/>
            <pc:sldMk cId="346145759" sldId="320"/>
            <ac:spMk id="59" creationId="{7AB11B58-DF80-B427-AC58-211B937274B0}"/>
          </ac:spMkLst>
        </pc:spChg>
        <pc:spChg chg="mod">
          <ac:chgData name="Khanh Do VSP" userId="e38e0d4bef38335b" providerId="LiveId" clId="{68805544-1A7C-4631-AA22-323BC9C02926}" dt="2024-02-20T00:33:34.317" v="375"/>
          <ac:spMkLst>
            <pc:docMk/>
            <pc:sldMk cId="346145759" sldId="320"/>
            <ac:spMk id="60" creationId="{31AA590B-0FE4-A3DA-771C-FB7D2954131D}"/>
          </ac:spMkLst>
        </pc:spChg>
        <pc:spChg chg="mod">
          <ac:chgData name="Khanh Do VSP" userId="e38e0d4bef38335b" providerId="LiveId" clId="{68805544-1A7C-4631-AA22-323BC9C02926}" dt="2024-02-20T00:33:34.317" v="375"/>
          <ac:spMkLst>
            <pc:docMk/>
            <pc:sldMk cId="346145759" sldId="320"/>
            <ac:spMk id="61" creationId="{091EF43A-F829-C9EF-0F84-8C1B029E7FF7}"/>
          </ac:spMkLst>
        </pc:spChg>
        <pc:spChg chg="mod">
          <ac:chgData name="Khanh Do VSP" userId="e38e0d4bef38335b" providerId="LiveId" clId="{68805544-1A7C-4631-AA22-323BC9C02926}" dt="2024-02-20T00:33:34.317" v="375"/>
          <ac:spMkLst>
            <pc:docMk/>
            <pc:sldMk cId="346145759" sldId="320"/>
            <ac:spMk id="63" creationId="{6BAEF69E-146B-FFDF-0680-677B6FB5061F}"/>
          </ac:spMkLst>
        </pc:spChg>
        <pc:spChg chg="mod">
          <ac:chgData name="Khanh Do VSP" userId="e38e0d4bef38335b" providerId="LiveId" clId="{68805544-1A7C-4631-AA22-323BC9C02926}" dt="2024-02-20T00:33:34.317" v="375"/>
          <ac:spMkLst>
            <pc:docMk/>
            <pc:sldMk cId="346145759" sldId="320"/>
            <ac:spMk id="64" creationId="{14B3B817-2B8D-9655-E21E-7DEFE0B547B2}"/>
          </ac:spMkLst>
        </pc:spChg>
        <pc:spChg chg="mod">
          <ac:chgData name="Khanh Do VSP" userId="e38e0d4bef38335b" providerId="LiveId" clId="{68805544-1A7C-4631-AA22-323BC9C02926}" dt="2024-02-20T00:33:34.317" v="375"/>
          <ac:spMkLst>
            <pc:docMk/>
            <pc:sldMk cId="346145759" sldId="320"/>
            <ac:spMk id="65" creationId="{E4C754B8-115D-EC94-4B6E-04C19EAC97DC}"/>
          </ac:spMkLst>
        </pc:spChg>
        <pc:spChg chg="mod">
          <ac:chgData name="Khanh Do VSP" userId="e38e0d4bef38335b" providerId="LiveId" clId="{68805544-1A7C-4631-AA22-323BC9C02926}" dt="2024-02-20T00:33:34.317" v="375"/>
          <ac:spMkLst>
            <pc:docMk/>
            <pc:sldMk cId="346145759" sldId="320"/>
            <ac:spMk id="67" creationId="{92E43263-6B7F-15BF-62C5-7010261927E6}"/>
          </ac:spMkLst>
        </pc:spChg>
        <pc:spChg chg="mod">
          <ac:chgData name="Khanh Do VSP" userId="e38e0d4bef38335b" providerId="LiveId" clId="{68805544-1A7C-4631-AA22-323BC9C02926}" dt="2024-02-20T00:33:34.317" v="375"/>
          <ac:spMkLst>
            <pc:docMk/>
            <pc:sldMk cId="346145759" sldId="320"/>
            <ac:spMk id="68" creationId="{A2C9FC81-356A-0D0C-EB6E-F8C3D5A56E94}"/>
          </ac:spMkLst>
        </pc:spChg>
        <pc:spChg chg="mod">
          <ac:chgData name="Khanh Do VSP" userId="e38e0d4bef38335b" providerId="LiveId" clId="{68805544-1A7C-4631-AA22-323BC9C02926}" dt="2024-02-20T00:33:34.317" v="375"/>
          <ac:spMkLst>
            <pc:docMk/>
            <pc:sldMk cId="346145759" sldId="320"/>
            <ac:spMk id="69" creationId="{D23F7FAE-3C9B-FA7E-854B-E52F587F2461}"/>
          </ac:spMkLst>
        </pc:spChg>
        <pc:spChg chg="mod">
          <ac:chgData name="Khanh Do VSP" userId="e38e0d4bef38335b" providerId="LiveId" clId="{68805544-1A7C-4631-AA22-323BC9C02926}" dt="2024-02-20T00:33:34.317" v="375"/>
          <ac:spMkLst>
            <pc:docMk/>
            <pc:sldMk cId="346145759" sldId="320"/>
            <ac:spMk id="71" creationId="{10D32DF2-8CC4-3DF1-B44D-AA3296FF9D65}"/>
          </ac:spMkLst>
        </pc:spChg>
        <pc:spChg chg="mod">
          <ac:chgData name="Khanh Do VSP" userId="e38e0d4bef38335b" providerId="LiveId" clId="{68805544-1A7C-4631-AA22-323BC9C02926}" dt="2024-02-20T00:33:34.317" v="375"/>
          <ac:spMkLst>
            <pc:docMk/>
            <pc:sldMk cId="346145759" sldId="320"/>
            <ac:spMk id="72" creationId="{D00DEA6C-DA3D-019A-58D0-7290ED7CB837}"/>
          </ac:spMkLst>
        </pc:spChg>
        <pc:spChg chg="mod">
          <ac:chgData name="Khanh Do VSP" userId="e38e0d4bef38335b" providerId="LiveId" clId="{68805544-1A7C-4631-AA22-323BC9C02926}" dt="2024-02-20T00:33:34.317" v="375"/>
          <ac:spMkLst>
            <pc:docMk/>
            <pc:sldMk cId="346145759" sldId="320"/>
            <ac:spMk id="73" creationId="{54F272E8-9A74-806F-C845-6D2C6A9FEDE1}"/>
          </ac:spMkLst>
        </pc:spChg>
        <pc:spChg chg="add mod">
          <ac:chgData name="Khanh Do VSP" userId="e38e0d4bef38335b" providerId="LiveId" clId="{68805544-1A7C-4631-AA22-323BC9C02926}" dt="2024-02-20T00:33:39.507" v="379" actId="5793"/>
          <ac:spMkLst>
            <pc:docMk/>
            <pc:sldMk cId="346145759" sldId="320"/>
            <ac:spMk id="74" creationId="{30BEADB7-5281-7F74-37E4-AA56AE0C80F8}"/>
          </ac:spMkLst>
        </pc:spChg>
        <pc:spChg chg="add mod">
          <ac:chgData name="Khanh Do VSP" userId="e38e0d4bef38335b" providerId="LiveId" clId="{68805544-1A7C-4631-AA22-323BC9C02926}" dt="2024-02-20T00:33:41.740" v="380"/>
          <ac:spMkLst>
            <pc:docMk/>
            <pc:sldMk cId="346145759" sldId="320"/>
            <ac:spMk id="75" creationId="{C1471B04-9534-877B-A9F4-1337479DAA3E}"/>
          </ac:spMkLst>
        </pc:spChg>
        <pc:spChg chg="add mod">
          <ac:chgData name="Khanh Do VSP" userId="e38e0d4bef38335b" providerId="LiveId" clId="{68805544-1A7C-4631-AA22-323BC9C02926}" dt="2024-02-20T00:33:42.734" v="381"/>
          <ac:spMkLst>
            <pc:docMk/>
            <pc:sldMk cId="346145759" sldId="320"/>
            <ac:spMk id="76" creationId="{B4568B1A-B2B5-DF9B-EDC9-0D28D0F6040E}"/>
          </ac:spMkLst>
        </pc:spChg>
        <pc:spChg chg="mod">
          <ac:chgData name="Khanh Do VSP" userId="e38e0d4bef38335b" providerId="LiveId" clId="{68805544-1A7C-4631-AA22-323BC9C02926}" dt="2024-02-20T00:33:34.317" v="375"/>
          <ac:spMkLst>
            <pc:docMk/>
            <pc:sldMk cId="346145759" sldId="320"/>
            <ac:spMk id="78" creationId="{5943FBD1-432B-DCFB-0204-E1B30C59BAEB}"/>
          </ac:spMkLst>
        </pc:spChg>
        <pc:spChg chg="mod">
          <ac:chgData name="Khanh Do VSP" userId="e38e0d4bef38335b" providerId="LiveId" clId="{68805544-1A7C-4631-AA22-323BC9C02926}" dt="2024-02-20T00:33:34.317" v="375"/>
          <ac:spMkLst>
            <pc:docMk/>
            <pc:sldMk cId="346145759" sldId="320"/>
            <ac:spMk id="79" creationId="{62E37BF5-D646-AE0E-1508-469C373DE1B2}"/>
          </ac:spMkLst>
        </pc:spChg>
        <pc:spChg chg="mod">
          <ac:chgData name="Khanh Do VSP" userId="e38e0d4bef38335b" providerId="LiveId" clId="{68805544-1A7C-4631-AA22-323BC9C02926}" dt="2024-02-20T00:33:34.317" v="375"/>
          <ac:spMkLst>
            <pc:docMk/>
            <pc:sldMk cId="346145759" sldId="320"/>
            <ac:spMk id="80" creationId="{0DF07710-3EB6-5353-6051-493122E01E19}"/>
          </ac:spMkLst>
        </pc:spChg>
        <pc:spChg chg="mod">
          <ac:chgData name="Khanh Do VSP" userId="e38e0d4bef38335b" providerId="LiveId" clId="{68805544-1A7C-4631-AA22-323BC9C02926}" dt="2024-02-20T00:33:34.317" v="375"/>
          <ac:spMkLst>
            <pc:docMk/>
            <pc:sldMk cId="346145759" sldId="320"/>
            <ac:spMk id="82" creationId="{E85F5BE4-C95A-0095-0A5D-39F313F13544}"/>
          </ac:spMkLst>
        </pc:spChg>
        <pc:spChg chg="mod">
          <ac:chgData name="Khanh Do VSP" userId="e38e0d4bef38335b" providerId="LiveId" clId="{68805544-1A7C-4631-AA22-323BC9C02926}" dt="2024-02-20T00:33:34.317" v="375"/>
          <ac:spMkLst>
            <pc:docMk/>
            <pc:sldMk cId="346145759" sldId="320"/>
            <ac:spMk id="83" creationId="{AD560AD2-C15B-FB32-0D4A-27AF8545C721}"/>
          </ac:spMkLst>
        </pc:spChg>
        <pc:spChg chg="mod">
          <ac:chgData name="Khanh Do VSP" userId="e38e0d4bef38335b" providerId="LiveId" clId="{68805544-1A7C-4631-AA22-323BC9C02926}" dt="2024-02-20T00:33:34.317" v="375"/>
          <ac:spMkLst>
            <pc:docMk/>
            <pc:sldMk cId="346145759" sldId="320"/>
            <ac:spMk id="84" creationId="{3190AA24-4116-96AF-D4F8-05CF5D25B51A}"/>
          </ac:spMkLst>
        </pc:spChg>
        <pc:spChg chg="mod">
          <ac:chgData name="Khanh Do VSP" userId="e38e0d4bef38335b" providerId="LiveId" clId="{68805544-1A7C-4631-AA22-323BC9C02926}" dt="2024-02-20T00:33:34.317" v="375"/>
          <ac:spMkLst>
            <pc:docMk/>
            <pc:sldMk cId="346145759" sldId="320"/>
            <ac:spMk id="86" creationId="{77842911-2B8B-92F5-92BE-1EC5A0894F61}"/>
          </ac:spMkLst>
        </pc:spChg>
        <pc:spChg chg="mod">
          <ac:chgData name="Khanh Do VSP" userId="e38e0d4bef38335b" providerId="LiveId" clId="{68805544-1A7C-4631-AA22-323BC9C02926}" dt="2024-02-20T00:33:34.317" v="375"/>
          <ac:spMkLst>
            <pc:docMk/>
            <pc:sldMk cId="346145759" sldId="320"/>
            <ac:spMk id="87" creationId="{F2F5DB3C-6FCB-9D68-83CE-1D6B6BD2A9A5}"/>
          </ac:spMkLst>
        </pc:spChg>
        <pc:spChg chg="mod">
          <ac:chgData name="Khanh Do VSP" userId="e38e0d4bef38335b" providerId="LiveId" clId="{68805544-1A7C-4631-AA22-323BC9C02926}" dt="2024-02-20T00:33:34.317" v="375"/>
          <ac:spMkLst>
            <pc:docMk/>
            <pc:sldMk cId="346145759" sldId="320"/>
            <ac:spMk id="88" creationId="{EA104622-67C4-F2C2-4182-EDBA0E08D7A8}"/>
          </ac:spMkLst>
        </pc:spChg>
        <pc:spChg chg="add mod">
          <ac:chgData name="Khanh Do VSP" userId="e38e0d4bef38335b" providerId="LiveId" clId="{68805544-1A7C-4631-AA22-323BC9C02926}" dt="2024-02-20T00:33:44.027" v="382"/>
          <ac:spMkLst>
            <pc:docMk/>
            <pc:sldMk cId="346145759" sldId="320"/>
            <ac:spMk id="89" creationId="{BA613121-CA61-2709-C194-A0720B4F1C76}"/>
          </ac:spMkLst>
        </pc:spChg>
        <pc:spChg chg="add mod">
          <ac:chgData name="Khanh Do VSP" userId="e38e0d4bef38335b" providerId="LiveId" clId="{68805544-1A7C-4631-AA22-323BC9C02926}" dt="2024-02-20T00:33:44.825" v="383"/>
          <ac:spMkLst>
            <pc:docMk/>
            <pc:sldMk cId="346145759" sldId="320"/>
            <ac:spMk id="90" creationId="{8BEA5455-6B6C-EA44-A687-61DE25968223}"/>
          </ac:spMkLst>
        </pc:spChg>
        <pc:spChg chg="add mod">
          <ac:chgData name="Khanh Do VSP" userId="e38e0d4bef38335b" providerId="LiveId" clId="{68805544-1A7C-4631-AA22-323BC9C02926}" dt="2024-02-20T00:33:48.364" v="386"/>
          <ac:spMkLst>
            <pc:docMk/>
            <pc:sldMk cId="346145759" sldId="320"/>
            <ac:spMk id="91" creationId="{0C22964A-42BE-194A-B56B-59AB4175D0A1}"/>
          </ac:spMkLst>
        </pc:spChg>
        <pc:spChg chg="add mod">
          <ac:chgData name="Khanh Do VSP" userId="e38e0d4bef38335b" providerId="LiveId" clId="{68805544-1A7C-4631-AA22-323BC9C02926}" dt="2024-02-20T00:33:34.317" v="375"/>
          <ac:spMkLst>
            <pc:docMk/>
            <pc:sldMk cId="346145759" sldId="320"/>
            <ac:spMk id="92" creationId="{3B712EDA-D278-3B76-6F96-86FB03F21DFB}"/>
          </ac:spMkLst>
        </pc:spChg>
        <pc:spChg chg="add mod">
          <ac:chgData name="Khanh Do VSP" userId="e38e0d4bef38335b" providerId="LiveId" clId="{68805544-1A7C-4631-AA22-323BC9C02926}" dt="2024-02-20T00:33:34.317" v="375"/>
          <ac:spMkLst>
            <pc:docMk/>
            <pc:sldMk cId="346145759" sldId="320"/>
            <ac:spMk id="93" creationId="{4566C35E-16F1-B8D4-C107-8ADFEA0E83EA}"/>
          </ac:spMkLst>
        </pc:spChg>
        <pc:spChg chg="add del">
          <ac:chgData name="Khanh Do VSP" userId="e38e0d4bef38335b" providerId="LiveId" clId="{68805544-1A7C-4631-AA22-323BC9C02926}" dt="2024-02-20T00:33:47.134" v="385" actId="22"/>
          <ac:spMkLst>
            <pc:docMk/>
            <pc:sldMk cId="346145759" sldId="320"/>
            <ac:spMk id="95" creationId="{B5D7B2E9-4238-AF0C-4EB7-193BD37DEF7F}"/>
          </ac:spMkLst>
        </pc:spChg>
        <pc:spChg chg="add mod">
          <ac:chgData name="Khanh Do VSP" userId="e38e0d4bef38335b" providerId="LiveId" clId="{68805544-1A7C-4631-AA22-323BC9C02926}" dt="2024-02-20T00:33:56.345" v="387" actId="571"/>
          <ac:spMkLst>
            <pc:docMk/>
            <pc:sldMk cId="346145759" sldId="320"/>
            <ac:spMk id="96" creationId="{1374ED1C-2B4D-1E08-8C0E-3C5FE887FCB3}"/>
          </ac:spMkLst>
        </pc:spChg>
        <pc:spChg chg="add del mod">
          <ac:chgData name="Khanh Do VSP" userId="e38e0d4bef38335b" providerId="LiveId" clId="{68805544-1A7C-4631-AA22-323BC9C02926}" dt="2024-02-20T00:25:23.985" v="105"/>
          <ac:spMkLst>
            <pc:docMk/>
            <pc:sldMk cId="346145759" sldId="320"/>
            <ac:spMk id="107" creationId="{AA8AFD88-B4E2-8FD3-EC9A-72935F23997E}"/>
          </ac:spMkLst>
        </pc:spChg>
        <pc:spChg chg="add del mod">
          <ac:chgData name="Khanh Do VSP" userId="e38e0d4bef38335b" providerId="LiveId" clId="{68805544-1A7C-4631-AA22-323BC9C02926}" dt="2024-02-20T00:25:29.608" v="109"/>
          <ac:spMkLst>
            <pc:docMk/>
            <pc:sldMk cId="346145759" sldId="320"/>
            <ac:spMk id="142" creationId="{D036DCE0-5CA9-EA3B-59A6-A9A0E2382063}"/>
          </ac:spMkLst>
        </pc:spChg>
        <pc:spChg chg="add del mod">
          <ac:chgData name="Khanh Do VSP" userId="e38e0d4bef38335b" providerId="LiveId" clId="{68805544-1A7C-4631-AA22-323BC9C02926}" dt="2024-02-20T00:25:33.977" v="113"/>
          <ac:spMkLst>
            <pc:docMk/>
            <pc:sldMk cId="346145759" sldId="320"/>
            <ac:spMk id="143" creationId="{141D8764-FCEA-015B-9E12-EBBF3D58DCCE}"/>
          </ac:spMkLst>
        </pc:spChg>
        <pc:spChg chg="add del mod">
          <ac:chgData name="Khanh Do VSP" userId="e38e0d4bef38335b" providerId="LiveId" clId="{68805544-1A7C-4631-AA22-323BC9C02926}" dt="2024-02-20T00:25:38.578" v="117"/>
          <ac:spMkLst>
            <pc:docMk/>
            <pc:sldMk cId="346145759" sldId="320"/>
            <ac:spMk id="144" creationId="{A448DDFA-8CCB-394A-727D-B705AC6DAD60}"/>
          </ac:spMkLst>
        </pc:spChg>
        <pc:spChg chg="add del mod">
          <ac:chgData name="Khanh Do VSP" userId="e38e0d4bef38335b" providerId="LiveId" clId="{68805544-1A7C-4631-AA22-323BC9C02926}" dt="2024-02-20T00:25:43.855" v="121"/>
          <ac:spMkLst>
            <pc:docMk/>
            <pc:sldMk cId="346145759" sldId="320"/>
            <ac:spMk id="145" creationId="{C3030AE0-83BB-9113-65C7-DB24EFEABC9C}"/>
          </ac:spMkLst>
        </pc:spChg>
        <pc:spChg chg="add del mod">
          <ac:chgData name="Khanh Do VSP" userId="e38e0d4bef38335b" providerId="LiveId" clId="{68805544-1A7C-4631-AA22-323BC9C02926}" dt="2024-02-20T00:25:49.141" v="125"/>
          <ac:spMkLst>
            <pc:docMk/>
            <pc:sldMk cId="346145759" sldId="320"/>
            <ac:spMk id="146" creationId="{4611BED2-E6D7-A093-B91F-B5F43F90911B}"/>
          </ac:spMkLst>
        </pc:spChg>
        <pc:spChg chg="add del mod">
          <ac:chgData name="Khanh Do VSP" userId="e38e0d4bef38335b" providerId="LiveId" clId="{68805544-1A7C-4631-AA22-323BC9C02926}" dt="2024-02-20T00:25:55.405" v="129"/>
          <ac:spMkLst>
            <pc:docMk/>
            <pc:sldMk cId="346145759" sldId="320"/>
            <ac:spMk id="147" creationId="{A13B4199-1AB3-CBA9-196F-927979A5F9C1}"/>
          </ac:spMkLst>
        </pc:spChg>
        <pc:spChg chg="add del mod">
          <ac:chgData name="Khanh Do VSP" userId="e38e0d4bef38335b" providerId="LiveId" clId="{68805544-1A7C-4631-AA22-323BC9C02926}" dt="2024-02-20T00:25:59.713" v="133"/>
          <ac:spMkLst>
            <pc:docMk/>
            <pc:sldMk cId="346145759" sldId="320"/>
            <ac:spMk id="148" creationId="{2EF46375-8817-C588-4B40-D2B38B34BCBC}"/>
          </ac:spMkLst>
        </pc:spChg>
        <pc:grpChg chg="add mod">
          <ac:chgData name="Khanh Do VSP" userId="e38e0d4bef38335b" providerId="LiveId" clId="{68805544-1A7C-4631-AA22-323BC9C02926}" dt="2024-02-20T00:33:34.317" v="375"/>
          <ac:grpSpMkLst>
            <pc:docMk/>
            <pc:sldMk cId="346145759" sldId="320"/>
            <ac:grpSpMk id="50" creationId="{03CBF229-977A-A9DB-553F-37A635B8F012}"/>
          </ac:grpSpMkLst>
        </pc:grpChg>
        <pc:grpChg chg="add mod">
          <ac:chgData name="Khanh Do VSP" userId="e38e0d4bef38335b" providerId="LiveId" clId="{68805544-1A7C-4631-AA22-323BC9C02926}" dt="2024-02-20T00:33:34.317" v="375"/>
          <ac:grpSpMkLst>
            <pc:docMk/>
            <pc:sldMk cId="346145759" sldId="320"/>
            <ac:grpSpMk id="54" creationId="{6E90EBD3-A190-BE3F-15DB-9D9836082333}"/>
          </ac:grpSpMkLst>
        </pc:grpChg>
        <pc:grpChg chg="add mod">
          <ac:chgData name="Khanh Do VSP" userId="e38e0d4bef38335b" providerId="LiveId" clId="{68805544-1A7C-4631-AA22-323BC9C02926}" dt="2024-02-20T00:33:34.317" v="375"/>
          <ac:grpSpMkLst>
            <pc:docMk/>
            <pc:sldMk cId="346145759" sldId="320"/>
            <ac:grpSpMk id="58" creationId="{3706509F-DC7D-4C61-5343-B5E23B25C60E}"/>
          </ac:grpSpMkLst>
        </pc:grpChg>
        <pc:grpChg chg="add mod">
          <ac:chgData name="Khanh Do VSP" userId="e38e0d4bef38335b" providerId="LiveId" clId="{68805544-1A7C-4631-AA22-323BC9C02926}" dt="2024-02-20T00:33:34.317" v="375"/>
          <ac:grpSpMkLst>
            <pc:docMk/>
            <pc:sldMk cId="346145759" sldId="320"/>
            <ac:grpSpMk id="62" creationId="{EE28194C-B84D-6B4C-3B58-808E6793FB32}"/>
          </ac:grpSpMkLst>
        </pc:grpChg>
        <pc:grpChg chg="add mod">
          <ac:chgData name="Khanh Do VSP" userId="e38e0d4bef38335b" providerId="LiveId" clId="{68805544-1A7C-4631-AA22-323BC9C02926}" dt="2024-02-20T00:33:34.317" v="375"/>
          <ac:grpSpMkLst>
            <pc:docMk/>
            <pc:sldMk cId="346145759" sldId="320"/>
            <ac:grpSpMk id="66" creationId="{040728FD-E545-D0C0-0748-787E13487BE6}"/>
          </ac:grpSpMkLst>
        </pc:grpChg>
        <pc:grpChg chg="add mod">
          <ac:chgData name="Khanh Do VSP" userId="e38e0d4bef38335b" providerId="LiveId" clId="{68805544-1A7C-4631-AA22-323BC9C02926}" dt="2024-02-20T00:33:34.317" v="375"/>
          <ac:grpSpMkLst>
            <pc:docMk/>
            <pc:sldMk cId="346145759" sldId="320"/>
            <ac:grpSpMk id="70" creationId="{316C2447-5AD5-8BEF-E40C-80908E66924E}"/>
          </ac:grpSpMkLst>
        </pc:grpChg>
        <pc:grpChg chg="add mod">
          <ac:chgData name="Khanh Do VSP" userId="e38e0d4bef38335b" providerId="LiveId" clId="{68805544-1A7C-4631-AA22-323BC9C02926}" dt="2024-02-20T00:33:34.317" v="375"/>
          <ac:grpSpMkLst>
            <pc:docMk/>
            <pc:sldMk cId="346145759" sldId="320"/>
            <ac:grpSpMk id="77" creationId="{12420929-FA05-13B0-EBB3-B7E0C974417F}"/>
          </ac:grpSpMkLst>
        </pc:grpChg>
        <pc:grpChg chg="add mod">
          <ac:chgData name="Khanh Do VSP" userId="e38e0d4bef38335b" providerId="LiveId" clId="{68805544-1A7C-4631-AA22-323BC9C02926}" dt="2024-02-20T00:33:34.317" v="375"/>
          <ac:grpSpMkLst>
            <pc:docMk/>
            <pc:sldMk cId="346145759" sldId="320"/>
            <ac:grpSpMk id="81" creationId="{A52350B8-1F31-64DB-9E98-8C4898DC8128}"/>
          </ac:grpSpMkLst>
        </pc:grpChg>
        <pc:grpChg chg="add mod">
          <ac:chgData name="Khanh Do VSP" userId="e38e0d4bef38335b" providerId="LiveId" clId="{68805544-1A7C-4631-AA22-323BC9C02926}" dt="2024-02-20T00:33:34.317" v="375"/>
          <ac:grpSpMkLst>
            <pc:docMk/>
            <pc:sldMk cId="346145759" sldId="320"/>
            <ac:grpSpMk id="85" creationId="{780270E3-EE12-AC85-C630-7C18E51FECE7}"/>
          </ac:grpSpMkLst>
        </pc:grpChg>
      </pc:sldChg>
      <pc:sldChg chg="add">
        <pc:chgData name="Khanh Do VSP" userId="e38e0d4bef38335b" providerId="LiveId" clId="{68805544-1A7C-4631-AA22-323BC9C02926}" dt="2024-02-20T00:34:37.791" v="389"/>
        <pc:sldMkLst>
          <pc:docMk/>
          <pc:sldMk cId="2274275606" sldId="321"/>
        </pc:sldMkLst>
      </pc:sldChg>
      <pc:sldChg chg="add">
        <pc:chgData name="Khanh Do VSP" userId="e38e0d4bef38335b" providerId="LiveId" clId="{68805544-1A7C-4631-AA22-323BC9C02926}" dt="2024-02-20T00:34:37.791" v="389"/>
        <pc:sldMkLst>
          <pc:docMk/>
          <pc:sldMk cId="4161888447" sldId="322"/>
        </pc:sldMkLst>
      </pc:sldChg>
      <pc:sldChg chg="add">
        <pc:chgData name="Khanh Do VSP" userId="e38e0d4bef38335b" providerId="LiveId" clId="{68805544-1A7C-4631-AA22-323BC9C02926}" dt="2024-02-20T00:34:39.173" v="390"/>
        <pc:sldMkLst>
          <pc:docMk/>
          <pc:sldMk cId="46104490" sldId="323"/>
        </pc:sldMkLst>
      </pc:sldChg>
      <pc:sldChg chg="add">
        <pc:chgData name="Khanh Do VSP" userId="e38e0d4bef38335b" providerId="LiveId" clId="{68805544-1A7C-4631-AA22-323BC9C02926}" dt="2024-02-20T00:34:39.173" v="390"/>
        <pc:sldMkLst>
          <pc:docMk/>
          <pc:sldMk cId="2541242882" sldId="324"/>
        </pc:sldMkLst>
      </pc:sldChg>
      <pc:sldChg chg="add">
        <pc:chgData name="Khanh Do VSP" userId="e38e0d4bef38335b" providerId="LiveId" clId="{68805544-1A7C-4631-AA22-323BC9C02926}" dt="2024-02-20T00:34:39.530" v="391"/>
        <pc:sldMkLst>
          <pc:docMk/>
          <pc:sldMk cId="3620151679" sldId="325"/>
        </pc:sldMkLst>
      </pc:sldChg>
      <pc:sldChg chg="add">
        <pc:chgData name="Khanh Do VSP" userId="e38e0d4bef38335b" providerId="LiveId" clId="{68805544-1A7C-4631-AA22-323BC9C02926}" dt="2024-02-20T00:34:39.530" v="391"/>
        <pc:sldMkLst>
          <pc:docMk/>
          <pc:sldMk cId="3833632442" sldId="326"/>
        </pc:sldMkLst>
      </pc:sldChg>
      <pc:sldChg chg="add">
        <pc:chgData name="Khanh Do VSP" userId="e38e0d4bef38335b" providerId="LiveId" clId="{68805544-1A7C-4631-AA22-323BC9C02926}" dt="2024-02-20T00:34:39.943" v="392"/>
        <pc:sldMkLst>
          <pc:docMk/>
          <pc:sldMk cId="25809897" sldId="327"/>
        </pc:sldMkLst>
      </pc:sldChg>
      <pc:sldChg chg="add">
        <pc:chgData name="Khanh Do VSP" userId="e38e0d4bef38335b" providerId="LiveId" clId="{68805544-1A7C-4631-AA22-323BC9C02926}" dt="2024-02-20T00:34:39.943" v="392"/>
        <pc:sldMkLst>
          <pc:docMk/>
          <pc:sldMk cId="2059318709" sldId="328"/>
        </pc:sldMkLst>
      </pc:sldChg>
      <pc:sldChg chg="add">
        <pc:chgData name="Khanh Do VSP" userId="e38e0d4bef38335b" providerId="LiveId" clId="{68805544-1A7C-4631-AA22-323BC9C02926}" dt="2024-02-20T00:34:40.427" v="393"/>
        <pc:sldMkLst>
          <pc:docMk/>
          <pc:sldMk cId="1887035952" sldId="329"/>
        </pc:sldMkLst>
      </pc:sldChg>
      <pc:sldChg chg="add">
        <pc:chgData name="Khanh Do VSP" userId="e38e0d4bef38335b" providerId="LiveId" clId="{68805544-1A7C-4631-AA22-323BC9C02926}" dt="2024-02-20T00:34:40.427" v="393"/>
        <pc:sldMkLst>
          <pc:docMk/>
          <pc:sldMk cId="799746927" sldId="330"/>
        </pc:sldMkLst>
      </pc:sldChg>
    </pc:docChg>
  </pc:docChgLst>
</pc:chgInfo>
</file>

<file path=ppt/drawings/_rels/vmlDrawing1.v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image" Target="../media/image1.wmf"/><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image" Target="../media/image14.wmf"/><Relationship Id="rId5" Type="http://schemas.openxmlformats.org/officeDocument/2006/relationships/image" Target="../media/image18.emf"/><Relationship Id="rId4" Type="http://schemas.openxmlformats.org/officeDocument/2006/relationships/image" Target="../media/image17.e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3.wmf"/><Relationship Id="rId7" Type="http://schemas.openxmlformats.org/officeDocument/2006/relationships/image" Target="../media/image27.wmf"/><Relationship Id="rId2" Type="http://schemas.openxmlformats.org/officeDocument/2006/relationships/image" Target="../media/image22.wmf"/><Relationship Id="rId1" Type="http://schemas.openxmlformats.org/officeDocument/2006/relationships/image" Target="../media/image21.wmf"/><Relationship Id="rId6" Type="http://schemas.openxmlformats.org/officeDocument/2006/relationships/image" Target="../media/image26.wmf"/><Relationship Id="rId5" Type="http://schemas.openxmlformats.org/officeDocument/2006/relationships/image" Target="../media/image25.emf"/><Relationship Id="rId4" Type="http://schemas.openxmlformats.org/officeDocument/2006/relationships/image" Target="../media/image2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D1C566-B04E-445D-BA26-191C4AD134B1}" type="datetimeFigureOut">
              <a:rPr lang="vi-VN" smtClean="0"/>
              <a:t>05/03/2024</a:t>
            </a:fld>
            <a:endParaRPr lang="vi-VN"/>
          </a:p>
        </p:txBody>
      </p:sp>
      <p:sp>
        <p:nvSpPr>
          <p:cNvPr id="4" name="Chỗ dành sẵn cho Hình ảnh của Bản chiếu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196323-8B7C-447E-B347-8498960B712B}" type="slidenum">
              <a:rPr lang="vi-VN" smtClean="0"/>
              <a:t>‹#›</a:t>
            </a:fld>
            <a:endParaRPr lang="vi-VN"/>
          </a:p>
        </p:txBody>
      </p:sp>
    </p:spTree>
    <p:extLst>
      <p:ext uri="{BB962C8B-B14F-4D97-AF65-F5344CB8AC3E}">
        <p14:creationId xmlns:p14="http://schemas.microsoft.com/office/powerpoint/2010/main" val="2371461449"/>
      </p:ext>
    </p:extLst>
  </p:cSld>
  <p:clrMap bg1="lt1" tx1="dk1" bg2="lt2" tx2="dk2" accent1="accent1" accent2="accent2" accent3="accent3" accent4="accent4" accent5="accent5" accent6="accent6" hlink="hlink" folHlink="folHlink"/>
  <p:notesStyle>
    <a:lvl1pPr marL="0" algn="l" defTabSz="804569" rtl="0" eaLnBrk="1" latinLnBrk="0" hangingPunct="1">
      <a:defRPr sz="1056" kern="1200">
        <a:solidFill>
          <a:schemeClr val="tx1"/>
        </a:solidFill>
        <a:latin typeface="+mn-lt"/>
        <a:ea typeface="+mn-ea"/>
        <a:cs typeface="+mn-cs"/>
      </a:defRPr>
    </a:lvl1pPr>
    <a:lvl2pPr marL="402284" algn="l" defTabSz="804569" rtl="0" eaLnBrk="1" latinLnBrk="0" hangingPunct="1">
      <a:defRPr sz="1056" kern="1200">
        <a:solidFill>
          <a:schemeClr val="tx1"/>
        </a:solidFill>
        <a:latin typeface="+mn-lt"/>
        <a:ea typeface="+mn-ea"/>
        <a:cs typeface="+mn-cs"/>
      </a:defRPr>
    </a:lvl2pPr>
    <a:lvl3pPr marL="804569" algn="l" defTabSz="804569" rtl="0" eaLnBrk="1" latinLnBrk="0" hangingPunct="1">
      <a:defRPr sz="1056" kern="1200">
        <a:solidFill>
          <a:schemeClr val="tx1"/>
        </a:solidFill>
        <a:latin typeface="+mn-lt"/>
        <a:ea typeface="+mn-ea"/>
        <a:cs typeface="+mn-cs"/>
      </a:defRPr>
    </a:lvl3pPr>
    <a:lvl4pPr marL="1206855" algn="l" defTabSz="804569" rtl="0" eaLnBrk="1" latinLnBrk="0" hangingPunct="1">
      <a:defRPr sz="1056" kern="1200">
        <a:solidFill>
          <a:schemeClr val="tx1"/>
        </a:solidFill>
        <a:latin typeface="+mn-lt"/>
        <a:ea typeface="+mn-ea"/>
        <a:cs typeface="+mn-cs"/>
      </a:defRPr>
    </a:lvl4pPr>
    <a:lvl5pPr marL="1609139" algn="l" defTabSz="804569" rtl="0" eaLnBrk="1" latinLnBrk="0" hangingPunct="1">
      <a:defRPr sz="1056" kern="1200">
        <a:solidFill>
          <a:schemeClr val="tx1"/>
        </a:solidFill>
        <a:latin typeface="+mn-lt"/>
        <a:ea typeface="+mn-ea"/>
        <a:cs typeface="+mn-cs"/>
      </a:defRPr>
    </a:lvl5pPr>
    <a:lvl6pPr marL="2011423" algn="l" defTabSz="804569" rtl="0" eaLnBrk="1" latinLnBrk="0" hangingPunct="1">
      <a:defRPr sz="1056" kern="1200">
        <a:solidFill>
          <a:schemeClr val="tx1"/>
        </a:solidFill>
        <a:latin typeface="+mn-lt"/>
        <a:ea typeface="+mn-ea"/>
        <a:cs typeface="+mn-cs"/>
      </a:defRPr>
    </a:lvl6pPr>
    <a:lvl7pPr marL="2413708" algn="l" defTabSz="804569" rtl="0" eaLnBrk="1" latinLnBrk="0" hangingPunct="1">
      <a:defRPr sz="1056" kern="1200">
        <a:solidFill>
          <a:schemeClr val="tx1"/>
        </a:solidFill>
        <a:latin typeface="+mn-lt"/>
        <a:ea typeface="+mn-ea"/>
        <a:cs typeface="+mn-cs"/>
      </a:defRPr>
    </a:lvl7pPr>
    <a:lvl8pPr marL="2815992" algn="l" defTabSz="804569" rtl="0" eaLnBrk="1" latinLnBrk="0" hangingPunct="1">
      <a:defRPr sz="1056" kern="1200">
        <a:solidFill>
          <a:schemeClr val="tx1"/>
        </a:solidFill>
        <a:latin typeface="+mn-lt"/>
        <a:ea typeface="+mn-ea"/>
        <a:cs typeface="+mn-cs"/>
      </a:defRPr>
    </a:lvl8pPr>
    <a:lvl9pPr marL="3218278" algn="l" defTabSz="804569" rtl="0" eaLnBrk="1" latinLnBrk="0" hangingPunct="1">
      <a:defRPr sz="10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vi-VN"/>
              <a:t>Bấm để sửa kiểu tiêu đề Bản cái</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25BF33C9-11D1-4533-ACCC-3A185C30D87E}" type="datetimeFigureOut">
              <a:rPr lang="en-US" smtClean="0"/>
              <a:t>3/5/2024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3670C6-7673-47FF-A43E-D737798B1333}" type="slidenum">
              <a:rPr lang="en-US" smtClean="0"/>
              <a:t>‹#›</a:t>
            </a:fld>
            <a:endParaRPr lang="en-US"/>
          </a:p>
        </p:txBody>
      </p:sp>
    </p:spTree>
    <p:extLst>
      <p:ext uri="{BB962C8B-B14F-4D97-AF65-F5344CB8AC3E}">
        <p14:creationId xmlns:p14="http://schemas.microsoft.com/office/powerpoint/2010/main" val="2722282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25BF33C9-11D1-4533-ACCC-3A185C30D87E}" type="datetimeFigureOut">
              <a:rPr lang="en-US" smtClean="0"/>
              <a:t>3/5/2024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3670C6-7673-47FF-A43E-D737798B1333}" type="slidenum">
              <a:rPr lang="en-US" smtClean="0"/>
              <a:t>‹#›</a:t>
            </a:fld>
            <a:endParaRPr lang="en-US"/>
          </a:p>
        </p:txBody>
      </p:sp>
    </p:spTree>
    <p:extLst>
      <p:ext uri="{BB962C8B-B14F-4D97-AF65-F5344CB8AC3E}">
        <p14:creationId xmlns:p14="http://schemas.microsoft.com/office/powerpoint/2010/main" val="1691174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25BF33C9-11D1-4533-ACCC-3A185C30D87E}" type="datetimeFigureOut">
              <a:rPr lang="en-US" smtClean="0"/>
              <a:t>3/5/2024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3670C6-7673-47FF-A43E-D737798B1333}" type="slidenum">
              <a:rPr lang="en-US" smtClean="0"/>
              <a:t>‹#›</a:t>
            </a:fld>
            <a:endParaRPr lang="en-US"/>
          </a:p>
        </p:txBody>
      </p:sp>
    </p:spTree>
    <p:extLst>
      <p:ext uri="{BB962C8B-B14F-4D97-AF65-F5344CB8AC3E}">
        <p14:creationId xmlns:p14="http://schemas.microsoft.com/office/powerpoint/2010/main" val="3318328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25BF33C9-11D1-4533-ACCC-3A185C30D87E}" type="datetimeFigureOut">
              <a:rPr lang="en-US" smtClean="0"/>
              <a:t>3/5/2024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3670C6-7673-47FF-A43E-D737798B1333}" type="slidenum">
              <a:rPr lang="en-US" smtClean="0"/>
              <a:t>‹#›</a:t>
            </a:fld>
            <a:endParaRPr lang="en-US"/>
          </a:p>
        </p:txBody>
      </p:sp>
    </p:spTree>
    <p:extLst>
      <p:ext uri="{BB962C8B-B14F-4D97-AF65-F5344CB8AC3E}">
        <p14:creationId xmlns:p14="http://schemas.microsoft.com/office/powerpoint/2010/main" val="373940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vi-VN"/>
              <a:t>Bấm để sửa kiểu tiêu đề Bản cái</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25BF33C9-11D1-4533-ACCC-3A185C30D87E}" type="datetimeFigureOut">
              <a:rPr lang="en-US" smtClean="0"/>
              <a:t>3/5/2024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3670C6-7673-47FF-A43E-D737798B1333}" type="slidenum">
              <a:rPr lang="en-US" smtClean="0"/>
              <a:t>‹#›</a:t>
            </a:fld>
            <a:endParaRPr lang="en-US"/>
          </a:p>
        </p:txBody>
      </p:sp>
    </p:spTree>
    <p:extLst>
      <p:ext uri="{BB962C8B-B14F-4D97-AF65-F5344CB8AC3E}">
        <p14:creationId xmlns:p14="http://schemas.microsoft.com/office/powerpoint/2010/main" val="2195884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25BF33C9-11D1-4533-ACCC-3A185C30D87E}" type="datetimeFigureOut">
              <a:rPr lang="en-US" smtClean="0"/>
              <a:t>3/5/2024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3670C6-7673-47FF-A43E-D737798B1333}" type="slidenum">
              <a:rPr lang="en-US" smtClean="0"/>
              <a:t>‹#›</a:t>
            </a:fld>
            <a:endParaRPr lang="en-US"/>
          </a:p>
        </p:txBody>
      </p:sp>
    </p:spTree>
    <p:extLst>
      <p:ext uri="{BB962C8B-B14F-4D97-AF65-F5344CB8AC3E}">
        <p14:creationId xmlns:p14="http://schemas.microsoft.com/office/powerpoint/2010/main" val="38567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Bấm để chỉnh sửa kiểu văn bản của Bản cái</a:t>
            </a:r>
          </a:p>
        </p:txBody>
      </p:sp>
      <p:sp>
        <p:nvSpPr>
          <p:cNvPr id="4" name="Content Placeholder 3"/>
          <p:cNvSpPr>
            <a:spLocks noGrp="1"/>
          </p:cNvSpPr>
          <p:nvPr>
            <p:ph sz="half" idx="2"/>
          </p:nvPr>
        </p:nvSpPr>
        <p:spPr>
          <a:xfrm>
            <a:off x="472381" y="3618442"/>
            <a:ext cx="2901255" cy="5322183"/>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Bấm để chỉnh sửa kiểu văn bản của Bản cái</a:t>
            </a:r>
          </a:p>
        </p:txBody>
      </p:sp>
      <p:sp>
        <p:nvSpPr>
          <p:cNvPr id="6" name="Content Placeholder 5"/>
          <p:cNvSpPr>
            <a:spLocks noGrp="1"/>
          </p:cNvSpPr>
          <p:nvPr>
            <p:ph sz="quarter" idx="4"/>
          </p:nvPr>
        </p:nvSpPr>
        <p:spPr>
          <a:xfrm>
            <a:off x="3471863" y="3618442"/>
            <a:ext cx="2915543" cy="5322183"/>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fld id="{25BF33C9-11D1-4533-ACCC-3A185C30D87E}" type="datetimeFigureOut">
              <a:rPr lang="en-US" smtClean="0"/>
              <a:t>3/5/2024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3670C6-7673-47FF-A43E-D737798B1333}" type="slidenum">
              <a:rPr lang="en-US" smtClean="0"/>
              <a:t>‹#›</a:t>
            </a:fld>
            <a:endParaRPr lang="en-US"/>
          </a:p>
        </p:txBody>
      </p:sp>
    </p:spTree>
    <p:extLst>
      <p:ext uri="{BB962C8B-B14F-4D97-AF65-F5344CB8AC3E}">
        <p14:creationId xmlns:p14="http://schemas.microsoft.com/office/powerpoint/2010/main" val="3777136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fld id="{25BF33C9-11D1-4533-ACCC-3A185C30D87E}" type="datetimeFigureOut">
              <a:rPr lang="en-US" smtClean="0"/>
              <a:t>3/5/2024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3670C6-7673-47FF-A43E-D737798B1333}" type="slidenum">
              <a:rPr lang="en-US" smtClean="0"/>
              <a:t>‹#›</a:t>
            </a:fld>
            <a:endParaRPr lang="en-US"/>
          </a:p>
        </p:txBody>
      </p:sp>
    </p:spTree>
    <p:extLst>
      <p:ext uri="{BB962C8B-B14F-4D97-AF65-F5344CB8AC3E}">
        <p14:creationId xmlns:p14="http://schemas.microsoft.com/office/powerpoint/2010/main" val="2132599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BF33C9-11D1-4533-ACCC-3A185C30D87E}" type="datetimeFigureOut">
              <a:rPr lang="en-US" smtClean="0"/>
              <a:t>3/5/2024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3670C6-7673-47FF-A43E-D737798B1333}" type="slidenum">
              <a:rPr lang="en-US" smtClean="0"/>
              <a:t>‹#›</a:t>
            </a:fld>
            <a:endParaRPr lang="en-US"/>
          </a:p>
        </p:txBody>
      </p:sp>
    </p:spTree>
    <p:extLst>
      <p:ext uri="{BB962C8B-B14F-4D97-AF65-F5344CB8AC3E}">
        <p14:creationId xmlns:p14="http://schemas.microsoft.com/office/powerpoint/2010/main" val="1705208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vi-VN"/>
              <a:t>Bấm để sửa kiểu tiêu đề Bản cái</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25BF33C9-11D1-4533-ACCC-3A185C30D87E}" type="datetimeFigureOut">
              <a:rPr lang="en-US" smtClean="0"/>
              <a:t>3/5/2024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3670C6-7673-47FF-A43E-D737798B1333}" type="slidenum">
              <a:rPr lang="en-US" smtClean="0"/>
              <a:t>‹#›</a:t>
            </a:fld>
            <a:endParaRPr lang="en-US"/>
          </a:p>
        </p:txBody>
      </p:sp>
    </p:spTree>
    <p:extLst>
      <p:ext uri="{BB962C8B-B14F-4D97-AF65-F5344CB8AC3E}">
        <p14:creationId xmlns:p14="http://schemas.microsoft.com/office/powerpoint/2010/main" val="4143764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vi-VN"/>
              <a:t>Bấm biểu tượng để thêm hình ảnh</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25BF33C9-11D1-4533-ACCC-3A185C30D87E}" type="datetimeFigureOut">
              <a:rPr lang="en-US" smtClean="0"/>
              <a:t>3/5/2024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3670C6-7673-47FF-A43E-D737798B1333}" type="slidenum">
              <a:rPr lang="en-US" smtClean="0"/>
              <a:t>‹#›</a:t>
            </a:fld>
            <a:endParaRPr lang="en-US"/>
          </a:p>
        </p:txBody>
      </p:sp>
    </p:spTree>
    <p:extLst>
      <p:ext uri="{BB962C8B-B14F-4D97-AF65-F5344CB8AC3E}">
        <p14:creationId xmlns:p14="http://schemas.microsoft.com/office/powerpoint/2010/main" val="470521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25BF33C9-11D1-4533-ACCC-3A185C30D87E}" type="datetimeFigureOut">
              <a:rPr lang="en-US" smtClean="0"/>
              <a:t>3/5/2024</a:t>
            </a:fld>
            <a:endParaRPr 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C3670C6-7673-47FF-A43E-D737798B1333}" type="slidenum">
              <a:rPr lang="en-US" smtClean="0"/>
              <a:t>‹#›</a:t>
            </a:fld>
            <a:endParaRPr lang="en-US"/>
          </a:p>
        </p:txBody>
      </p:sp>
    </p:spTree>
    <p:extLst>
      <p:ext uri="{BB962C8B-B14F-4D97-AF65-F5344CB8AC3E}">
        <p14:creationId xmlns:p14="http://schemas.microsoft.com/office/powerpoint/2010/main" val="279605543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emf"/><Relationship Id="rId13" Type="http://schemas.openxmlformats.org/officeDocument/2006/relationships/oleObject" Target="../embeddings/oleObject5.bin"/><Relationship Id="rId18" Type="http://schemas.openxmlformats.org/officeDocument/2006/relationships/image" Target="../media/image7.emf"/><Relationship Id="rId3" Type="http://schemas.openxmlformats.org/officeDocument/2006/relationships/image" Target="../media/image8.png"/><Relationship Id="rId7" Type="http://schemas.openxmlformats.org/officeDocument/2006/relationships/oleObject" Target="../embeddings/oleObject2.bin"/><Relationship Id="rId12" Type="http://schemas.openxmlformats.org/officeDocument/2006/relationships/image" Target="../media/image4.emf"/><Relationship Id="rId17" Type="http://schemas.openxmlformats.org/officeDocument/2006/relationships/oleObject" Target="../embeddings/oleObject7.bin"/><Relationship Id="rId2" Type="http://schemas.openxmlformats.org/officeDocument/2006/relationships/slideLayout" Target="../slideLayouts/slideLayout2.xml"/><Relationship Id="rId16" Type="http://schemas.openxmlformats.org/officeDocument/2006/relationships/image" Target="../media/image6.emf"/><Relationship Id="rId1" Type="http://schemas.openxmlformats.org/officeDocument/2006/relationships/vmlDrawing" Target="../drawings/vmlDrawing1.vml"/><Relationship Id="rId6" Type="http://schemas.openxmlformats.org/officeDocument/2006/relationships/image" Target="../media/image1.wmf"/><Relationship Id="rId11" Type="http://schemas.openxmlformats.org/officeDocument/2006/relationships/oleObject" Target="../embeddings/oleObject4.bin"/><Relationship Id="rId5" Type="http://schemas.openxmlformats.org/officeDocument/2006/relationships/oleObject" Target="../embeddings/oleObject1.bin"/><Relationship Id="rId15" Type="http://schemas.openxmlformats.org/officeDocument/2006/relationships/oleObject" Target="../embeddings/oleObject6.bin"/><Relationship Id="rId10" Type="http://schemas.openxmlformats.org/officeDocument/2006/relationships/image" Target="../media/image3.emf"/><Relationship Id="rId4" Type="http://schemas.openxmlformats.org/officeDocument/2006/relationships/image" Target="../media/image9.emf"/><Relationship Id="rId9" Type="http://schemas.openxmlformats.org/officeDocument/2006/relationships/oleObject" Target="../embeddings/oleObject3.bin"/><Relationship Id="rId14" Type="http://schemas.openxmlformats.org/officeDocument/2006/relationships/image" Target="../media/image5.emf"/></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8.png"/><Relationship Id="rId7"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0.emf"/><Relationship Id="rId5" Type="http://schemas.openxmlformats.org/officeDocument/2006/relationships/oleObject" Target="../embeddings/oleObject8.bin"/><Relationship Id="rId10" Type="http://schemas.openxmlformats.org/officeDocument/2006/relationships/image" Target="../media/image12.emf"/><Relationship Id="rId4" Type="http://schemas.openxmlformats.org/officeDocument/2006/relationships/image" Target="../media/image13.emf"/><Relationship Id="rId9" Type="http://schemas.openxmlformats.org/officeDocument/2006/relationships/oleObject" Target="../embeddings/oleObject10.bin"/></Relationships>
</file>

<file path=ppt/slides/_rels/slide3.xml.rels><?xml version="1.0" encoding="UTF-8" standalone="yes"?>
<Relationships xmlns="http://schemas.openxmlformats.org/package/2006/relationships"><Relationship Id="rId8" Type="http://schemas.openxmlformats.org/officeDocument/2006/relationships/image" Target="../media/image15.emf"/><Relationship Id="rId13" Type="http://schemas.openxmlformats.org/officeDocument/2006/relationships/image" Target="../media/image17.emf"/><Relationship Id="rId3" Type="http://schemas.openxmlformats.org/officeDocument/2006/relationships/image" Target="../media/image8.png"/><Relationship Id="rId7" Type="http://schemas.openxmlformats.org/officeDocument/2006/relationships/oleObject" Target="../embeddings/oleObject12.bin"/><Relationship Id="rId12"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4.wmf"/><Relationship Id="rId11" Type="http://schemas.openxmlformats.org/officeDocument/2006/relationships/image" Target="../media/image20.emf"/><Relationship Id="rId5" Type="http://schemas.openxmlformats.org/officeDocument/2006/relationships/oleObject" Target="../embeddings/oleObject11.bin"/><Relationship Id="rId15" Type="http://schemas.openxmlformats.org/officeDocument/2006/relationships/image" Target="../media/image18.emf"/><Relationship Id="rId10" Type="http://schemas.openxmlformats.org/officeDocument/2006/relationships/image" Target="../media/image16.emf"/><Relationship Id="rId4" Type="http://schemas.openxmlformats.org/officeDocument/2006/relationships/image" Target="../media/image19.emf"/><Relationship Id="rId9" Type="http://schemas.openxmlformats.org/officeDocument/2006/relationships/oleObject" Target="../embeddings/oleObject13.bin"/><Relationship Id="rId14" Type="http://schemas.openxmlformats.org/officeDocument/2006/relationships/oleObject" Target="../embeddings/oleObject15.bin"/></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8.bin"/><Relationship Id="rId13" Type="http://schemas.openxmlformats.org/officeDocument/2006/relationships/image" Target="../media/image25.emf"/><Relationship Id="rId18" Type="http://schemas.openxmlformats.org/officeDocument/2006/relationships/image" Target="../media/image27.wmf"/><Relationship Id="rId3" Type="http://schemas.openxmlformats.org/officeDocument/2006/relationships/image" Target="../media/image8.png"/><Relationship Id="rId21" Type="http://schemas.openxmlformats.org/officeDocument/2006/relationships/oleObject" Target="../embeddings/oleObject26.bin"/><Relationship Id="rId7" Type="http://schemas.openxmlformats.org/officeDocument/2006/relationships/image" Target="../media/image22.wmf"/><Relationship Id="rId12" Type="http://schemas.openxmlformats.org/officeDocument/2006/relationships/oleObject" Target="../embeddings/oleObject20.bin"/><Relationship Id="rId17" Type="http://schemas.openxmlformats.org/officeDocument/2006/relationships/oleObject" Target="../embeddings/oleObject23.bin"/><Relationship Id="rId25" Type="http://schemas.openxmlformats.org/officeDocument/2006/relationships/oleObject" Target="../embeddings/oleObject29.bin"/><Relationship Id="rId2" Type="http://schemas.openxmlformats.org/officeDocument/2006/relationships/slideLayout" Target="../slideLayouts/slideLayout2.xml"/><Relationship Id="rId16" Type="http://schemas.openxmlformats.org/officeDocument/2006/relationships/oleObject" Target="../embeddings/oleObject22.bin"/><Relationship Id="rId20" Type="http://schemas.openxmlformats.org/officeDocument/2006/relationships/oleObject" Target="../embeddings/oleObject25.bin"/><Relationship Id="rId1" Type="http://schemas.openxmlformats.org/officeDocument/2006/relationships/vmlDrawing" Target="../drawings/vmlDrawing4.vml"/><Relationship Id="rId6" Type="http://schemas.openxmlformats.org/officeDocument/2006/relationships/oleObject" Target="../embeddings/oleObject17.bin"/><Relationship Id="rId11" Type="http://schemas.openxmlformats.org/officeDocument/2006/relationships/image" Target="../media/image24.emf"/><Relationship Id="rId24" Type="http://schemas.openxmlformats.org/officeDocument/2006/relationships/oleObject" Target="../embeddings/oleObject28.bin"/><Relationship Id="rId5" Type="http://schemas.openxmlformats.org/officeDocument/2006/relationships/image" Target="../media/image21.wmf"/><Relationship Id="rId15" Type="http://schemas.openxmlformats.org/officeDocument/2006/relationships/image" Target="../media/image26.wmf"/><Relationship Id="rId23" Type="http://schemas.openxmlformats.org/officeDocument/2006/relationships/oleObject" Target="../embeddings/oleObject27.bin"/><Relationship Id="rId10" Type="http://schemas.openxmlformats.org/officeDocument/2006/relationships/oleObject" Target="../embeddings/oleObject19.bin"/><Relationship Id="rId19" Type="http://schemas.openxmlformats.org/officeDocument/2006/relationships/oleObject" Target="../embeddings/oleObject24.bin"/><Relationship Id="rId4" Type="http://schemas.openxmlformats.org/officeDocument/2006/relationships/oleObject" Target="../embeddings/oleObject16.bin"/><Relationship Id="rId9" Type="http://schemas.openxmlformats.org/officeDocument/2006/relationships/image" Target="../media/image23.wmf"/><Relationship Id="rId14" Type="http://schemas.openxmlformats.org/officeDocument/2006/relationships/oleObject" Target="../embeddings/oleObject21.bin"/><Relationship Id="rId22" Type="http://schemas.openxmlformats.org/officeDocument/2006/relationships/image" Target="../media/image28.emf"/></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911" y="88900"/>
            <a:ext cx="2039808" cy="3060000"/>
          </a:xfrm>
          <a:prstGeom prst="rect">
            <a:avLst/>
          </a:prstGeom>
        </p:spPr>
      </p:pic>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11" y="88900"/>
            <a:ext cx="2039808" cy="3060000"/>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4911" y="88900"/>
            <a:ext cx="2039808" cy="3060000"/>
          </a:xfrm>
          <a:prstGeom prst="rect">
            <a:avLst/>
          </a:prstGeom>
        </p:spPr>
      </p:pic>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911" y="3302000"/>
            <a:ext cx="2039808" cy="3060000"/>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11" y="3302000"/>
            <a:ext cx="2039808" cy="3060000"/>
          </a:xfrm>
          <a:prstGeom prst="rect">
            <a:avLst/>
          </a:prstGeom>
        </p:spPr>
      </p:pic>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4911" y="3302000"/>
            <a:ext cx="2039808" cy="3060000"/>
          </a:xfrm>
          <a:prstGeom prst="rect">
            <a:avLst/>
          </a:prstGeom>
        </p:spPr>
      </p:pic>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911" y="6515100"/>
            <a:ext cx="2039808" cy="3060000"/>
          </a:xfrm>
          <a:prstGeom prst="rect">
            <a:avLst/>
          </a:prstGeom>
        </p:spPr>
      </p:pic>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11" y="6515100"/>
            <a:ext cx="2039808" cy="3060000"/>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4911" y="6515100"/>
            <a:ext cx="2039808" cy="3060000"/>
          </a:xfrm>
          <a:prstGeom prst="rect">
            <a:avLst/>
          </a:prstGeom>
        </p:spPr>
      </p:pic>
      <p:sp>
        <p:nvSpPr>
          <p:cNvPr id="12" name="Rectangle 11"/>
          <p:cNvSpPr/>
          <p:nvPr/>
        </p:nvSpPr>
        <p:spPr>
          <a:xfrm>
            <a:off x="315360" y="637080"/>
            <a:ext cx="1662910" cy="1600438"/>
          </a:xfrm>
          <a:prstGeom prst="rect">
            <a:avLst/>
          </a:prstGeom>
        </p:spPr>
        <p:txBody>
          <a:bodyPr wrap="square">
            <a:spAutoFit/>
          </a:bodyPr>
          <a:lstStyle/>
          <a:p>
            <a:r>
              <a:rPr lang="en-US" sz="1400">
                <a:solidFill>
                  <a:srgbClr val="000000"/>
                </a:solidFill>
                <a:latin typeface="Times New Roman" panose="02020603050405020304" pitchFamily="18" charset="0"/>
                <a:ea typeface="Aptos"/>
              </a:rPr>
              <a:t>Nếu một đường thẳng song song với một cạnh của tam giác và cắt hai cạnh còn lại của nó thì nó định ra trên hai cạnh đó ……………….</a:t>
            </a:r>
            <a:endParaRPr lang="en-US" sz="1400"/>
          </a:p>
        </p:txBody>
      </p:sp>
      <p:sp>
        <p:nvSpPr>
          <p:cNvPr id="32" name="Rectangle 31"/>
          <p:cNvSpPr/>
          <p:nvPr/>
        </p:nvSpPr>
        <p:spPr>
          <a:xfrm>
            <a:off x="2729678" y="794411"/>
            <a:ext cx="1147173" cy="1477328"/>
          </a:xfrm>
          <a:prstGeom prst="rect">
            <a:avLst/>
          </a:prstGeom>
        </p:spPr>
        <p:txBody>
          <a:bodyPr wrap="square">
            <a:spAutoFit/>
          </a:bodyPr>
          <a:lstStyle/>
          <a:p>
            <a:pPr algn="ctr"/>
            <a:r>
              <a:rPr lang="en-US">
                <a:solidFill>
                  <a:srgbClr val="000000"/>
                </a:solidFill>
                <a:latin typeface="Times New Roman" panose="02020603050405020304" pitchFamily="18" charset="0"/>
                <a:ea typeface="Aptos"/>
              </a:rPr>
              <a:t>những đoạn thẳng tương ứng tỉ lệ</a:t>
            </a:r>
            <a:endParaRPr lang="en-US"/>
          </a:p>
        </p:txBody>
      </p:sp>
      <p:pic>
        <p:nvPicPr>
          <p:cNvPr id="33" name="Picture 32"/>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69486" y="358727"/>
            <a:ext cx="1276837" cy="1403270"/>
          </a:xfrm>
          <a:prstGeom prst="rect">
            <a:avLst/>
          </a:prstGeom>
          <a:noFill/>
          <a:ln>
            <a:noFill/>
          </a:ln>
        </p:spPr>
      </p:pic>
      <p:sp>
        <p:nvSpPr>
          <p:cNvPr id="37" name="Rectangle 2"/>
          <p:cNvSpPr>
            <a:spLocks noChangeArrowheads="1"/>
          </p:cNvSpPr>
          <p:nvPr/>
        </p:nvSpPr>
        <p:spPr bwMode="auto">
          <a:xfrm>
            <a:off x="4593995" y="1776597"/>
            <a:ext cx="162781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rgbClr val="000000"/>
                </a:solidFill>
                <a:effectLst/>
                <a:latin typeface="Times New Roman" panose="02020603050405020304" pitchFamily="18" charset="0"/>
                <a:ea typeface="Aptos"/>
                <a:cs typeface="Times New Roman" panose="02020603050405020304" pitchFamily="18" charset="0"/>
              </a:rPr>
              <a:t>Theo định lí Thales thì </a:t>
            </a:r>
            <a:endParaRPr kumimoji="0" lang="en-US" altLang="en-US" sz="1200" b="0" i="0" u="none" strike="noStrike" cap="none" normalizeH="0" baseline="0" smtClean="0">
              <a:ln>
                <a:noFill/>
              </a:ln>
              <a:solidFill>
                <a:schemeClr val="tx1"/>
              </a:solidFill>
              <a:effectLst/>
              <a:latin typeface="Arial" panose="020B0604020202020204" pitchFamily="34" charset="0"/>
            </a:endParaRPr>
          </a:p>
        </p:txBody>
      </p:sp>
      <p:graphicFrame>
        <p:nvGraphicFramePr>
          <p:cNvPr id="38" name="Object 37"/>
          <p:cNvGraphicFramePr>
            <a:graphicFrameLocks noChangeAspect="1"/>
          </p:cNvGraphicFramePr>
          <p:nvPr>
            <p:extLst>
              <p:ext uri="{D42A27DB-BD31-4B8C-83A1-F6EECF244321}">
                <p14:modId xmlns:p14="http://schemas.microsoft.com/office/powerpoint/2010/main" val="2671357724"/>
              </p:ext>
            </p:extLst>
          </p:nvPr>
        </p:nvGraphicFramePr>
        <p:xfrm>
          <a:off x="4798304" y="2193821"/>
          <a:ext cx="609600" cy="390525"/>
        </p:xfrm>
        <a:graphic>
          <a:graphicData uri="http://schemas.openxmlformats.org/presentationml/2006/ole">
            <mc:AlternateContent xmlns:mc="http://schemas.openxmlformats.org/markup-compatibility/2006">
              <mc:Choice xmlns:v="urn:schemas-microsoft-com:vml" Requires="v">
                <p:oleObj spid="_x0000_s1053" name="Equation" r:id="rId5" imgW="609336" imgH="393529" progId="Equation.DSMT4">
                  <p:embed/>
                </p:oleObj>
              </mc:Choice>
              <mc:Fallback>
                <p:oleObj name="Equation" r:id="rId5" imgW="609336" imgH="393529" progId="Equation.DSMT4">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8304" y="2193821"/>
                        <a:ext cx="609600" cy="390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 name="Object 40"/>
          <p:cNvGraphicFramePr>
            <a:graphicFrameLocks noChangeAspect="1"/>
          </p:cNvGraphicFramePr>
          <p:nvPr>
            <p:extLst>
              <p:ext uri="{D42A27DB-BD31-4B8C-83A1-F6EECF244321}">
                <p14:modId xmlns:p14="http://schemas.microsoft.com/office/powerpoint/2010/main" val="810110084"/>
              </p:ext>
            </p:extLst>
          </p:nvPr>
        </p:nvGraphicFramePr>
        <p:xfrm>
          <a:off x="784865" y="4687400"/>
          <a:ext cx="723900" cy="390525"/>
        </p:xfrm>
        <a:graphic>
          <a:graphicData uri="http://schemas.openxmlformats.org/presentationml/2006/ole">
            <mc:AlternateContent xmlns:mc="http://schemas.openxmlformats.org/markup-compatibility/2006">
              <mc:Choice xmlns:v="urn:schemas-microsoft-com:vml" Requires="v">
                <p:oleObj spid="_x0000_s1054" name="Equation" r:id="rId7" imgW="723868" imgH="390558" progId="Equation.DSMT4">
                  <p:embed/>
                </p:oleObj>
              </mc:Choice>
              <mc:Fallback>
                <p:oleObj name="Equation" r:id="rId7" imgW="723868" imgH="390558" progId="Equation.DSMT4">
                  <p:embed/>
                  <p:pic>
                    <p:nvPicPr>
                      <p:cNvPr id="0" name=""/>
                      <p:cNvPicPr/>
                      <p:nvPr/>
                    </p:nvPicPr>
                    <p:blipFill>
                      <a:blip r:embed="rId8"/>
                      <a:stretch>
                        <a:fillRect/>
                      </a:stretch>
                    </p:blipFill>
                    <p:spPr>
                      <a:xfrm>
                        <a:off x="784865" y="4687400"/>
                        <a:ext cx="723900" cy="390525"/>
                      </a:xfrm>
                      <a:prstGeom prst="rect">
                        <a:avLst/>
                      </a:prstGeom>
                    </p:spPr>
                  </p:pic>
                </p:oleObj>
              </mc:Fallback>
            </mc:AlternateContent>
          </a:graphicData>
        </a:graphic>
      </p:graphicFrame>
      <p:pic>
        <p:nvPicPr>
          <p:cNvPr id="42" name="Picture 4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29678" y="3704834"/>
            <a:ext cx="1147173" cy="1373091"/>
          </a:xfrm>
          <a:prstGeom prst="rect">
            <a:avLst/>
          </a:prstGeom>
          <a:noFill/>
          <a:ln>
            <a:noFill/>
          </a:ln>
        </p:spPr>
      </p:pic>
      <p:sp>
        <p:nvSpPr>
          <p:cNvPr id="43" name="Rectangle 42"/>
          <p:cNvSpPr/>
          <p:nvPr/>
        </p:nvSpPr>
        <p:spPr>
          <a:xfrm>
            <a:off x="2489355" y="5092525"/>
            <a:ext cx="1627818" cy="276999"/>
          </a:xfrm>
          <a:prstGeom prst="rect">
            <a:avLst/>
          </a:prstGeom>
        </p:spPr>
        <p:txBody>
          <a:bodyPr wrap="none">
            <a:spAutoFit/>
          </a:bodyPr>
          <a:lstStyle/>
          <a:p>
            <a:pPr lvl="0" defTabSz="914400" eaLnBrk="0" fontAlgn="base" hangingPunct="0">
              <a:spcBef>
                <a:spcPct val="0"/>
              </a:spcBef>
              <a:spcAft>
                <a:spcPct val="0"/>
              </a:spcAft>
            </a:pPr>
            <a:r>
              <a:rPr lang="en-US" altLang="en-US" sz="1200">
                <a:solidFill>
                  <a:srgbClr val="000000"/>
                </a:solidFill>
                <a:latin typeface="Times New Roman" panose="02020603050405020304" pitchFamily="18" charset="0"/>
                <a:ea typeface="Aptos"/>
                <a:cs typeface="Times New Roman" panose="02020603050405020304" pitchFamily="18" charset="0"/>
              </a:rPr>
              <a:t>Theo định lí Thales thì </a:t>
            </a:r>
            <a:endParaRPr lang="en-US" altLang="en-US" sz="1200">
              <a:latin typeface="Arial" panose="020B0604020202020204" pitchFamily="34" charset="0"/>
            </a:endParaRPr>
          </a:p>
        </p:txBody>
      </p:sp>
      <p:graphicFrame>
        <p:nvGraphicFramePr>
          <p:cNvPr id="44" name="Object 43"/>
          <p:cNvGraphicFramePr>
            <a:graphicFrameLocks noChangeAspect="1"/>
          </p:cNvGraphicFramePr>
          <p:nvPr>
            <p:extLst>
              <p:ext uri="{D42A27DB-BD31-4B8C-83A1-F6EECF244321}">
                <p14:modId xmlns:p14="http://schemas.microsoft.com/office/powerpoint/2010/main" val="1081291484"/>
              </p:ext>
            </p:extLst>
          </p:nvPr>
        </p:nvGraphicFramePr>
        <p:xfrm>
          <a:off x="2928663" y="5475236"/>
          <a:ext cx="609600" cy="390525"/>
        </p:xfrm>
        <a:graphic>
          <a:graphicData uri="http://schemas.openxmlformats.org/presentationml/2006/ole">
            <mc:AlternateContent xmlns:mc="http://schemas.openxmlformats.org/markup-compatibility/2006">
              <mc:Choice xmlns:v="urn:schemas-microsoft-com:vml" Requires="v">
                <p:oleObj spid="_x0000_s1055" name="Equation" r:id="rId9" imgW="609403" imgH="390558" progId="Equation.DSMT4">
                  <p:embed/>
                </p:oleObj>
              </mc:Choice>
              <mc:Fallback>
                <p:oleObj name="Equation" r:id="rId9" imgW="609403" imgH="390558" progId="Equation.DSMT4">
                  <p:embed/>
                  <p:pic>
                    <p:nvPicPr>
                      <p:cNvPr id="0" name=""/>
                      <p:cNvPicPr/>
                      <p:nvPr/>
                    </p:nvPicPr>
                    <p:blipFill>
                      <a:blip r:embed="rId10"/>
                      <a:stretch>
                        <a:fillRect/>
                      </a:stretch>
                    </p:blipFill>
                    <p:spPr>
                      <a:xfrm>
                        <a:off x="2928663" y="5475236"/>
                        <a:ext cx="609600" cy="390525"/>
                      </a:xfrm>
                      <a:prstGeom prst="rect">
                        <a:avLst/>
                      </a:prstGeom>
                    </p:spPr>
                  </p:pic>
                </p:oleObj>
              </mc:Fallback>
            </mc:AlternateContent>
          </a:graphicData>
        </a:graphic>
      </p:graphicFrame>
      <p:graphicFrame>
        <p:nvGraphicFramePr>
          <p:cNvPr id="45" name="Object 44"/>
          <p:cNvGraphicFramePr>
            <a:graphicFrameLocks noChangeAspect="1"/>
          </p:cNvGraphicFramePr>
          <p:nvPr>
            <p:extLst>
              <p:ext uri="{D42A27DB-BD31-4B8C-83A1-F6EECF244321}">
                <p14:modId xmlns:p14="http://schemas.microsoft.com/office/powerpoint/2010/main" val="2314501922"/>
              </p:ext>
            </p:extLst>
          </p:nvPr>
        </p:nvGraphicFramePr>
        <p:xfrm>
          <a:off x="5174933" y="4529835"/>
          <a:ext cx="714375" cy="390525"/>
        </p:xfrm>
        <a:graphic>
          <a:graphicData uri="http://schemas.openxmlformats.org/presentationml/2006/ole">
            <mc:AlternateContent xmlns:mc="http://schemas.openxmlformats.org/markup-compatibility/2006">
              <mc:Choice xmlns:v="urn:schemas-microsoft-com:vml" Requires="v">
                <p:oleObj spid="_x0000_s1056" name="Equation" r:id="rId11" imgW="714149" imgH="390558" progId="Equation.DSMT4">
                  <p:embed/>
                </p:oleObj>
              </mc:Choice>
              <mc:Fallback>
                <p:oleObj name="Equation" r:id="rId11" imgW="714149" imgH="390558" progId="Equation.DSMT4">
                  <p:embed/>
                  <p:pic>
                    <p:nvPicPr>
                      <p:cNvPr id="0" name=""/>
                      <p:cNvPicPr/>
                      <p:nvPr/>
                    </p:nvPicPr>
                    <p:blipFill>
                      <a:blip r:embed="rId12"/>
                      <a:stretch>
                        <a:fillRect/>
                      </a:stretch>
                    </p:blipFill>
                    <p:spPr>
                      <a:xfrm>
                        <a:off x="5174933" y="4529835"/>
                        <a:ext cx="714375" cy="390525"/>
                      </a:xfrm>
                      <a:prstGeom prst="rect">
                        <a:avLst/>
                      </a:prstGeom>
                    </p:spPr>
                  </p:pic>
                </p:oleObj>
              </mc:Fallback>
            </mc:AlternateContent>
          </a:graphicData>
        </a:graphic>
      </p:graphicFrame>
      <p:pic>
        <p:nvPicPr>
          <p:cNvPr id="46" name="Picture 4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8396" y="6827280"/>
            <a:ext cx="1276837" cy="1403270"/>
          </a:xfrm>
          <a:prstGeom prst="rect">
            <a:avLst/>
          </a:prstGeom>
          <a:noFill/>
          <a:ln>
            <a:noFill/>
          </a:ln>
        </p:spPr>
      </p:pic>
      <p:sp>
        <p:nvSpPr>
          <p:cNvPr id="47" name="Rectangle 46"/>
          <p:cNvSpPr/>
          <p:nvPr/>
        </p:nvSpPr>
        <p:spPr>
          <a:xfrm>
            <a:off x="350452" y="8230550"/>
            <a:ext cx="1434781" cy="461665"/>
          </a:xfrm>
          <a:prstGeom prst="rect">
            <a:avLst/>
          </a:prstGeom>
        </p:spPr>
        <p:txBody>
          <a:bodyPr wrap="square">
            <a:spAutoFit/>
          </a:bodyPr>
          <a:lstStyle/>
          <a:p>
            <a:pPr lvl="0" defTabSz="914400" eaLnBrk="0" fontAlgn="base" hangingPunct="0">
              <a:spcBef>
                <a:spcPct val="0"/>
              </a:spcBef>
              <a:spcAft>
                <a:spcPct val="0"/>
              </a:spcAft>
            </a:pPr>
            <a:r>
              <a:rPr lang="en-US" altLang="en-US" sz="1200">
                <a:solidFill>
                  <a:srgbClr val="000000"/>
                </a:solidFill>
                <a:latin typeface="Times New Roman" panose="02020603050405020304" pitchFamily="18" charset="0"/>
                <a:ea typeface="Aptos"/>
                <a:cs typeface="Times New Roman" panose="02020603050405020304" pitchFamily="18" charset="0"/>
              </a:rPr>
              <a:t>Theo </a:t>
            </a:r>
            <a:r>
              <a:rPr lang="en-US" altLang="en-US" sz="1200" smtClean="0">
                <a:solidFill>
                  <a:srgbClr val="000000"/>
                </a:solidFill>
                <a:latin typeface="Times New Roman" panose="02020603050405020304" pitchFamily="18" charset="0"/>
                <a:ea typeface="Aptos"/>
                <a:cs typeface="Times New Roman" panose="02020603050405020304" pitchFamily="18" charset="0"/>
              </a:rPr>
              <a:t> hệ quả định </a:t>
            </a:r>
            <a:r>
              <a:rPr lang="en-US" altLang="en-US" sz="1200">
                <a:solidFill>
                  <a:srgbClr val="000000"/>
                </a:solidFill>
                <a:latin typeface="Times New Roman" panose="02020603050405020304" pitchFamily="18" charset="0"/>
                <a:ea typeface="Aptos"/>
                <a:cs typeface="Times New Roman" panose="02020603050405020304" pitchFamily="18" charset="0"/>
              </a:rPr>
              <a:t>lí Thales thì </a:t>
            </a:r>
            <a:endParaRPr lang="en-US" altLang="en-US" sz="1200">
              <a:latin typeface="Arial" panose="020B0604020202020204" pitchFamily="34" charset="0"/>
            </a:endParaRPr>
          </a:p>
        </p:txBody>
      </p:sp>
      <p:graphicFrame>
        <p:nvGraphicFramePr>
          <p:cNvPr id="48" name="Object 47"/>
          <p:cNvGraphicFramePr>
            <a:graphicFrameLocks noChangeAspect="1"/>
          </p:cNvGraphicFramePr>
          <p:nvPr>
            <p:extLst>
              <p:ext uri="{D42A27DB-BD31-4B8C-83A1-F6EECF244321}">
                <p14:modId xmlns:p14="http://schemas.microsoft.com/office/powerpoint/2010/main" val="1320034004"/>
              </p:ext>
            </p:extLst>
          </p:nvPr>
        </p:nvGraphicFramePr>
        <p:xfrm>
          <a:off x="1146814" y="8417200"/>
          <a:ext cx="647700" cy="390525"/>
        </p:xfrm>
        <a:graphic>
          <a:graphicData uri="http://schemas.openxmlformats.org/presentationml/2006/ole">
            <mc:AlternateContent xmlns:mc="http://schemas.openxmlformats.org/markup-compatibility/2006">
              <mc:Choice xmlns:v="urn:schemas-microsoft-com:vml" Requires="v">
                <p:oleObj spid="_x0000_s1057" name="Equation" r:id="rId13" imgW="647558" imgH="390558" progId="Equation.DSMT4">
                  <p:embed/>
                </p:oleObj>
              </mc:Choice>
              <mc:Fallback>
                <p:oleObj name="Equation" r:id="rId13" imgW="647558" imgH="390558" progId="Equation.DSMT4">
                  <p:embed/>
                  <p:pic>
                    <p:nvPicPr>
                      <p:cNvPr id="0" name=""/>
                      <p:cNvPicPr/>
                      <p:nvPr/>
                    </p:nvPicPr>
                    <p:blipFill>
                      <a:blip r:embed="rId14"/>
                      <a:stretch>
                        <a:fillRect/>
                      </a:stretch>
                    </p:blipFill>
                    <p:spPr>
                      <a:xfrm>
                        <a:off x="1146814" y="8417200"/>
                        <a:ext cx="647700" cy="390525"/>
                      </a:xfrm>
                      <a:prstGeom prst="rect">
                        <a:avLst/>
                      </a:prstGeom>
                    </p:spPr>
                  </p:pic>
                </p:oleObj>
              </mc:Fallback>
            </mc:AlternateContent>
          </a:graphicData>
        </a:graphic>
      </p:graphicFrame>
      <p:graphicFrame>
        <p:nvGraphicFramePr>
          <p:cNvPr id="49" name="Object 48"/>
          <p:cNvGraphicFramePr>
            <a:graphicFrameLocks noChangeAspect="1"/>
          </p:cNvGraphicFramePr>
          <p:nvPr>
            <p:extLst>
              <p:ext uri="{D42A27DB-BD31-4B8C-83A1-F6EECF244321}">
                <p14:modId xmlns:p14="http://schemas.microsoft.com/office/powerpoint/2010/main" val="2983304253"/>
              </p:ext>
            </p:extLst>
          </p:nvPr>
        </p:nvGraphicFramePr>
        <p:xfrm>
          <a:off x="2946076" y="7849837"/>
          <a:ext cx="714375" cy="390525"/>
        </p:xfrm>
        <a:graphic>
          <a:graphicData uri="http://schemas.openxmlformats.org/presentationml/2006/ole">
            <mc:AlternateContent xmlns:mc="http://schemas.openxmlformats.org/markup-compatibility/2006">
              <mc:Choice xmlns:v="urn:schemas-microsoft-com:vml" Requires="v">
                <p:oleObj spid="_x0000_s1058" name="Equation" r:id="rId15" imgW="714149" imgH="390558" progId="Equation.DSMT4">
                  <p:embed/>
                </p:oleObj>
              </mc:Choice>
              <mc:Fallback>
                <p:oleObj name="Equation" r:id="rId15" imgW="714149" imgH="390558" progId="Equation.DSMT4">
                  <p:embed/>
                  <p:pic>
                    <p:nvPicPr>
                      <p:cNvPr id="0" name=""/>
                      <p:cNvPicPr/>
                      <p:nvPr/>
                    </p:nvPicPr>
                    <p:blipFill>
                      <a:blip r:embed="rId16"/>
                      <a:stretch>
                        <a:fillRect/>
                      </a:stretch>
                    </p:blipFill>
                    <p:spPr>
                      <a:xfrm>
                        <a:off x="2946076" y="7849837"/>
                        <a:ext cx="714375" cy="390525"/>
                      </a:xfrm>
                      <a:prstGeom prst="rect">
                        <a:avLst/>
                      </a:prstGeom>
                    </p:spPr>
                  </p:pic>
                </p:oleObj>
              </mc:Fallback>
            </mc:AlternateContent>
          </a:graphicData>
        </a:graphic>
      </p:graphicFrame>
      <p:graphicFrame>
        <p:nvGraphicFramePr>
          <p:cNvPr id="50" name="Object 49"/>
          <p:cNvGraphicFramePr>
            <a:graphicFrameLocks noChangeAspect="1"/>
          </p:cNvGraphicFramePr>
          <p:nvPr>
            <p:extLst>
              <p:ext uri="{D42A27DB-BD31-4B8C-83A1-F6EECF244321}">
                <p14:modId xmlns:p14="http://schemas.microsoft.com/office/powerpoint/2010/main" val="1907471026"/>
              </p:ext>
            </p:extLst>
          </p:nvPr>
        </p:nvGraphicFramePr>
        <p:xfrm>
          <a:off x="5083815" y="7840025"/>
          <a:ext cx="762000" cy="390525"/>
        </p:xfrm>
        <a:graphic>
          <a:graphicData uri="http://schemas.openxmlformats.org/presentationml/2006/ole">
            <mc:AlternateContent xmlns:mc="http://schemas.openxmlformats.org/markup-compatibility/2006">
              <mc:Choice xmlns:v="urn:schemas-microsoft-com:vml" Requires="v">
                <p:oleObj spid="_x0000_s1059" name="Equation" r:id="rId17" imgW="762023" imgH="390558" progId="Equation.DSMT4">
                  <p:embed/>
                </p:oleObj>
              </mc:Choice>
              <mc:Fallback>
                <p:oleObj name="Equation" r:id="rId17" imgW="762023" imgH="390558" progId="Equation.DSMT4">
                  <p:embed/>
                  <p:pic>
                    <p:nvPicPr>
                      <p:cNvPr id="0" name=""/>
                      <p:cNvPicPr/>
                      <p:nvPr/>
                    </p:nvPicPr>
                    <p:blipFill>
                      <a:blip r:embed="rId18"/>
                      <a:stretch>
                        <a:fillRect/>
                      </a:stretch>
                    </p:blipFill>
                    <p:spPr>
                      <a:xfrm>
                        <a:off x="5083815" y="7840025"/>
                        <a:ext cx="762000" cy="390525"/>
                      </a:xfrm>
                      <a:prstGeom prst="rect">
                        <a:avLst/>
                      </a:prstGeom>
                    </p:spPr>
                  </p:pic>
                </p:oleObj>
              </mc:Fallback>
            </mc:AlternateContent>
          </a:graphicData>
        </a:graphic>
      </p:graphicFrame>
    </p:spTree>
    <p:extLst>
      <p:ext uri="{BB962C8B-B14F-4D97-AF65-F5344CB8AC3E}">
        <p14:creationId xmlns:p14="http://schemas.microsoft.com/office/powerpoint/2010/main" val="3696846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90007"/>
            <a:ext cx="2039808" cy="3060000"/>
          </a:xfrm>
          <a:prstGeom prst="rect">
            <a:avLst/>
          </a:prstGeom>
        </p:spPr>
      </p:pic>
      <p:sp>
        <p:nvSpPr>
          <p:cNvPr id="11" name="TextBox 10"/>
          <p:cNvSpPr txBox="1"/>
          <p:nvPr/>
        </p:nvSpPr>
        <p:spPr>
          <a:xfrm>
            <a:off x="30393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1070" y="90007"/>
            <a:ext cx="2039808" cy="3060000"/>
          </a:xfrm>
          <a:prstGeom prst="rect">
            <a:avLst/>
          </a:prstGeom>
        </p:spPr>
      </p:pic>
      <p:sp>
        <p:nvSpPr>
          <p:cNvPr id="13" name="TextBox 12"/>
          <p:cNvSpPr txBox="1"/>
          <p:nvPr/>
        </p:nvSpPr>
        <p:spPr>
          <a:xfrm>
            <a:off x="246039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530" y="90007"/>
            <a:ext cx="2039808" cy="3060000"/>
          </a:xfrm>
          <a:prstGeom prst="rect">
            <a:avLst/>
          </a:prstGeom>
        </p:spPr>
      </p:pic>
      <p:sp>
        <p:nvSpPr>
          <p:cNvPr id="15" name="TextBox 14"/>
          <p:cNvSpPr txBox="1"/>
          <p:nvPr/>
        </p:nvSpPr>
        <p:spPr>
          <a:xfrm>
            <a:off x="461685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3229447"/>
            <a:ext cx="2039808" cy="3060000"/>
          </a:xfrm>
          <a:prstGeom prst="rect">
            <a:avLst/>
          </a:prstGeom>
        </p:spPr>
      </p:pic>
      <p:sp>
        <p:nvSpPr>
          <p:cNvPr id="17" name="TextBox 16"/>
          <p:cNvSpPr txBox="1"/>
          <p:nvPr/>
        </p:nvSpPr>
        <p:spPr>
          <a:xfrm>
            <a:off x="30393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1070" y="3229447"/>
            <a:ext cx="2039808" cy="3060000"/>
          </a:xfrm>
          <a:prstGeom prst="rect">
            <a:avLst/>
          </a:prstGeom>
        </p:spPr>
      </p:pic>
      <p:sp>
        <p:nvSpPr>
          <p:cNvPr id="19" name="TextBox 18"/>
          <p:cNvSpPr txBox="1"/>
          <p:nvPr/>
        </p:nvSpPr>
        <p:spPr>
          <a:xfrm>
            <a:off x="246039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530" y="3229447"/>
            <a:ext cx="2039808" cy="3060000"/>
          </a:xfrm>
          <a:prstGeom prst="rect">
            <a:avLst/>
          </a:prstGeom>
        </p:spPr>
      </p:pic>
      <p:sp>
        <p:nvSpPr>
          <p:cNvPr id="21" name="TextBox 20"/>
          <p:cNvSpPr txBox="1"/>
          <p:nvPr/>
        </p:nvSpPr>
        <p:spPr>
          <a:xfrm>
            <a:off x="461685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6368887"/>
            <a:ext cx="2039808" cy="3060000"/>
          </a:xfrm>
          <a:prstGeom prst="rect">
            <a:avLst/>
          </a:prstGeom>
        </p:spPr>
      </p:pic>
      <p:sp>
        <p:nvSpPr>
          <p:cNvPr id="23" name="TextBox 22"/>
          <p:cNvSpPr txBox="1"/>
          <p:nvPr/>
        </p:nvSpPr>
        <p:spPr>
          <a:xfrm>
            <a:off x="303934" y="847344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1070" y="6368887"/>
            <a:ext cx="2039808" cy="3060000"/>
          </a:xfrm>
          <a:prstGeom prst="rect">
            <a:avLst/>
          </a:prstGeom>
        </p:spPr>
      </p:pic>
      <p:sp>
        <p:nvSpPr>
          <p:cNvPr id="25" name="TextBox 24"/>
          <p:cNvSpPr txBox="1"/>
          <p:nvPr/>
        </p:nvSpPr>
        <p:spPr>
          <a:xfrm>
            <a:off x="2460394" y="847344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6" name="Picture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530" y="6368887"/>
            <a:ext cx="2039808" cy="3060000"/>
          </a:xfrm>
          <a:prstGeom prst="rect">
            <a:avLst/>
          </a:prstGeom>
        </p:spPr>
      </p:pic>
      <p:sp>
        <p:nvSpPr>
          <p:cNvPr id="27" name="TextBox 26"/>
          <p:cNvSpPr txBox="1"/>
          <p:nvPr/>
        </p:nvSpPr>
        <p:spPr>
          <a:xfrm>
            <a:off x="4616854" y="847344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454071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90007"/>
            <a:ext cx="2039808" cy="3060000"/>
          </a:xfrm>
          <a:prstGeom prst="rect">
            <a:avLst/>
          </a:prstGeom>
        </p:spPr>
      </p:pic>
      <p:sp>
        <p:nvSpPr>
          <p:cNvPr id="11" name="TextBox 10"/>
          <p:cNvSpPr txBox="1"/>
          <p:nvPr/>
        </p:nvSpPr>
        <p:spPr>
          <a:xfrm>
            <a:off x="30393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1070" y="90007"/>
            <a:ext cx="2039808" cy="3060000"/>
          </a:xfrm>
          <a:prstGeom prst="rect">
            <a:avLst/>
          </a:prstGeom>
        </p:spPr>
      </p:pic>
      <p:sp>
        <p:nvSpPr>
          <p:cNvPr id="13" name="TextBox 12"/>
          <p:cNvSpPr txBox="1"/>
          <p:nvPr/>
        </p:nvSpPr>
        <p:spPr>
          <a:xfrm>
            <a:off x="246039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530" y="90007"/>
            <a:ext cx="2039808" cy="3060000"/>
          </a:xfrm>
          <a:prstGeom prst="rect">
            <a:avLst/>
          </a:prstGeom>
        </p:spPr>
      </p:pic>
      <p:sp>
        <p:nvSpPr>
          <p:cNvPr id="15" name="TextBox 14"/>
          <p:cNvSpPr txBox="1"/>
          <p:nvPr/>
        </p:nvSpPr>
        <p:spPr>
          <a:xfrm>
            <a:off x="461685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3229447"/>
            <a:ext cx="2039808" cy="3060000"/>
          </a:xfrm>
          <a:prstGeom prst="rect">
            <a:avLst/>
          </a:prstGeom>
        </p:spPr>
      </p:pic>
      <p:sp>
        <p:nvSpPr>
          <p:cNvPr id="17" name="TextBox 16"/>
          <p:cNvSpPr txBox="1"/>
          <p:nvPr/>
        </p:nvSpPr>
        <p:spPr>
          <a:xfrm>
            <a:off x="30393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1070" y="3229447"/>
            <a:ext cx="2039808" cy="3060000"/>
          </a:xfrm>
          <a:prstGeom prst="rect">
            <a:avLst/>
          </a:prstGeom>
        </p:spPr>
      </p:pic>
      <p:sp>
        <p:nvSpPr>
          <p:cNvPr id="19" name="TextBox 18"/>
          <p:cNvSpPr txBox="1"/>
          <p:nvPr/>
        </p:nvSpPr>
        <p:spPr>
          <a:xfrm>
            <a:off x="246039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530" y="3229447"/>
            <a:ext cx="2039808" cy="3060000"/>
          </a:xfrm>
          <a:prstGeom prst="rect">
            <a:avLst/>
          </a:prstGeom>
        </p:spPr>
      </p:pic>
      <p:sp>
        <p:nvSpPr>
          <p:cNvPr id="21" name="TextBox 20"/>
          <p:cNvSpPr txBox="1"/>
          <p:nvPr/>
        </p:nvSpPr>
        <p:spPr>
          <a:xfrm>
            <a:off x="461685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6368887"/>
            <a:ext cx="2039808" cy="3060000"/>
          </a:xfrm>
          <a:prstGeom prst="rect">
            <a:avLst/>
          </a:prstGeom>
        </p:spPr>
      </p:pic>
      <p:sp>
        <p:nvSpPr>
          <p:cNvPr id="23" name="TextBox 22"/>
          <p:cNvSpPr txBox="1"/>
          <p:nvPr/>
        </p:nvSpPr>
        <p:spPr>
          <a:xfrm>
            <a:off x="303934" y="847344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1070" y="6368887"/>
            <a:ext cx="2039808" cy="3060000"/>
          </a:xfrm>
          <a:prstGeom prst="rect">
            <a:avLst/>
          </a:prstGeom>
        </p:spPr>
      </p:pic>
      <p:sp>
        <p:nvSpPr>
          <p:cNvPr id="25" name="TextBox 24"/>
          <p:cNvSpPr txBox="1"/>
          <p:nvPr/>
        </p:nvSpPr>
        <p:spPr>
          <a:xfrm>
            <a:off x="2460394" y="847344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6" name="Picture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530" y="6368887"/>
            <a:ext cx="2039808" cy="3060000"/>
          </a:xfrm>
          <a:prstGeom prst="rect">
            <a:avLst/>
          </a:prstGeom>
        </p:spPr>
      </p:pic>
      <p:sp>
        <p:nvSpPr>
          <p:cNvPr id="27" name="TextBox 26"/>
          <p:cNvSpPr txBox="1"/>
          <p:nvPr/>
        </p:nvSpPr>
        <p:spPr>
          <a:xfrm>
            <a:off x="4616854" y="847344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538832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90007"/>
            <a:ext cx="2039808" cy="3060000"/>
          </a:xfrm>
          <a:prstGeom prst="rect">
            <a:avLst/>
          </a:prstGeom>
        </p:spPr>
      </p:pic>
      <p:sp>
        <p:nvSpPr>
          <p:cNvPr id="11" name="TextBox 10"/>
          <p:cNvSpPr txBox="1"/>
          <p:nvPr/>
        </p:nvSpPr>
        <p:spPr>
          <a:xfrm>
            <a:off x="30393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1070" y="90007"/>
            <a:ext cx="2039808" cy="3060000"/>
          </a:xfrm>
          <a:prstGeom prst="rect">
            <a:avLst/>
          </a:prstGeom>
        </p:spPr>
      </p:pic>
      <p:sp>
        <p:nvSpPr>
          <p:cNvPr id="13" name="TextBox 12"/>
          <p:cNvSpPr txBox="1"/>
          <p:nvPr/>
        </p:nvSpPr>
        <p:spPr>
          <a:xfrm>
            <a:off x="246039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530" y="90007"/>
            <a:ext cx="2039808" cy="3060000"/>
          </a:xfrm>
          <a:prstGeom prst="rect">
            <a:avLst/>
          </a:prstGeom>
        </p:spPr>
      </p:pic>
      <p:sp>
        <p:nvSpPr>
          <p:cNvPr id="15" name="TextBox 14"/>
          <p:cNvSpPr txBox="1"/>
          <p:nvPr/>
        </p:nvSpPr>
        <p:spPr>
          <a:xfrm>
            <a:off x="461685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3229447"/>
            <a:ext cx="2039808" cy="3060000"/>
          </a:xfrm>
          <a:prstGeom prst="rect">
            <a:avLst/>
          </a:prstGeom>
        </p:spPr>
      </p:pic>
      <p:sp>
        <p:nvSpPr>
          <p:cNvPr id="17" name="TextBox 16"/>
          <p:cNvSpPr txBox="1"/>
          <p:nvPr/>
        </p:nvSpPr>
        <p:spPr>
          <a:xfrm>
            <a:off x="30393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1070" y="3229447"/>
            <a:ext cx="2039808" cy="3060000"/>
          </a:xfrm>
          <a:prstGeom prst="rect">
            <a:avLst/>
          </a:prstGeom>
        </p:spPr>
      </p:pic>
      <p:sp>
        <p:nvSpPr>
          <p:cNvPr id="19" name="TextBox 18"/>
          <p:cNvSpPr txBox="1"/>
          <p:nvPr/>
        </p:nvSpPr>
        <p:spPr>
          <a:xfrm>
            <a:off x="246039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530" y="3229447"/>
            <a:ext cx="2039808" cy="3060000"/>
          </a:xfrm>
          <a:prstGeom prst="rect">
            <a:avLst/>
          </a:prstGeom>
        </p:spPr>
      </p:pic>
      <p:sp>
        <p:nvSpPr>
          <p:cNvPr id="21" name="TextBox 20"/>
          <p:cNvSpPr txBox="1"/>
          <p:nvPr/>
        </p:nvSpPr>
        <p:spPr>
          <a:xfrm>
            <a:off x="461685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6368887"/>
            <a:ext cx="2039808" cy="3060000"/>
          </a:xfrm>
          <a:prstGeom prst="rect">
            <a:avLst/>
          </a:prstGeom>
        </p:spPr>
      </p:pic>
      <p:sp>
        <p:nvSpPr>
          <p:cNvPr id="23" name="TextBox 22"/>
          <p:cNvSpPr txBox="1"/>
          <p:nvPr/>
        </p:nvSpPr>
        <p:spPr>
          <a:xfrm>
            <a:off x="303934" y="847344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899009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911" y="88900"/>
            <a:ext cx="2039808" cy="3060000"/>
          </a:xfrm>
          <a:prstGeom prst="rect">
            <a:avLst/>
          </a:prstGeom>
        </p:spPr>
      </p:pic>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11" y="88900"/>
            <a:ext cx="2039808" cy="3060000"/>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4911" y="88900"/>
            <a:ext cx="2039808" cy="3060000"/>
          </a:xfrm>
          <a:prstGeom prst="rect">
            <a:avLst/>
          </a:prstGeom>
        </p:spPr>
      </p:pic>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911" y="3302000"/>
            <a:ext cx="2039808" cy="3060000"/>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11" y="3302000"/>
            <a:ext cx="2039808" cy="3060000"/>
          </a:xfrm>
          <a:prstGeom prst="rect">
            <a:avLst/>
          </a:prstGeom>
        </p:spPr>
      </p:pic>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6383" y="3319808"/>
            <a:ext cx="2039808" cy="3060000"/>
          </a:xfrm>
          <a:prstGeom prst="rect">
            <a:avLst/>
          </a:prstGeom>
        </p:spPr>
      </p:pic>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911" y="6515100"/>
            <a:ext cx="2039808" cy="3060000"/>
          </a:xfrm>
          <a:prstGeom prst="rect">
            <a:avLst/>
          </a:prstGeom>
        </p:spPr>
      </p:pic>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11" y="6515100"/>
            <a:ext cx="2039808" cy="3060000"/>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4911" y="6515100"/>
            <a:ext cx="2039808" cy="3060000"/>
          </a:xfrm>
          <a:prstGeom prst="rect">
            <a:avLst/>
          </a:prstGeom>
        </p:spPr>
      </p:pic>
      <p:pic>
        <p:nvPicPr>
          <p:cNvPr id="37" name="Picture 3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280" y="604095"/>
            <a:ext cx="1319130" cy="1240073"/>
          </a:xfrm>
          <a:prstGeom prst="rect">
            <a:avLst/>
          </a:prstGeom>
          <a:noFill/>
          <a:ln>
            <a:noFill/>
          </a:ln>
        </p:spPr>
      </p:pic>
      <p:sp>
        <p:nvSpPr>
          <p:cNvPr id="10" name="Rectangle 9"/>
          <p:cNvSpPr/>
          <p:nvPr/>
        </p:nvSpPr>
        <p:spPr>
          <a:xfrm>
            <a:off x="264330" y="1859057"/>
            <a:ext cx="1687416" cy="487569"/>
          </a:xfrm>
          <a:prstGeom prst="rect">
            <a:avLst/>
          </a:prstGeom>
        </p:spPr>
        <p:txBody>
          <a:bodyPr wrap="square">
            <a:spAutoFit/>
          </a:bodyPr>
          <a:lstStyle/>
          <a:p>
            <a:pPr>
              <a:lnSpc>
                <a:spcPct val="107000"/>
              </a:lnSpc>
              <a:spcAft>
                <a:spcPts val="800"/>
              </a:spcAft>
            </a:pPr>
            <a:r>
              <a:rPr lang="en-US" sz="1200" kern="100">
                <a:solidFill>
                  <a:srgbClr val="000000"/>
                </a:solidFill>
                <a:latin typeface="Times New Roman" panose="02020603050405020304" pitchFamily="18" charset="0"/>
                <a:ea typeface="Aptos"/>
                <a:cs typeface="Times New Roman" panose="02020603050405020304" pitchFamily="18" charset="0"/>
              </a:rPr>
              <a:t>Theo hệ quả định lí Thales </a:t>
            </a:r>
            <a:r>
              <a:rPr lang="en-US" sz="1200" kern="100">
                <a:solidFill>
                  <a:srgbClr val="000000"/>
                </a:solidFill>
                <a:latin typeface="Times New Roman" panose="02020603050405020304" pitchFamily="18" charset="0"/>
                <a:ea typeface="Aptos"/>
                <a:cs typeface="Times New Roman" panose="02020603050405020304" pitchFamily="18" charset="0"/>
              </a:rPr>
              <a:t>ta </a:t>
            </a:r>
            <a:r>
              <a:rPr lang="en-US" sz="1200" kern="100" smtClean="0">
                <a:solidFill>
                  <a:srgbClr val="000000"/>
                </a:solidFill>
                <a:latin typeface="Times New Roman" panose="02020603050405020304" pitchFamily="18" charset="0"/>
                <a:ea typeface="Aptos"/>
                <a:cs typeface="Times New Roman" panose="02020603050405020304" pitchFamily="18" charset="0"/>
              </a:rPr>
              <a:t>có:  </a:t>
            </a:r>
            <a:endParaRPr lang="en-US" sz="1200" kern="100">
              <a:effectLst/>
              <a:latin typeface="Aptos"/>
              <a:ea typeface="Aptos"/>
              <a:cs typeface="Times New Roman" panose="02020603050405020304" pitchFamily="18" charset="0"/>
            </a:endParaRPr>
          </a:p>
        </p:txBody>
      </p:sp>
      <p:graphicFrame>
        <p:nvGraphicFramePr>
          <p:cNvPr id="11" name="Object 10"/>
          <p:cNvGraphicFramePr>
            <a:graphicFrameLocks noChangeAspect="1"/>
          </p:cNvGraphicFramePr>
          <p:nvPr>
            <p:extLst>
              <p:ext uri="{D42A27DB-BD31-4B8C-83A1-F6EECF244321}">
                <p14:modId xmlns:p14="http://schemas.microsoft.com/office/powerpoint/2010/main" val="1007026478"/>
              </p:ext>
            </p:extLst>
          </p:nvPr>
        </p:nvGraphicFramePr>
        <p:xfrm>
          <a:off x="1146815" y="2050042"/>
          <a:ext cx="647700" cy="390525"/>
        </p:xfrm>
        <a:graphic>
          <a:graphicData uri="http://schemas.openxmlformats.org/presentationml/2006/ole">
            <mc:AlternateContent xmlns:mc="http://schemas.openxmlformats.org/markup-compatibility/2006">
              <mc:Choice xmlns:v="urn:schemas-microsoft-com:vml" Requires="v">
                <p:oleObj spid="_x0000_s3083" name="Equation" r:id="rId5" imgW="647558" imgH="390558" progId="Equation.DSMT4">
                  <p:embed/>
                </p:oleObj>
              </mc:Choice>
              <mc:Fallback>
                <p:oleObj name="Equation" r:id="rId5" imgW="647558" imgH="390558" progId="Equation.DSMT4">
                  <p:embed/>
                  <p:pic>
                    <p:nvPicPr>
                      <p:cNvPr id="0" name=""/>
                      <p:cNvPicPr/>
                      <p:nvPr/>
                    </p:nvPicPr>
                    <p:blipFill>
                      <a:blip r:embed="rId6"/>
                      <a:stretch>
                        <a:fillRect/>
                      </a:stretch>
                    </p:blipFill>
                    <p:spPr>
                      <a:xfrm>
                        <a:off x="1146815" y="2050042"/>
                        <a:ext cx="647700" cy="390525"/>
                      </a:xfrm>
                      <a:prstGeom prst="rect">
                        <a:avLst/>
                      </a:prstGeom>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4262474460"/>
              </p:ext>
            </p:extLst>
          </p:nvPr>
        </p:nvGraphicFramePr>
        <p:xfrm>
          <a:off x="3008258" y="1420476"/>
          <a:ext cx="733425" cy="390525"/>
        </p:xfrm>
        <a:graphic>
          <a:graphicData uri="http://schemas.openxmlformats.org/presentationml/2006/ole">
            <mc:AlternateContent xmlns:mc="http://schemas.openxmlformats.org/markup-compatibility/2006">
              <mc:Choice xmlns:v="urn:schemas-microsoft-com:vml" Requires="v">
                <p:oleObj spid="_x0000_s3084" name="Equation" r:id="rId7" imgW="733227" imgH="390558" progId="Equation.DSMT4">
                  <p:embed/>
                </p:oleObj>
              </mc:Choice>
              <mc:Fallback>
                <p:oleObj name="Equation" r:id="rId7" imgW="733227" imgH="390558" progId="Equation.DSMT4">
                  <p:embed/>
                  <p:pic>
                    <p:nvPicPr>
                      <p:cNvPr id="0" name=""/>
                      <p:cNvPicPr/>
                      <p:nvPr/>
                    </p:nvPicPr>
                    <p:blipFill>
                      <a:blip r:embed="rId8"/>
                      <a:stretch>
                        <a:fillRect/>
                      </a:stretch>
                    </p:blipFill>
                    <p:spPr>
                      <a:xfrm>
                        <a:off x="3008258" y="1420476"/>
                        <a:ext cx="733425" cy="390525"/>
                      </a:xfrm>
                      <a:prstGeom prst="rect">
                        <a:avLst/>
                      </a:prstGeom>
                    </p:spPr>
                  </p:pic>
                </p:oleObj>
              </mc:Fallback>
            </mc:AlternateContent>
          </a:graphicData>
        </a:graphic>
      </p:graphicFrame>
      <p:graphicFrame>
        <p:nvGraphicFramePr>
          <p:cNvPr id="38" name="Object 37"/>
          <p:cNvGraphicFramePr>
            <a:graphicFrameLocks noChangeAspect="1"/>
          </p:cNvGraphicFramePr>
          <p:nvPr>
            <p:extLst>
              <p:ext uri="{D42A27DB-BD31-4B8C-83A1-F6EECF244321}">
                <p14:modId xmlns:p14="http://schemas.microsoft.com/office/powerpoint/2010/main" val="2189529910"/>
              </p:ext>
            </p:extLst>
          </p:nvPr>
        </p:nvGraphicFramePr>
        <p:xfrm>
          <a:off x="5102865" y="1420476"/>
          <a:ext cx="723900" cy="390525"/>
        </p:xfrm>
        <a:graphic>
          <a:graphicData uri="http://schemas.openxmlformats.org/presentationml/2006/ole">
            <mc:AlternateContent xmlns:mc="http://schemas.openxmlformats.org/markup-compatibility/2006">
              <mc:Choice xmlns:v="urn:schemas-microsoft-com:vml" Requires="v">
                <p:oleObj spid="_x0000_s3085" name="Equation" r:id="rId9" imgW="723868" imgH="390558" progId="Equation.DSMT4">
                  <p:embed/>
                </p:oleObj>
              </mc:Choice>
              <mc:Fallback>
                <p:oleObj name="Equation" r:id="rId9" imgW="723868" imgH="390558" progId="Equation.DSMT4">
                  <p:embed/>
                  <p:pic>
                    <p:nvPicPr>
                      <p:cNvPr id="0" name=""/>
                      <p:cNvPicPr/>
                      <p:nvPr/>
                    </p:nvPicPr>
                    <p:blipFill>
                      <a:blip r:embed="rId10"/>
                      <a:stretch>
                        <a:fillRect/>
                      </a:stretch>
                    </p:blipFill>
                    <p:spPr>
                      <a:xfrm>
                        <a:off x="5102865" y="1420476"/>
                        <a:ext cx="723900" cy="390525"/>
                      </a:xfrm>
                      <a:prstGeom prst="rect">
                        <a:avLst/>
                      </a:prstGeom>
                    </p:spPr>
                  </p:pic>
                </p:oleObj>
              </mc:Fallback>
            </mc:AlternateContent>
          </a:graphicData>
        </a:graphic>
      </p:graphicFrame>
      <p:sp>
        <p:nvSpPr>
          <p:cNvPr id="40" name="Rectangle 39"/>
          <p:cNvSpPr/>
          <p:nvPr/>
        </p:nvSpPr>
        <p:spPr>
          <a:xfrm>
            <a:off x="563280" y="4280576"/>
            <a:ext cx="1353349" cy="954107"/>
          </a:xfrm>
          <a:prstGeom prst="rect">
            <a:avLst/>
          </a:prstGeom>
        </p:spPr>
        <p:txBody>
          <a:bodyPr wrap="square">
            <a:spAutoFit/>
          </a:bodyPr>
          <a:lstStyle/>
          <a:p>
            <a:r>
              <a:rPr lang="en-US" sz="1400">
                <a:solidFill>
                  <a:srgbClr val="000000"/>
                </a:solidFill>
                <a:latin typeface="Times New Roman" panose="02020603050405020304" pitchFamily="18" charset="0"/>
                <a:ea typeface="Aptos"/>
              </a:rPr>
              <a:t>Đường trung bình của tam giác là đoạn </a:t>
            </a:r>
            <a:r>
              <a:rPr lang="en-US" sz="1400">
                <a:solidFill>
                  <a:srgbClr val="000000"/>
                </a:solidFill>
                <a:latin typeface="Times New Roman" panose="02020603050405020304" pitchFamily="18" charset="0"/>
                <a:ea typeface="Aptos"/>
              </a:rPr>
              <a:t>thẳng</a:t>
            </a:r>
            <a:r>
              <a:rPr lang="en-US" sz="1400" smtClean="0">
                <a:solidFill>
                  <a:srgbClr val="000000"/>
                </a:solidFill>
                <a:latin typeface="Times New Roman" panose="02020603050405020304" pitchFamily="18" charset="0"/>
                <a:ea typeface="Aptos"/>
              </a:rPr>
              <a:t>….</a:t>
            </a:r>
            <a:endParaRPr lang="en-US" sz="1400"/>
          </a:p>
        </p:txBody>
      </p:sp>
      <p:sp>
        <p:nvSpPr>
          <p:cNvPr id="42" name="Rectangle 41"/>
          <p:cNvSpPr/>
          <p:nvPr/>
        </p:nvSpPr>
        <p:spPr>
          <a:xfrm>
            <a:off x="2680376" y="4480476"/>
            <a:ext cx="1361426" cy="738664"/>
          </a:xfrm>
          <a:prstGeom prst="rect">
            <a:avLst/>
          </a:prstGeom>
        </p:spPr>
        <p:txBody>
          <a:bodyPr wrap="square">
            <a:spAutoFit/>
          </a:bodyPr>
          <a:lstStyle/>
          <a:p>
            <a:r>
              <a:rPr lang="en-US" sz="1400">
                <a:solidFill>
                  <a:srgbClr val="000000"/>
                </a:solidFill>
                <a:latin typeface="Times New Roman" panose="02020603050405020304" pitchFamily="18" charset="0"/>
                <a:ea typeface="Aptos"/>
              </a:rPr>
              <a:t>nối trung điểm hai cạnh của tam giác đó.</a:t>
            </a:r>
            <a:endParaRPr lang="en-US" sz="1400"/>
          </a:p>
        </p:txBody>
      </p:sp>
      <p:sp>
        <p:nvSpPr>
          <p:cNvPr id="44" name="Rectangle 43"/>
          <p:cNvSpPr/>
          <p:nvPr/>
        </p:nvSpPr>
        <p:spPr>
          <a:xfrm>
            <a:off x="4836191" y="4388297"/>
            <a:ext cx="1648528" cy="738664"/>
          </a:xfrm>
          <a:prstGeom prst="rect">
            <a:avLst/>
          </a:prstGeom>
        </p:spPr>
        <p:txBody>
          <a:bodyPr wrap="square">
            <a:spAutoFit/>
          </a:bodyPr>
          <a:lstStyle/>
          <a:p>
            <a:r>
              <a:rPr lang="en-US" sz="1400">
                <a:solidFill>
                  <a:srgbClr val="000000"/>
                </a:solidFill>
                <a:latin typeface="Times New Roman" panose="02020603050405020304" pitchFamily="18" charset="0"/>
                <a:ea typeface="Aptos"/>
              </a:rPr>
              <a:t>Một tam giác có mấy đường </a:t>
            </a:r>
            <a:r>
              <a:rPr lang="en-US" sz="1400">
                <a:solidFill>
                  <a:srgbClr val="000000"/>
                </a:solidFill>
                <a:latin typeface="Times New Roman" panose="02020603050405020304" pitchFamily="18" charset="0"/>
                <a:ea typeface="Aptos"/>
              </a:rPr>
              <a:t>trung </a:t>
            </a:r>
            <a:r>
              <a:rPr lang="en-US" sz="1400" smtClean="0">
                <a:solidFill>
                  <a:srgbClr val="000000"/>
                </a:solidFill>
                <a:latin typeface="Times New Roman" panose="02020603050405020304" pitchFamily="18" charset="0"/>
                <a:ea typeface="Aptos"/>
              </a:rPr>
              <a:t>bình ?</a:t>
            </a:r>
            <a:endParaRPr lang="en-US" sz="1400"/>
          </a:p>
        </p:txBody>
      </p:sp>
      <p:sp>
        <p:nvSpPr>
          <p:cNvPr id="46" name="Rectangle 45"/>
          <p:cNvSpPr/>
          <p:nvPr/>
        </p:nvSpPr>
        <p:spPr>
          <a:xfrm>
            <a:off x="996774" y="7918788"/>
            <a:ext cx="300082" cy="369332"/>
          </a:xfrm>
          <a:prstGeom prst="rect">
            <a:avLst/>
          </a:prstGeom>
        </p:spPr>
        <p:txBody>
          <a:bodyPr wrap="none">
            <a:spAutoFit/>
          </a:bodyPr>
          <a:lstStyle/>
          <a:p>
            <a:r>
              <a:rPr lang="en-US">
                <a:solidFill>
                  <a:srgbClr val="000000"/>
                </a:solidFill>
                <a:latin typeface="Times New Roman" panose="02020603050405020304" pitchFamily="18" charset="0"/>
                <a:ea typeface="Aptos"/>
              </a:rPr>
              <a:t>3</a:t>
            </a:r>
            <a:endParaRPr lang="en-US"/>
          </a:p>
        </p:txBody>
      </p:sp>
      <p:sp>
        <p:nvSpPr>
          <p:cNvPr id="48" name="Rectangle 47"/>
          <p:cNvSpPr/>
          <p:nvPr/>
        </p:nvSpPr>
        <p:spPr>
          <a:xfrm>
            <a:off x="2680267" y="7550599"/>
            <a:ext cx="1251095" cy="1014380"/>
          </a:xfrm>
          <a:prstGeom prst="rect">
            <a:avLst/>
          </a:prstGeom>
        </p:spPr>
        <p:txBody>
          <a:bodyPr wrap="square">
            <a:spAutoFit/>
          </a:bodyPr>
          <a:lstStyle/>
          <a:p>
            <a:pPr>
              <a:lnSpc>
                <a:spcPct val="107000"/>
              </a:lnSpc>
              <a:spcAft>
                <a:spcPts val="800"/>
              </a:spcAft>
            </a:pPr>
            <a:r>
              <a:rPr lang="en-US" sz="1400" kern="100">
                <a:solidFill>
                  <a:srgbClr val="000000"/>
                </a:solidFill>
                <a:latin typeface="Times New Roman" panose="02020603050405020304" pitchFamily="18" charset="0"/>
                <a:ea typeface="Aptos"/>
                <a:cs typeface="Times New Roman" panose="02020603050405020304" pitchFamily="18" charset="0"/>
              </a:rPr>
              <a:t>Tính chất của đường trung bình tam giác thì……</a:t>
            </a:r>
            <a:endParaRPr lang="en-US" sz="1400" kern="100">
              <a:effectLst/>
              <a:latin typeface="Aptos"/>
              <a:ea typeface="Aptos"/>
              <a:cs typeface="Times New Roman" panose="02020603050405020304" pitchFamily="18" charset="0"/>
            </a:endParaRPr>
          </a:p>
        </p:txBody>
      </p:sp>
      <p:sp>
        <p:nvSpPr>
          <p:cNvPr id="50" name="Rectangle 49"/>
          <p:cNvSpPr/>
          <p:nvPr/>
        </p:nvSpPr>
        <p:spPr>
          <a:xfrm>
            <a:off x="4745395" y="7612071"/>
            <a:ext cx="1717684" cy="738664"/>
          </a:xfrm>
          <a:prstGeom prst="rect">
            <a:avLst/>
          </a:prstGeom>
        </p:spPr>
        <p:txBody>
          <a:bodyPr wrap="square">
            <a:spAutoFit/>
          </a:bodyPr>
          <a:lstStyle/>
          <a:p>
            <a:r>
              <a:rPr lang="en-US" sz="1400">
                <a:solidFill>
                  <a:srgbClr val="000000"/>
                </a:solidFill>
                <a:latin typeface="Times New Roman" panose="02020603050405020304" pitchFamily="18" charset="0"/>
                <a:ea typeface="Aptos"/>
              </a:rPr>
              <a:t>song song với cạnh thứ ba và bằng nửa cạnh đó.</a:t>
            </a:r>
            <a:endParaRPr lang="en-US" sz="1400"/>
          </a:p>
        </p:txBody>
      </p:sp>
    </p:spTree>
    <p:extLst>
      <p:ext uri="{BB962C8B-B14F-4D97-AF65-F5344CB8AC3E}">
        <p14:creationId xmlns:p14="http://schemas.microsoft.com/office/powerpoint/2010/main" val="863768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911" y="88900"/>
            <a:ext cx="2039808" cy="3060000"/>
          </a:xfrm>
          <a:prstGeom prst="rect">
            <a:avLst/>
          </a:prstGeom>
        </p:spPr>
      </p:pic>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11" y="88900"/>
            <a:ext cx="2039808" cy="3060000"/>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4911" y="88900"/>
            <a:ext cx="2039808" cy="3060000"/>
          </a:xfrm>
          <a:prstGeom prst="rect">
            <a:avLst/>
          </a:prstGeom>
        </p:spPr>
      </p:pic>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911" y="3302000"/>
            <a:ext cx="2039808" cy="3060000"/>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11" y="3302000"/>
            <a:ext cx="2039808" cy="3060000"/>
          </a:xfrm>
          <a:prstGeom prst="rect">
            <a:avLst/>
          </a:prstGeom>
        </p:spPr>
      </p:pic>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4911" y="3302000"/>
            <a:ext cx="2039808" cy="3060000"/>
          </a:xfrm>
          <a:prstGeom prst="rect">
            <a:avLst/>
          </a:prstGeom>
        </p:spPr>
      </p:pic>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911" y="6515100"/>
            <a:ext cx="2039808" cy="3060000"/>
          </a:xfrm>
          <a:prstGeom prst="rect">
            <a:avLst/>
          </a:prstGeom>
        </p:spPr>
      </p:pic>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11" y="6515100"/>
            <a:ext cx="2039808" cy="3060000"/>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2368" y="6483769"/>
            <a:ext cx="2039808" cy="3060000"/>
          </a:xfrm>
          <a:prstGeom prst="rect">
            <a:avLst/>
          </a:prstGeom>
        </p:spPr>
      </p:pic>
      <p:sp>
        <p:nvSpPr>
          <p:cNvPr id="30" name="Rectangle 29"/>
          <p:cNvSpPr/>
          <p:nvPr/>
        </p:nvSpPr>
        <p:spPr>
          <a:xfrm>
            <a:off x="388916" y="995112"/>
            <a:ext cx="1616617" cy="1169551"/>
          </a:xfrm>
          <a:prstGeom prst="rect">
            <a:avLst/>
          </a:prstGeom>
        </p:spPr>
        <p:txBody>
          <a:bodyPr wrap="square">
            <a:spAutoFit/>
          </a:bodyPr>
          <a:lstStyle/>
          <a:p>
            <a:r>
              <a:rPr lang="en-US" sz="1400">
                <a:solidFill>
                  <a:srgbClr val="000000"/>
                </a:solidFill>
                <a:latin typeface="Times New Roman" panose="02020603050405020304" pitchFamily="18" charset="0"/>
                <a:ea typeface="Aptos"/>
              </a:rPr>
              <a:t>Đường thẳng đi qua trung điểm một cạnh của tam giác và song song với cạnh thứ hai </a:t>
            </a:r>
            <a:r>
              <a:rPr lang="en-US" sz="1400">
                <a:solidFill>
                  <a:srgbClr val="000000"/>
                </a:solidFill>
                <a:latin typeface="Times New Roman" panose="02020603050405020304" pitchFamily="18" charset="0"/>
                <a:ea typeface="Aptos"/>
              </a:rPr>
              <a:t>thì </a:t>
            </a:r>
            <a:r>
              <a:rPr lang="en-US" sz="1400" smtClean="0">
                <a:solidFill>
                  <a:srgbClr val="000000"/>
                </a:solidFill>
                <a:latin typeface="Times New Roman" panose="02020603050405020304" pitchFamily="18" charset="0"/>
                <a:ea typeface="Aptos"/>
              </a:rPr>
              <a:t>…</a:t>
            </a:r>
            <a:endParaRPr lang="en-US" sz="1400"/>
          </a:p>
        </p:txBody>
      </p:sp>
      <p:sp>
        <p:nvSpPr>
          <p:cNvPr id="32" name="Rectangle 31"/>
          <p:cNvSpPr/>
          <p:nvPr/>
        </p:nvSpPr>
        <p:spPr>
          <a:xfrm>
            <a:off x="2597773" y="1342418"/>
            <a:ext cx="1459397" cy="584775"/>
          </a:xfrm>
          <a:prstGeom prst="rect">
            <a:avLst/>
          </a:prstGeom>
        </p:spPr>
        <p:txBody>
          <a:bodyPr wrap="square">
            <a:spAutoFit/>
          </a:bodyPr>
          <a:lstStyle/>
          <a:p>
            <a:r>
              <a:rPr lang="en-US" sz="1400">
                <a:solidFill>
                  <a:srgbClr val="000000"/>
                </a:solidFill>
                <a:latin typeface="Times New Roman" panose="02020603050405020304" pitchFamily="18" charset="0"/>
                <a:ea typeface="Aptos"/>
              </a:rPr>
              <a:t>đi qua trung điểm cạnh thứ ba</a:t>
            </a:r>
            <a:r>
              <a:rPr lang="en-US">
                <a:solidFill>
                  <a:srgbClr val="000000"/>
                </a:solidFill>
                <a:latin typeface="Times New Roman" panose="02020603050405020304" pitchFamily="18" charset="0"/>
                <a:ea typeface="Aptos"/>
              </a:rPr>
              <a:t>.</a:t>
            </a:r>
            <a:endParaRPr lang="en-US"/>
          </a:p>
        </p:txBody>
      </p:sp>
      <p:pic>
        <p:nvPicPr>
          <p:cNvPr id="33" name="Picture 32"/>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60634" y="670973"/>
            <a:ext cx="1517330" cy="1217800"/>
          </a:xfrm>
          <a:prstGeom prst="rect">
            <a:avLst/>
          </a:prstGeom>
          <a:noFill/>
          <a:ln>
            <a:noFill/>
          </a:ln>
        </p:spPr>
      </p:pic>
      <p:sp>
        <p:nvSpPr>
          <p:cNvPr id="35" name="Rectangle 2"/>
          <p:cNvSpPr>
            <a:spLocks noChangeArrowheads="1"/>
          </p:cNvSpPr>
          <p:nvPr/>
        </p:nvSpPr>
        <p:spPr bwMode="auto">
          <a:xfrm>
            <a:off x="4733364" y="2061562"/>
            <a:ext cx="153279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Times New Roman" panose="02020603050405020304" pitchFamily="18" charset="0"/>
                <a:ea typeface="Aptos"/>
                <a:cs typeface="Times New Roman" panose="02020603050405020304" pitchFamily="18" charset="0"/>
              </a:rPr>
              <a:t>Điền và chỗ chấm </a:t>
            </a:r>
            <a:endParaRPr kumimoji="0" lang="en-US" altLang="en-US"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graphicFrame>
        <p:nvGraphicFramePr>
          <p:cNvPr id="36" name="Object 35"/>
          <p:cNvGraphicFramePr>
            <a:graphicFrameLocks noChangeAspect="1"/>
          </p:cNvGraphicFramePr>
          <p:nvPr>
            <p:extLst>
              <p:ext uri="{D42A27DB-BD31-4B8C-83A1-F6EECF244321}">
                <p14:modId xmlns:p14="http://schemas.microsoft.com/office/powerpoint/2010/main" val="4034899138"/>
              </p:ext>
            </p:extLst>
          </p:nvPr>
        </p:nvGraphicFramePr>
        <p:xfrm>
          <a:off x="5025356" y="2356270"/>
          <a:ext cx="742950" cy="209550"/>
        </p:xfrm>
        <a:graphic>
          <a:graphicData uri="http://schemas.openxmlformats.org/presentationml/2006/ole">
            <mc:AlternateContent xmlns:mc="http://schemas.openxmlformats.org/markup-compatibility/2006">
              <mc:Choice xmlns:v="urn:schemas-microsoft-com:vml" Requires="v">
                <p:oleObj spid="_x0000_s4110" name="Equation" r:id="rId5" imgW="748975" imgH="203112" progId="Equation.DSMT4">
                  <p:embed/>
                </p:oleObj>
              </mc:Choice>
              <mc:Fallback>
                <p:oleObj name="Equation" r:id="rId5" imgW="748975" imgH="203112" progId="Equation.DSMT4">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25356" y="2356270"/>
                        <a:ext cx="742950" cy="209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 name="Object 36"/>
          <p:cNvGraphicFramePr>
            <a:graphicFrameLocks noChangeAspect="1"/>
          </p:cNvGraphicFramePr>
          <p:nvPr>
            <p:extLst>
              <p:ext uri="{D42A27DB-BD31-4B8C-83A1-F6EECF244321}">
                <p14:modId xmlns:p14="http://schemas.microsoft.com/office/powerpoint/2010/main" val="257643473"/>
              </p:ext>
            </p:extLst>
          </p:nvPr>
        </p:nvGraphicFramePr>
        <p:xfrm>
          <a:off x="868611" y="4925066"/>
          <a:ext cx="657225" cy="209550"/>
        </p:xfrm>
        <a:graphic>
          <a:graphicData uri="http://schemas.openxmlformats.org/presentationml/2006/ole">
            <mc:AlternateContent xmlns:mc="http://schemas.openxmlformats.org/markup-compatibility/2006">
              <mc:Choice xmlns:v="urn:schemas-microsoft-com:vml" Requires="v">
                <p:oleObj spid="_x0000_s4111" name="Equation" r:id="rId7" imgW="657277" imgH="209498" progId="Equation.DSMT4">
                  <p:embed/>
                </p:oleObj>
              </mc:Choice>
              <mc:Fallback>
                <p:oleObj name="Equation" r:id="rId7" imgW="657277" imgH="209498" progId="Equation.DSMT4">
                  <p:embed/>
                  <p:pic>
                    <p:nvPicPr>
                      <p:cNvPr id="0" name=""/>
                      <p:cNvPicPr/>
                      <p:nvPr/>
                    </p:nvPicPr>
                    <p:blipFill>
                      <a:blip r:embed="rId8"/>
                      <a:stretch>
                        <a:fillRect/>
                      </a:stretch>
                    </p:blipFill>
                    <p:spPr>
                      <a:xfrm>
                        <a:off x="868611" y="4925066"/>
                        <a:ext cx="657225" cy="209550"/>
                      </a:xfrm>
                      <a:prstGeom prst="rect">
                        <a:avLst/>
                      </a:prstGeom>
                    </p:spPr>
                  </p:pic>
                </p:oleObj>
              </mc:Fallback>
            </mc:AlternateContent>
          </a:graphicData>
        </a:graphic>
      </p:graphicFrame>
      <p:graphicFrame>
        <p:nvGraphicFramePr>
          <p:cNvPr id="38" name="Object 37"/>
          <p:cNvGraphicFramePr>
            <a:graphicFrameLocks noChangeAspect="1"/>
          </p:cNvGraphicFramePr>
          <p:nvPr>
            <p:extLst>
              <p:ext uri="{D42A27DB-BD31-4B8C-83A1-F6EECF244321}">
                <p14:modId xmlns:p14="http://schemas.microsoft.com/office/powerpoint/2010/main" val="918035972"/>
              </p:ext>
            </p:extLst>
          </p:nvPr>
        </p:nvGraphicFramePr>
        <p:xfrm>
          <a:off x="3043238" y="4757738"/>
          <a:ext cx="771525" cy="390525"/>
        </p:xfrm>
        <a:graphic>
          <a:graphicData uri="http://schemas.openxmlformats.org/presentationml/2006/ole">
            <mc:AlternateContent xmlns:mc="http://schemas.openxmlformats.org/markup-compatibility/2006">
              <mc:Choice xmlns:v="urn:schemas-microsoft-com:vml" Requires="v">
                <p:oleObj spid="_x0000_s4112" name="Equation" r:id="rId9" imgW="771382" imgH="390558" progId="Equation.DSMT4">
                  <p:embed/>
                </p:oleObj>
              </mc:Choice>
              <mc:Fallback>
                <p:oleObj name="Equation" r:id="rId9" imgW="771382" imgH="390558" progId="Equation.DSMT4">
                  <p:embed/>
                  <p:pic>
                    <p:nvPicPr>
                      <p:cNvPr id="0" name=""/>
                      <p:cNvPicPr/>
                      <p:nvPr/>
                    </p:nvPicPr>
                    <p:blipFill>
                      <a:blip r:embed="rId10"/>
                      <a:stretch>
                        <a:fillRect/>
                      </a:stretch>
                    </p:blipFill>
                    <p:spPr>
                      <a:xfrm>
                        <a:off x="3043238" y="4757738"/>
                        <a:ext cx="771525" cy="390525"/>
                      </a:xfrm>
                      <a:prstGeom prst="rect">
                        <a:avLst/>
                      </a:prstGeom>
                    </p:spPr>
                  </p:pic>
                </p:oleObj>
              </mc:Fallback>
            </mc:AlternateContent>
          </a:graphicData>
        </a:graphic>
      </p:graphicFrame>
      <p:sp>
        <p:nvSpPr>
          <p:cNvPr id="40" name="Rectangle 39"/>
          <p:cNvSpPr/>
          <p:nvPr/>
        </p:nvSpPr>
        <p:spPr>
          <a:xfrm>
            <a:off x="4660634" y="4259250"/>
            <a:ext cx="1663326" cy="830997"/>
          </a:xfrm>
          <a:prstGeom prst="rect">
            <a:avLst/>
          </a:prstGeom>
        </p:spPr>
        <p:txBody>
          <a:bodyPr wrap="square">
            <a:spAutoFit/>
          </a:bodyPr>
          <a:lstStyle/>
          <a:p>
            <a:r>
              <a:rPr lang="en-US" sz="1200">
                <a:solidFill>
                  <a:srgbClr val="000000"/>
                </a:solidFill>
                <a:latin typeface="Times New Roman" panose="02020603050405020304" pitchFamily="18" charset="0"/>
                <a:ea typeface="Aptos"/>
              </a:rPr>
              <a:t>Trong tam giác, đường phân giác của một góc góc chia cạnh đối diện thành…</a:t>
            </a:r>
            <a:endParaRPr lang="en-US" sz="1200"/>
          </a:p>
        </p:txBody>
      </p:sp>
      <p:sp>
        <p:nvSpPr>
          <p:cNvPr id="42" name="Rectangle 41"/>
          <p:cNvSpPr/>
          <p:nvPr/>
        </p:nvSpPr>
        <p:spPr>
          <a:xfrm>
            <a:off x="693124" y="7577105"/>
            <a:ext cx="1140073" cy="1169551"/>
          </a:xfrm>
          <a:prstGeom prst="rect">
            <a:avLst/>
          </a:prstGeom>
        </p:spPr>
        <p:txBody>
          <a:bodyPr wrap="square">
            <a:spAutoFit/>
          </a:bodyPr>
          <a:lstStyle/>
          <a:p>
            <a:r>
              <a:rPr lang="en-US" sz="1400">
                <a:solidFill>
                  <a:srgbClr val="000000"/>
                </a:solidFill>
                <a:latin typeface="Times New Roman" panose="02020603050405020304" pitchFamily="18" charset="0"/>
                <a:ea typeface="Aptos"/>
              </a:rPr>
              <a:t>hai đoạn thẳng tỉ lệ với hai cạnh kề hai đoạn ấy.</a:t>
            </a:r>
            <a:endParaRPr lang="en-US" sz="1400"/>
          </a:p>
        </p:txBody>
      </p:sp>
      <p:pic>
        <p:nvPicPr>
          <p:cNvPr id="43" name="Picture 42"/>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820040" y="6943861"/>
            <a:ext cx="994723" cy="1324159"/>
          </a:xfrm>
          <a:prstGeom prst="rect">
            <a:avLst/>
          </a:prstGeom>
          <a:noFill/>
          <a:ln>
            <a:noFill/>
          </a:ln>
        </p:spPr>
      </p:pic>
      <p:sp>
        <p:nvSpPr>
          <p:cNvPr id="45" name="Rectangle 44"/>
          <p:cNvSpPr/>
          <p:nvPr/>
        </p:nvSpPr>
        <p:spPr>
          <a:xfrm>
            <a:off x="2475220" y="8268020"/>
            <a:ext cx="1581950" cy="685188"/>
          </a:xfrm>
          <a:prstGeom prst="rect">
            <a:avLst/>
          </a:prstGeom>
        </p:spPr>
        <p:txBody>
          <a:bodyPr wrap="square">
            <a:spAutoFit/>
          </a:bodyPr>
          <a:lstStyle/>
          <a:p>
            <a:pPr>
              <a:lnSpc>
                <a:spcPct val="107000"/>
              </a:lnSpc>
              <a:spcAft>
                <a:spcPts val="800"/>
              </a:spcAft>
            </a:pPr>
            <a:r>
              <a:rPr lang="en-US" sz="1200" kern="100">
                <a:solidFill>
                  <a:srgbClr val="000000"/>
                </a:solidFill>
                <a:latin typeface="Times New Roman" panose="02020603050405020304" pitchFamily="18" charset="0"/>
                <a:ea typeface="Aptos"/>
                <a:cs typeface="Times New Roman" panose="02020603050405020304" pitchFamily="18" charset="0"/>
              </a:rPr>
              <a:t>Đường thẳng AD là tia phân giác của góc BAC thì:</a:t>
            </a:r>
            <a:endParaRPr lang="en-US" sz="1200" kern="100">
              <a:effectLst/>
              <a:latin typeface="Aptos"/>
              <a:ea typeface="Aptos"/>
              <a:cs typeface="Times New Roman" panose="02020603050405020304" pitchFamily="18" charset="0"/>
            </a:endParaRPr>
          </a:p>
        </p:txBody>
      </p:sp>
      <p:graphicFrame>
        <p:nvGraphicFramePr>
          <p:cNvPr id="46" name="Object 45"/>
          <p:cNvGraphicFramePr>
            <a:graphicFrameLocks noChangeAspect="1"/>
          </p:cNvGraphicFramePr>
          <p:nvPr>
            <p:extLst>
              <p:ext uri="{D42A27DB-BD31-4B8C-83A1-F6EECF244321}">
                <p14:modId xmlns:p14="http://schemas.microsoft.com/office/powerpoint/2010/main" val="4102352610"/>
              </p:ext>
            </p:extLst>
          </p:nvPr>
        </p:nvGraphicFramePr>
        <p:xfrm>
          <a:off x="3203962" y="8653526"/>
          <a:ext cx="619125" cy="390525"/>
        </p:xfrm>
        <a:graphic>
          <a:graphicData uri="http://schemas.openxmlformats.org/presentationml/2006/ole">
            <mc:AlternateContent xmlns:mc="http://schemas.openxmlformats.org/markup-compatibility/2006">
              <mc:Choice xmlns:v="urn:schemas-microsoft-com:vml" Requires="v">
                <p:oleObj spid="_x0000_s4113" name="Equation" r:id="rId12" imgW="619121" imgH="390558" progId="Equation.DSMT4">
                  <p:embed/>
                </p:oleObj>
              </mc:Choice>
              <mc:Fallback>
                <p:oleObj name="Equation" r:id="rId12" imgW="619121" imgH="390558" progId="Equation.DSMT4">
                  <p:embed/>
                  <p:pic>
                    <p:nvPicPr>
                      <p:cNvPr id="0" name=""/>
                      <p:cNvPicPr/>
                      <p:nvPr/>
                    </p:nvPicPr>
                    <p:blipFill>
                      <a:blip r:embed="rId13"/>
                      <a:stretch>
                        <a:fillRect/>
                      </a:stretch>
                    </p:blipFill>
                    <p:spPr>
                      <a:xfrm>
                        <a:off x="3203962" y="8653526"/>
                        <a:ext cx="619125" cy="390525"/>
                      </a:xfrm>
                      <a:prstGeom prst="rect">
                        <a:avLst/>
                      </a:prstGeom>
                    </p:spPr>
                  </p:pic>
                </p:oleObj>
              </mc:Fallback>
            </mc:AlternateContent>
          </a:graphicData>
        </a:graphic>
      </p:graphicFrame>
      <p:graphicFrame>
        <p:nvGraphicFramePr>
          <p:cNvPr id="47" name="Object 46"/>
          <p:cNvGraphicFramePr>
            <a:graphicFrameLocks noChangeAspect="1"/>
          </p:cNvGraphicFramePr>
          <p:nvPr>
            <p:extLst>
              <p:ext uri="{D42A27DB-BD31-4B8C-83A1-F6EECF244321}">
                <p14:modId xmlns:p14="http://schemas.microsoft.com/office/powerpoint/2010/main" val="621919439"/>
              </p:ext>
            </p:extLst>
          </p:nvPr>
        </p:nvGraphicFramePr>
        <p:xfrm>
          <a:off x="5119372" y="7818506"/>
          <a:ext cx="685800" cy="390525"/>
        </p:xfrm>
        <a:graphic>
          <a:graphicData uri="http://schemas.openxmlformats.org/presentationml/2006/ole">
            <mc:AlternateContent xmlns:mc="http://schemas.openxmlformats.org/markup-compatibility/2006">
              <mc:Choice xmlns:v="urn:schemas-microsoft-com:vml" Requires="v">
                <p:oleObj spid="_x0000_s4114" name="Equation" r:id="rId14" imgW="685713" imgH="390558" progId="Equation.DSMT4">
                  <p:embed/>
                </p:oleObj>
              </mc:Choice>
              <mc:Fallback>
                <p:oleObj name="Equation" r:id="rId14" imgW="685713" imgH="390558" progId="Equation.DSMT4">
                  <p:embed/>
                  <p:pic>
                    <p:nvPicPr>
                      <p:cNvPr id="0" name=""/>
                      <p:cNvPicPr/>
                      <p:nvPr/>
                    </p:nvPicPr>
                    <p:blipFill>
                      <a:blip r:embed="rId15"/>
                      <a:stretch>
                        <a:fillRect/>
                      </a:stretch>
                    </p:blipFill>
                    <p:spPr>
                      <a:xfrm>
                        <a:off x="5119372" y="7818506"/>
                        <a:ext cx="685800" cy="390525"/>
                      </a:xfrm>
                      <a:prstGeom prst="rect">
                        <a:avLst/>
                      </a:prstGeom>
                    </p:spPr>
                  </p:pic>
                </p:oleObj>
              </mc:Fallback>
            </mc:AlternateContent>
          </a:graphicData>
        </a:graphic>
      </p:graphicFrame>
    </p:spTree>
    <p:extLst>
      <p:ext uri="{BB962C8B-B14F-4D97-AF65-F5344CB8AC3E}">
        <p14:creationId xmlns:p14="http://schemas.microsoft.com/office/powerpoint/2010/main" val="79938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911" y="88900"/>
            <a:ext cx="2039808" cy="3060000"/>
          </a:xfrm>
          <a:prstGeom prst="rect">
            <a:avLst/>
          </a:prstGeom>
        </p:spPr>
      </p:pic>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11" y="88900"/>
            <a:ext cx="2039808" cy="3060000"/>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4911" y="88900"/>
            <a:ext cx="2039808" cy="3060000"/>
          </a:xfrm>
          <a:prstGeom prst="rect">
            <a:avLst/>
          </a:prstGeom>
        </p:spPr>
      </p:pic>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911" y="3302000"/>
            <a:ext cx="2039808" cy="3060000"/>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11" y="3302000"/>
            <a:ext cx="2039808" cy="3060000"/>
          </a:xfrm>
          <a:prstGeom prst="rect">
            <a:avLst/>
          </a:prstGeom>
        </p:spPr>
      </p:pic>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4911" y="3302000"/>
            <a:ext cx="2039808" cy="3060000"/>
          </a:xfrm>
          <a:prstGeom prst="rect">
            <a:avLst/>
          </a:prstGeom>
        </p:spPr>
      </p:pic>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911" y="6515100"/>
            <a:ext cx="2039808" cy="3060000"/>
          </a:xfrm>
          <a:prstGeom prst="rect">
            <a:avLst/>
          </a:prstGeom>
        </p:spPr>
      </p:pic>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11" y="6515100"/>
            <a:ext cx="2039808" cy="3060000"/>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4911" y="6515100"/>
            <a:ext cx="2039808" cy="3060000"/>
          </a:xfrm>
          <a:prstGeom prst="rect">
            <a:avLst/>
          </a:prstGeom>
        </p:spPr>
      </p:pic>
      <p:graphicFrame>
        <p:nvGraphicFramePr>
          <p:cNvPr id="14" name="Object 13"/>
          <p:cNvGraphicFramePr>
            <a:graphicFrameLocks noChangeAspect="1"/>
          </p:cNvGraphicFramePr>
          <p:nvPr>
            <p:extLst>
              <p:ext uri="{D42A27DB-BD31-4B8C-83A1-F6EECF244321}">
                <p14:modId xmlns:p14="http://schemas.microsoft.com/office/powerpoint/2010/main" val="1011181745"/>
              </p:ext>
            </p:extLst>
          </p:nvPr>
        </p:nvGraphicFramePr>
        <p:xfrm>
          <a:off x="737664" y="787612"/>
          <a:ext cx="590550" cy="190500"/>
        </p:xfrm>
        <a:graphic>
          <a:graphicData uri="http://schemas.openxmlformats.org/presentationml/2006/ole">
            <mc:AlternateContent xmlns:mc="http://schemas.openxmlformats.org/markup-compatibility/2006">
              <mc:Choice xmlns:v="urn:schemas-microsoft-com:vml" Requires="v">
                <p:oleObj spid="_x0000_s5198" name="Equation" r:id="rId4" imgW="596900" imgH="190500" progId="Equation.DSMT4">
                  <p:embed/>
                </p:oleObj>
              </mc:Choice>
              <mc:Fallback>
                <p:oleObj name="Equation" r:id="rId4" imgW="596900" imgH="190500" progId="Equation.DSMT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7664" y="787612"/>
                        <a:ext cx="590550" cy="190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3309629599"/>
              </p:ext>
            </p:extLst>
          </p:nvPr>
        </p:nvGraphicFramePr>
        <p:xfrm>
          <a:off x="1321648" y="839800"/>
          <a:ext cx="152400" cy="133350"/>
        </p:xfrm>
        <a:graphic>
          <a:graphicData uri="http://schemas.openxmlformats.org/presentationml/2006/ole">
            <mc:AlternateContent xmlns:mc="http://schemas.openxmlformats.org/markup-compatibility/2006">
              <mc:Choice xmlns:v="urn:schemas-microsoft-com:vml" Requires="v">
                <p:oleObj spid="_x0000_s5199" name="Equation" r:id="rId6" imgW="152334" imgH="139639" progId="Equation.DSMT4">
                  <p:embed/>
                </p:oleObj>
              </mc:Choice>
              <mc:Fallback>
                <p:oleObj name="Equation" r:id="rId6" imgW="152334" imgH="139639" progId="Equation.DSMT4">
                  <p:embed/>
                  <p:pic>
                    <p:nvPicPr>
                      <p:cNvPr id="0"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21648" y="839800"/>
                        <a:ext cx="152400" cy="133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6" name="Object 35"/>
          <p:cNvGraphicFramePr>
            <a:graphicFrameLocks noChangeAspect="1"/>
          </p:cNvGraphicFramePr>
          <p:nvPr>
            <p:extLst>
              <p:ext uri="{D42A27DB-BD31-4B8C-83A1-F6EECF244321}">
                <p14:modId xmlns:p14="http://schemas.microsoft.com/office/powerpoint/2010/main" val="2566138990"/>
              </p:ext>
            </p:extLst>
          </p:nvPr>
        </p:nvGraphicFramePr>
        <p:xfrm>
          <a:off x="1459960" y="788734"/>
          <a:ext cx="466725" cy="180975"/>
        </p:xfrm>
        <a:graphic>
          <a:graphicData uri="http://schemas.openxmlformats.org/presentationml/2006/ole">
            <mc:AlternateContent xmlns:mc="http://schemas.openxmlformats.org/markup-compatibility/2006">
              <mc:Choice xmlns:v="urn:schemas-microsoft-com:vml" Requires="v">
                <p:oleObj spid="_x0000_s5200" name="Equation" r:id="rId8" imgW="469696" imgH="177723" progId="Equation.DSMT4">
                  <p:embed/>
                </p:oleObj>
              </mc:Choice>
              <mc:Fallback>
                <p:oleObj name="Equation" r:id="rId8" imgW="469696" imgH="177723" progId="Equation.DSMT4">
                  <p:embed/>
                  <p:pic>
                    <p:nvPicPr>
                      <p:cNvPr id="0" name="Object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59960" y="788734"/>
                        <a:ext cx="466725" cy="180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7" name="Rectangle 4"/>
          <p:cNvSpPr>
            <a:spLocks noChangeArrowheads="1"/>
          </p:cNvSpPr>
          <p:nvPr/>
        </p:nvSpPr>
        <p:spPr bwMode="auto">
          <a:xfrm>
            <a:off x="345778" y="642937"/>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Times New Roman" panose="02020603050405020304" pitchFamily="18" charset="0"/>
                <a:ea typeface="Aptos"/>
                <a:cs typeface="Times New Roman" panose="02020603050405020304" pitchFamily="18" charset="0"/>
              </a:rPr>
              <a:t>Nếu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38" name="Rectangle 5"/>
          <p:cNvSpPr>
            <a:spLocks noChangeArrowheads="1"/>
          </p:cNvSpPr>
          <p:nvPr/>
        </p:nvSpPr>
        <p:spPr bwMode="auto">
          <a:xfrm>
            <a:off x="0" y="6477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Times New Roman" panose="02020603050405020304" pitchFamily="18" charset="0"/>
                <a:ea typeface="Aptos"/>
                <a:cs typeface="Times New Roman" panose="02020603050405020304" pitchFamily="18"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39" name="Rectangle 6"/>
          <p:cNvSpPr>
            <a:spLocks noChangeArrowheads="1"/>
          </p:cNvSpPr>
          <p:nvPr/>
        </p:nvSpPr>
        <p:spPr bwMode="auto">
          <a:xfrm>
            <a:off x="0" y="78105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Times New Roman" panose="02020603050405020304" pitchFamily="18" charset="0"/>
                <a:ea typeface="Aptos"/>
                <a:cs typeface="Times New Roman" panose="02020603050405020304" pitchFamily="18"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40" name="Rectangle 7"/>
          <p:cNvSpPr>
            <a:spLocks noChangeArrowheads="1"/>
          </p:cNvSpPr>
          <p:nvPr/>
        </p:nvSpPr>
        <p:spPr bwMode="auto">
          <a:xfrm>
            <a:off x="345778" y="946249"/>
            <a:ext cx="4187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Times New Roman" panose="02020603050405020304" pitchFamily="18" charset="0"/>
                <a:ea typeface="Aptos"/>
                <a:cs typeface="Times New Roman" panose="02020603050405020304" pitchFamily="18" charset="0"/>
              </a:rPr>
              <a:t> thì</a:t>
            </a:r>
            <a:endParaRPr kumimoji="0" lang="en-US" altLang="en-US"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graphicFrame>
        <p:nvGraphicFramePr>
          <p:cNvPr id="41" name="Object 40"/>
          <p:cNvGraphicFramePr>
            <a:graphicFrameLocks noChangeAspect="1"/>
          </p:cNvGraphicFramePr>
          <p:nvPr>
            <p:extLst>
              <p:ext uri="{D42A27DB-BD31-4B8C-83A1-F6EECF244321}">
                <p14:modId xmlns:p14="http://schemas.microsoft.com/office/powerpoint/2010/main" val="2039460"/>
              </p:ext>
            </p:extLst>
          </p:nvPr>
        </p:nvGraphicFramePr>
        <p:xfrm>
          <a:off x="448902" y="1416128"/>
          <a:ext cx="1402950" cy="589405"/>
        </p:xfrm>
        <a:graphic>
          <a:graphicData uri="http://schemas.openxmlformats.org/presentationml/2006/ole">
            <mc:AlternateContent xmlns:mc="http://schemas.openxmlformats.org/markup-compatibility/2006">
              <mc:Choice xmlns:v="urn:schemas-microsoft-com:vml" Requires="v">
                <p:oleObj spid="_x0000_s5201" name="Equation" r:id="rId10" imgW="1609356" imgH="676368" progId="Equation.DSMT4">
                  <p:embed/>
                </p:oleObj>
              </mc:Choice>
              <mc:Fallback>
                <p:oleObj name="Equation" r:id="rId10" imgW="1609356" imgH="676368" progId="Equation.DSMT4">
                  <p:embed/>
                  <p:pic>
                    <p:nvPicPr>
                      <p:cNvPr id="0" name=""/>
                      <p:cNvPicPr/>
                      <p:nvPr/>
                    </p:nvPicPr>
                    <p:blipFill>
                      <a:blip r:embed="rId11"/>
                      <a:stretch>
                        <a:fillRect/>
                      </a:stretch>
                    </p:blipFill>
                    <p:spPr>
                      <a:xfrm>
                        <a:off x="448902" y="1416128"/>
                        <a:ext cx="1402950" cy="589405"/>
                      </a:xfrm>
                      <a:prstGeom prst="rect">
                        <a:avLst/>
                      </a:prstGeom>
                    </p:spPr>
                  </p:pic>
                </p:oleObj>
              </mc:Fallback>
            </mc:AlternateContent>
          </a:graphicData>
        </a:graphic>
      </p:graphicFrame>
      <p:graphicFrame>
        <p:nvGraphicFramePr>
          <p:cNvPr id="42" name="Object 41"/>
          <p:cNvGraphicFramePr>
            <a:graphicFrameLocks noChangeAspect="1"/>
          </p:cNvGraphicFramePr>
          <p:nvPr>
            <p:extLst>
              <p:ext uri="{D42A27DB-BD31-4B8C-83A1-F6EECF244321}">
                <p14:modId xmlns:p14="http://schemas.microsoft.com/office/powerpoint/2010/main" val="737977055"/>
              </p:ext>
            </p:extLst>
          </p:nvPr>
        </p:nvGraphicFramePr>
        <p:xfrm>
          <a:off x="2586677" y="1145825"/>
          <a:ext cx="1438275" cy="685800"/>
        </p:xfrm>
        <a:graphic>
          <a:graphicData uri="http://schemas.openxmlformats.org/presentationml/2006/ole">
            <mc:AlternateContent xmlns:mc="http://schemas.openxmlformats.org/markup-compatibility/2006">
              <mc:Choice xmlns:v="urn:schemas-microsoft-com:vml" Requires="v">
                <p:oleObj spid="_x0000_s5202" name="Equation" r:id="rId12" imgW="1438017" imgH="685727" progId="Equation.DSMT4">
                  <p:embed/>
                </p:oleObj>
              </mc:Choice>
              <mc:Fallback>
                <p:oleObj name="Equation" r:id="rId12" imgW="1438017" imgH="685727" progId="Equation.DSMT4">
                  <p:embed/>
                  <p:pic>
                    <p:nvPicPr>
                      <p:cNvPr id="0" name=""/>
                      <p:cNvPicPr/>
                      <p:nvPr/>
                    </p:nvPicPr>
                    <p:blipFill>
                      <a:blip r:embed="rId13"/>
                      <a:stretch>
                        <a:fillRect/>
                      </a:stretch>
                    </p:blipFill>
                    <p:spPr>
                      <a:xfrm>
                        <a:off x="2586677" y="1145825"/>
                        <a:ext cx="1438275" cy="685800"/>
                      </a:xfrm>
                      <a:prstGeom prst="rect">
                        <a:avLst/>
                      </a:prstGeom>
                    </p:spPr>
                  </p:pic>
                </p:oleObj>
              </mc:Fallback>
            </mc:AlternateContent>
          </a:graphicData>
        </a:graphic>
      </p:graphicFrame>
      <p:graphicFrame>
        <p:nvGraphicFramePr>
          <p:cNvPr id="45" name="Object 44"/>
          <p:cNvGraphicFramePr>
            <a:graphicFrameLocks noChangeAspect="1"/>
          </p:cNvGraphicFramePr>
          <p:nvPr>
            <p:extLst>
              <p:ext uri="{D42A27DB-BD31-4B8C-83A1-F6EECF244321}">
                <p14:modId xmlns:p14="http://schemas.microsoft.com/office/powerpoint/2010/main" val="3354371589"/>
              </p:ext>
            </p:extLst>
          </p:nvPr>
        </p:nvGraphicFramePr>
        <p:xfrm>
          <a:off x="4995289" y="1368549"/>
          <a:ext cx="644767" cy="169676"/>
        </p:xfrm>
        <a:graphic>
          <a:graphicData uri="http://schemas.openxmlformats.org/presentationml/2006/ole">
            <mc:AlternateContent xmlns:mc="http://schemas.openxmlformats.org/markup-compatibility/2006">
              <mc:Choice xmlns:v="urn:schemas-microsoft-com:vml" Requires="v">
                <p:oleObj spid="_x0000_s5203" name="Equation" r:id="rId14" imgW="723586" imgH="190417" progId="Equation.DSMT4">
                  <p:embed/>
                </p:oleObj>
              </mc:Choice>
              <mc:Fallback>
                <p:oleObj name="Equation" r:id="rId14" imgW="723586" imgH="190417" progId="Equation.DSMT4">
                  <p:embed/>
                  <p:pic>
                    <p:nvPicPr>
                      <p:cNvPr id="0" name="Object 2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995289" y="1368549"/>
                        <a:ext cx="644767" cy="169676"/>
                      </a:xfrm>
                      <a:prstGeom prst="rect">
                        <a:avLst/>
                      </a:prstGeom>
                      <a:noFill/>
                    </p:spPr>
                  </p:pic>
                </p:oleObj>
              </mc:Fallback>
            </mc:AlternateContent>
          </a:graphicData>
        </a:graphic>
      </p:graphicFrame>
      <p:graphicFrame>
        <p:nvGraphicFramePr>
          <p:cNvPr id="46" name="Object 45"/>
          <p:cNvGraphicFramePr>
            <a:graphicFrameLocks noChangeAspect="1"/>
          </p:cNvGraphicFramePr>
          <p:nvPr>
            <p:extLst>
              <p:ext uri="{D42A27DB-BD31-4B8C-83A1-F6EECF244321}">
                <p14:modId xmlns:p14="http://schemas.microsoft.com/office/powerpoint/2010/main" val="4037781377"/>
              </p:ext>
            </p:extLst>
          </p:nvPr>
        </p:nvGraphicFramePr>
        <p:xfrm>
          <a:off x="5624688" y="1385364"/>
          <a:ext cx="152400" cy="133350"/>
        </p:xfrm>
        <a:graphic>
          <a:graphicData uri="http://schemas.openxmlformats.org/presentationml/2006/ole">
            <mc:AlternateContent xmlns:mc="http://schemas.openxmlformats.org/markup-compatibility/2006">
              <mc:Choice xmlns:v="urn:schemas-microsoft-com:vml" Requires="v">
                <p:oleObj spid="_x0000_s5204" name="Equation" r:id="rId16" imgW="152334" imgH="139639" progId="Equation.DSMT4">
                  <p:embed/>
                </p:oleObj>
              </mc:Choice>
              <mc:Fallback>
                <p:oleObj name="Equation" r:id="rId16" imgW="152334" imgH="139639" progId="Equation.DSMT4">
                  <p:embed/>
                  <p:pic>
                    <p:nvPicPr>
                      <p:cNvPr id="0" name="Object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24688" y="1385364"/>
                        <a:ext cx="152400" cy="133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7" name="Object 46"/>
          <p:cNvGraphicFramePr>
            <a:graphicFrameLocks noChangeAspect="1"/>
          </p:cNvGraphicFramePr>
          <p:nvPr>
            <p:extLst>
              <p:ext uri="{D42A27DB-BD31-4B8C-83A1-F6EECF244321}">
                <p14:modId xmlns:p14="http://schemas.microsoft.com/office/powerpoint/2010/main" val="4018515173"/>
              </p:ext>
            </p:extLst>
          </p:nvPr>
        </p:nvGraphicFramePr>
        <p:xfrm>
          <a:off x="5793736" y="1349358"/>
          <a:ext cx="496222" cy="160072"/>
        </p:xfrm>
        <a:graphic>
          <a:graphicData uri="http://schemas.openxmlformats.org/presentationml/2006/ole">
            <mc:AlternateContent xmlns:mc="http://schemas.openxmlformats.org/markup-compatibility/2006">
              <mc:Choice xmlns:v="urn:schemas-microsoft-com:vml" Requires="v">
                <p:oleObj spid="_x0000_s5205" name="Equation" r:id="rId17" imgW="596900" imgH="190500" progId="Equation.DSMT4">
                  <p:embed/>
                </p:oleObj>
              </mc:Choice>
              <mc:Fallback>
                <p:oleObj name="Equation" r:id="rId17" imgW="596900" imgH="190500" progId="Equation.DSMT4">
                  <p:embed/>
                  <p:pic>
                    <p:nvPicPr>
                      <p:cNvPr id="0" name="Object 1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793736" y="1349358"/>
                        <a:ext cx="496222" cy="160072"/>
                      </a:xfrm>
                      <a:prstGeom prst="rect">
                        <a:avLst/>
                      </a:prstGeom>
                      <a:noFill/>
                    </p:spPr>
                  </p:pic>
                </p:oleObj>
              </mc:Fallback>
            </mc:AlternateContent>
          </a:graphicData>
        </a:graphic>
      </p:graphicFrame>
      <p:graphicFrame>
        <p:nvGraphicFramePr>
          <p:cNvPr id="48" name="Object 47"/>
          <p:cNvGraphicFramePr>
            <a:graphicFrameLocks noChangeAspect="1"/>
          </p:cNvGraphicFramePr>
          <p:nvPr>
            <p:extLst>
              <p:ext uri="{D42A27DB-BD31-4B8C-83A1-F6EECF244321}">
                <p14:modId xmlns:p14="http://schemas.microsoft.com/office/powerpoint/2010/main" val="3699256010"/>
              </p:ext>
            </p:extLst>
          </p:nvPr>
        </p:nvGraphicFramePr>
        <p:xfrm>
          <a:off x="4919577" y="1601724"/>
          <a:ext cx="590550" cy="190500"/>
        </p:xfrm>
        <a:graphic>
          <a:graphicData uri="http://schemas.openxmlformats.org/presentationml/2006/ole">
            <mc:AlternateContent xmlns:mc="http://schemas.openxmlformats.org/markup-compatibility/2006">
              <mc:Choice xmlns:v="urn:schemas-microsoft-com:vml" Requires="v">
                <p:oleObj spid="_x0000_s5206" name="Equation" r:id="rId19" imgW="596900" imgH="190500" progId="Equation.DSMT4">
                  <p:embed/>
                </p:oleObj>
              </mc:Choice>
              <mc:Fallback>
                <p:oleObj name="Equation" r:id="rId19" imgW="596900" imgH="190500" progId="Equation.DSMT4">
                  <p:embed/>
                  <p:pic>
                    <p:nvPicPr>
                      <p:cNvPr id="0" name="Object 1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919577" y="1601724"/>
                        <a:ext cx="590550" cy="190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0" name="Object 49"/>
          <p:cNvGraphicFramePr>
            <a:graphicFrameLocks noChangeAspect="1"/>
          </p:cNvGraphicFramePr>
          <p:nvPr>
            <p:extLst>
              <p:ext uri="{D42A27DB-BD31-4B8C-83A1-F6EECF244321}">
                <p14:modId xmlns:p14="http://schemas.microsoft.com/office/powerpoint/2010/main" val="4116919497"/>
              </p:ext>
            </p:extLst>
          </p:nvPr>
        </p:nvGraphicFramePr>
        <p:xfrm>
          <a:off x="5684374" y="1573702"/>
          <a:ext cx="466725" cy="180975"/>
        </p:xfrm>
        <a:graphic>
          <a:graphicData uri="http://schemas.openxmlformats.org/presentationml/2006/ole">
            <mc:AlternateContent xmlns:mc="http://schemas.openxmlformats.org/markup-compatibility/2006">
              <mc:Choice xmlns:v="urn:schemas-microsoft-com:vml" Requires="v">
                <p:oleObj spid="_x0000_s5207" name="Equation" r:id="rId20" imgW="469696" imgH="177723" progId="Equation.DSMT4">
                  <p:embed/>
                </p:oleObj>
              </mc:Choice>
              <mc:Fallback>
                <p:oleObj name="Equation" r:id="rId20" imgW="469696" imgH="177723" progId="Equation.DSMT4">
                  <p:embed/>
                  <p:pic>
                    <p:nvPicPr>
                      <p:cNvPr id="0" name="Object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84374" y="1573702"/>
                        <a:ext cx="466725" cy="180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 name="Rectangle 22"/>
          <p:cNvSpPr>
            <a:spLocks noChangeArrowheads="1"/>
          </p:cNvSpPr>
          <p:nvPr/>
        </p:nvSpPr>
        <p:spPr bwMode="auto">
          <a:xfrm>
            <a:off x="4653612" y="1311123"/>
            <a:ext cx="48603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1200" b="0" i="0" u="none" strike="noStrike" cap="none" normalizeH="0" baseline="0" smtClean="0">
                <a:ln>
                  <a:noFill/>
                </a:ln>
                <a:solidFill>
                  <a:srgbClr val="000000"/>
                </a:solidFill>
                <a:effectLst/>
                <a:latin typeface="Times New Roman" panose="02020603050405020304" pitchFamily="18" charset="0"/>
                <a:ea typeface="Aptos"/>
                <a:cs typeface="Times New Roman" panose="02020603050405020304" pitchFamily="18" charset="0"/>
              </a:rPr>
              <a:t>Nếu</a:t>
            </a:r>
            <a:r>
              <a:rPr kumimoji="0" lang="vi-VN" altLang="en-US" sz="1400" b="0" i="0" u="none" strike="noStrike" cap="none" normalizeH="0" baseline="0" smtClean="0">
                <a:ln>
                  <a:noFill/>
                </a:ln>
                <a:solidFill>
                  <a:srgbClr val="000000"/>
                </a:solidFill>
                <a:effectLst/>
                <a:latin typeface="Times New Roman" panose="02020603050405020304" pitchFamily="18" charset="0"/>
                <a:ea typeface="Aptos"/>
                <a:cs typeface="Times New Roman" panose="02020603050405020304" pitchFamily="18" charset="0"/>
              </a:rPr>
              <a:t> </a:t>
            </a:r>
            <a:endParaRPr kumimoji="0" lang="vi-VN" altLang="en-US" sz="1800" b="0" i="0" u="none" strike="noStrike" cap="none" normalizeH="0" baseline="0" smtClean="0">
              <a:ln>
                <a:noFill/>
              </a:ln>
              <a:solidFill>
                <a:schemeClr val="tx1"/>
              </a:solidFill>
              <a:effectLst/>
              <a:latin typeface="Arial" panose="020B0604020202020204" pitchFamily="34" charset="0"/>
            </a:endParaRPr>
          </a:p>
        </p:txBody>
      </p:sp>
      <p:sp>
        <p:nvSpPr>
          <p:cNvPr id="52" name="Rectangle 23"/>
          <p:cNvSpPr>
            <a:spLocks noChangeArrowheads="1"/>
          </p:cNvSpPr>
          <p:nvPr/>
        </p:nvSpPr>
        <p:spPr bwMode="auto">
          <a:xfrm>
            <a:off x="0" y="6477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3" name="Rectangle 24"/>
          <p:cNvSpPr>
            <a:spLocks noChangeArrowheads="1"/>
          </p:cNvSpPr>
          <p:nvPr/>
        </p:nvSpPr>
        <p:spPr bwMode="auto">
          <a:xfrm>
            <a:off x="0" y="78105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1400" b="0" i="0" u="none" strike="noStrike" cap="none" normalizeH="0" baseline="0" smtClean="0">
                <a:ln>
                  <a:noFill/>
                </a:ln>
                <a:solidFill>
                  <a:srgbClr val="000000"/>
                </a:solidFill>
                <a:effectLst/>
                <a:latin typeface="Times New Roman" panose="02020603050405020304" pitchFamily="18" charset="0"/>
                <a:ea typeface="Aptos"/>
                <a:cs typeface="Times New Roman" panose="02020603050405020304" pitchFamily="18" charset="0"/>
              </a:rPr>
              <a:t> </a:t>
            </a:r>
            <a:endParaRPr kumimoji="0" lang="vi-VN" altLang="en-US" sz="1800" b="0" i="0" u="none" strike="noStrike" cap="none" normalizeH="0" baseline="0" smtClean="0">
              <a:ln>
                <a:noFill/>
              </a:ln>
              <a:solidFill>
                <a:schemeClr val="tx1"/>
              </a:solidFill>
              <a:effectLst/>
              <a:latin typeface="Arial" panose="020B0604020202020204" pitchFamily="34" charset="0"/>
            </a:endParaRPr>
          </a:p>
        </p:txBody>
      </p:sp>
      <p:sp>
        <p:nvSpPr>
          <p:cNvPr id="54" name="Rectangle 25"/>
          <p:cNvSpPr>
            <a:spLocks noChangeArrowheads="1"/>
          </p:cNvSpPr>
          <p:nvPr/>
        </p:nvSpPr>
        <p:spPr bwMode="auto">
          <a:xfrm>
            <a:off x="4625788" y="1545601"/>
            <a:ext cx="42992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1400" b="0" i="0" u="none" strike="noStrike" cap="none" normalizeH="0" baseline="0" smtClean="0">
                <a:ln>
                  <a:noFill/>
                </a:ln>
                <a:solidFill>
                  <a:srgbClr val="000000"/>
                </a:solidFill>
                <a:effectLst/>
                <a:latin typeface="Times New Roman" panose="02020603050405020304" pitchFamily="18" charset="0"/>
                <a:ea typeface="Aptos"/>
                <a:cs typeface="Times New Roman" panose="02020603050405020304" pitchFamily="18" charset="0"/>
              </a:rPr>
              <a:t> </a:t>
            </a:r>
            <a:r>
              <a:rPr kumimoji="0" lang="vi-VN" altLang="en-US" sz="1200" b="0" i="0" u="none" strike="noStrike" cap="none" normalizeH="0" baseline="0" smtClean="0">
                <a:ln>
                  <a:noFill/>
                </a:ln>
                <a:solidFill>
                  <a:srgbClr val="000000"/>
                </a:solidFill>
                <a:effectLst/>
                <a:latin typeface="Times New Roman" panose="02020603050405020304" pitchFamily="18" charset="0"/>
                <a:ea typeface="Aptos"/>
                <a:cs typeface="Times New Roman" panose="02020603050405020304" pitchFamily="18" charset="0"/>
              </a:rPr>
              <a:t>và </a:t>
            </a:r>
            <a:endParaRPr kumimoji="0" lang="vi-VN" altLang="en-US"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55" name="Rectangle 26"/>
          <p:cNvSpPr>
            <a:spLocks noChangeArrowheads="1"/>
          </p:cNvSpPr>
          <p:nvPr/>
        </p:nvSpPr>
        <p:spPr bwMode="auto">
          <a:xfrm>
            <a:off x="0" y="116205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1400" b="0" i="0" u="none" strike="noStrike" cap="none" normalizeH="0" baseline="0" smtClean="0">
                <a:ln>
                  <a:noFill/>
                </a:ln>
                <a:solidFill>
                  <a:srgbClr val="000000"/>
                </a:solidFill>
                <a:effectLst/>
                <a:latin typeface="Times New Roman" panose="02020603050405020304" pitchFamily="18" charset="0"/>
                <a:ea typeface="Aptos"/>
                <a:cs typeface="Times New Roman" panose="02020603050405020304" pitchFamily="18" charset="0"/>
              </a:rPr>
              <a:t> </a:t>
            </a:r>
            <a:endParaRPr kumimoji="0" lang="vi-VN" altLang="en-US" sz="1800" b="0" i="0" u="none" strike="noStrike" cap="none" normalizeH="0" baseline="0" smtClean="0">
              <a:ln>
                <a:noFill/>
              </a:ln>
              <a:solidFill>
                <a:schemeClr val="tx1"/>
              </a:solidFill>
              <a:effectLst/>
              <a:latin typeface="Arial" panose="020B0604020202020204" pitchFamily="34" charset="0"/>
            </a:endParaRPr>
          </a:p>
        </p:txBody>
      </p:sp>
      <p:sp>
        <p:nvSpPr>
          <p:cNvPr id="56" name="Rectangle 27"/>
          <p:cNvSpPr>
            <a:spLocks noChangeArrowheads="1"/>
          </p:cNvSpPr>
          <p:nvPr/>
        </p:nvSpPr>
        <p:spPr bwMode="auto">
          <a:xfrm>
            <a:off x="0" y="12954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1400" b="0" i="0" u="none" strike="noStrike" cap="none" normalizeH="0" baseline="0" smtClean="0">
                <a:ln>
                  <a:noFill/>
                </a:ln>
                <a:solidFill>
                  <a:srgbClr val="000000"/>
                </a:solidFill>
                <a:effectLst/>
                <a:latin typeface="Times New Roman" panose="02020603050405020304" pitchFamily="18" charset="0"/>
                <a:ea typeface="Aptos"/>
                <a:cs typeface="Times New Roman" panose="02020603050405020304" pitchFamily="18" charset="0"/>
              </a:rPr>
              <a:t> </a:t>
            </a:r>
            <a:endParaRPr kumimoji="0" lang="vi-VN" altLang="en-US" sz="1800" b="0" i="0" u="none" strike="noStrike" cap="none" normalizeH="0" baseline="0" smtClean="0">
              <a:ln>
                <a:noFill/>
              </a:ln>
              <a:solidFill>
                <a:schemeClr val="tx1"/>
              </a:solidFill>
              <a:effectLst/>
              <a:latin typeface="Arial" panose="020B0604020202020204" pitchFamily="34" charset="0"/>
            </a:endParaRPr>
          </a:p>
        </p:txBody>
      </p:sp>
      <p:sp>
        <p:nvSpPr>
          <p:cNvPr id="57" name="Rectangle 28"/>
          <p:cNvSpPr>
            <a:spLocks noChangeArrowheads="1"/>
          </p:cNvSpPr>
          <p:nvPr/>
        </p:nvSpPr>
        <p:spPr bwMode="auto">
          <a:xfrm>
            <a:off x="4766013" y="1872998"/>
            <a:ext cx="74411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1400" b="0" i="0" u="none" strike="noStrike" cap="none" normalizeH="0" baseline="0" smtClean="0">
                <a:ln>
                  <a:noFill/>
                </a:ln>
                <a:solidFill>
                  <a:srgbClr val="000000"/>
                </a:solidFill>
                <a:effectLst/>
                <a:latin typeface="Times New Roman" panose="02020603050405020304" pitchFamily="18" charset="0"/>
                <a:ea typeface="Aptos"/>
                <a:cs typeface="Times New Roman" panose="02020603050405020304" pitchFamily="18" charset="0"/>
              </a:rPr>
              <a:t> </a:t>
            </a:r>
            <a:r>
              <a:rPr kumimoji="0" lang="vi-VN" altLang="en-US" sz="1200" b="0" i="0" u="none" strike="noStrike" cap="none" normalizeH="0" baseline="0" smtClean="0">
                <a:ln>
                  <a:noFill/>
                </a:ln>
                <a:solidFill>
                  <a:srgbClr val="000000"/>
                </a:solidFill>
                <a:effectLst/>
                <a:latin typeface="+mj-lt"/>
                <a:ea typeface="Aptos"/>
                <a:cs typeface="Times New Roman" panose="02020603050405020304" pitchFamily="18" charset="0"/>
              </a:rPr>
              <a:t>thì </a:t>
            </a:r>
            <a:r>
              <a:rPr kumimoji="0" lang="en-US" altLang="en-US" sz="1200" b="0" i="0" u="none" strike="noStrike" cap="none" normalizeH="0" baseline="0" smtClean="0">
                <a:ln>
                  <a:noFill/>
                </a:ln>
                <a:solidFill>
                  <a:srgbClr val="000000"/>
                </a:solidFill>
                <a:effectLst/>
                <a:latin typeface="+mj-lt"/>
                <a:ea typeface="Aptos"/>
                <a:cs typeface="Times New Roman" panose="02020603050405020304" pitchFamily="18" charset="0"/>
              </a:rPr>
              <a:t>………</a:t>
            </a:r>
            <a:endParaRPr kumimoji="0" lang="en-US" altLang="en-US" sz="1200" b="0" i="0" u="none" strike="noStrike" cap="none" normalizeH="0" baseline="0" smtClean="0">
              <a:ln>
                <a:noFill/>
              </a:ln>
              <a:solidFill>
                <a:schemeClr val="tx1"/>
              </a:solidFill>
              <a:effectLst/>
              <a:latin typeface="+mj-lt"/>
            </a:endParaRPr>
          </a:p>
        </p:txBody>
      </p:sp>
      <p:graphicFrame>
        <p:nvGraphicFramePr>
          <p:cNvPr id="58" name="Object 57"/>
          <p:cNvGraphicFramePr>
            <a:graphicFrameLocks noChangeAspect="1"/>
          </p:cNvGraphicFramePr>
          <p:nvPr>
            <p:extLst>
              <p:ext uri="{D42A27DB-BD31-4B8C-83A1-F6EECF244321}">
                <p14:modId xmlns:p14="http://schemas.microsoft.com/office/powerpoint/2010/main" val="1822226202"/>
              </p:ext>
            </p:extLst>
          </p:nvPr>
        </p:nvGraphicFramePr>
        <p:xfrm>
          <a:off x="5478347" y="1648440"/>
          <a:ext cx="142875" cy="123825"/>
        </p:xfrm>
        <a:graphic>
          <a:graphicData uri="http://schemas.openxmlformats.org/presentationml/2006/ole">
            <mc:AlternateContent xmlns:mc="http://schemas.openxmlformats.org/markup-compatibility/2006">
              <mc:Choice xmlns:v="urn:schemas-microsoft-com:vml" Requires="v">
                <p:oleObj spid="_x0000_s5208" name="Equation" r:id="rId21" imgW="142744" imgH="124022" progId="Equation.DSMT4">
                  <p:embed/>
                </p:oleObj>
              </mc:Choice>
              <mc:Fallback>
                <p:oleObj name="Equation" r:id="rId21" imgW="142744" imgH="124022" progId="Equation.DSMT4">
                  <p:embed/>
                  <p:pic>
                    <p:nvPicPr>
                      <p:cNvPr id="0" name=""/>
                      <p:cNvPicPr/>
                      <p:nvPr/>
                    </p:nvPicPr>
                    <p:blipFill>
                      <a:blip r:embed="rId22"/>
                      <a:stretch>
                        <a:fillRect/>
                      </a:stretch>
                    </p:blipFill>
                    <p:spPr>
                      <a:xfrm>
                        <a:off x="5478347" y="1648440"/>
                        <a:ext cx="142875" cy="123825"/>
                      </a:xfrm>
                      <a:prstGeom prst="rect">
                        <a:avLst/>
                      </a:prstGeom>
                    </p:spPr>
                  </p:pic>
                </p:oleObj>
              </mc:Fallback>
            </mc:AlternateContent>
          </a:graphicData>
        </a:graphic>
      </p:graphicFrame>
      <p:graphicFrame>
        <p:nvGraphicFramePr>
          <p:cNvPr id="60" name="Object 59"/>
          <p:cNvGraphicFramePr>
            <a:graphicFrameLocks noChangeAspect="1"/>
          </p:cNvGraphicFramePr>
          <p:nvPr>
            <p:extLst>
              <p:ext uri="{D42A27DB-BD31-4B8C-83A1-F6EECF244321}">
                <p14:modId xmlns:p14="http://schemas.microsoft.com/office/powerpoint/2010/main" val="1871181749"/>
              </p:ext>
            </p:extLst>
          </p:nvPr>
        </p:nvGraphicFramePr>
        <p:xfrm>
          <a:off x="410505" y="4813101"/>
          <a:ext cx="723900" cy="190500"/>
        </p:xfrm>
        <a:graphic>
          <a:graphicData uri="http://schemas.openxmlformats.org/presentationml/2006/ole">
            <mc:AlternateContent xmlns:mc="http://schemas.openxmlformats.org/markup-compatibility/2006">
              <mc:Choice xmlns:v="urn:schemas-microsoft-com:vml" Requires="v">
                <p:oleObj spid="_x0000_s5209" name="Equation" r:id="rId23" imgW="723586" imgH="190417" progId="Equation.DSMT4">
                  <p:embed/>
                </p:oleObj>
              </mc:Choice>
              <mc:Fallback>
                <p:oleObj name="Equation" r:id="rId23" imgW="723586" imgH="190417" progId="Equation.DSMT4">
                  <p:embed/>
                  <p:pic>
                    <p:nvPicPr>
                      <p:cNvPr id="0" name="Object 3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10505" y="4813101"/>
                        <a:ext cx="723900" cy="190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 name="Object 60"/>
          <p:cNvGraphicFramePr>
            <a:graphicFrameLocks noChangeAspect="1"/>
          </p:cNvGraphicFramePr>
          <p:nvPr>
            <p:extLst>
              <p:ext uri="{D42A27DB-BD31-4B8C-83A1-F6EECF244321}">
                <p14:modId xmlns:p14="http://schemas.microsoft.com/office/powerpoint/2010/main" val="429995486"/>
              </p:ext>
            </p:extLst>
          </p:nvPr>
        </p:nvGraphicFramePr>
        <p:xfrm>
          <a:off x="1065354" y="4878987"/>
          <a:ext cx="152400" cy="133350"/>
        </p:xfrm>
        <a:graphic>
          <a:graphicData uri="http://schemas.openxmlformats.org/presentationml/2006/ole">
            <mc:AlternateContent xmlns:mc="http://schemas.openxmlformats.org/markup-compatibility/2006">
              <mc:Choice xmlns:v="urn:schemas-microsoft-com:vml" Requires="v">
                <p:oleObj spid="_x0000_s5210" name="Equation" r:id="rId24" imgW="152334" imgH="139639" progId="Equation.DSMT4">
                  <p:embed/>
                </p:oleObj>
              </mc:Choice>
              <mc:Fallback>
                <p:oleObj name="Equation" r:id="rId24" imgW="152334" imgH="139639" progId="Equation.DSMT4">
                  <p:embed/>
                  <p:pic>
                    <p:nvPicPr>
                      <p:cNvPr id="0" name="Object 3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5354" y="4878987"/>
                        <a:ext cx="152400" cy="133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2" name="Object 61"/>
          <p:cNvGraphicFramePr>
            <a:graphicFrameLocks noChangeAspect="1"/>
          </p:cNvGraphicFramePr>
          <p:nvPr>
            <p:extLst>
              <p:ext uri="{D42A27DB-BD31-4B8C-83A1-F6EECF244321}">
                <p14:modId xmlns:p14="http://schemas.microsoft.com/office/powerpoint/2010/main" val="1042460801"/>
              </p:ext>
            </p:extLst>
          </p:nvPr>
        </p:nvGraphicFramePr>
        <p:xfrm>
          <a:off x="1226718" y="4812553"/>
          <a:ext cx="466725" cy="180975"/>
        </p:xfrm>
        <a:graphic>
          <a:graphicData uri="http://schemas.openxmlformats.org/presentationml/2006/ole">
            <mc:AlternateContent xmlns:mc="http://schemas.openxmlformats.org/markup-compatibility/2006">
              <mc:Choice xmlns:v="urn:schemas-microsoft-com:vml" Requires="v">
                <p:oleObj spid="_x0000_s5211" name="Equation" r:id="rId25" imgW="469696" imgH="177723" progId="Equation.DSMT4">
                  <p:embed/>
                </p:oleObj>
              </mc:Choice>
              <mc:Fallback>
                <p:oleObj name="Equation" r:id="rId25" imgW="469696" imgH="177723" progId="Equation.DSMT4">
                  <p:embed/>
                  <p:pic>
                    <p:nvPicPr>
                      <p:cNvPr id="0" name="Object 2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26718" y="4812553"/>
                        <a:ext cx="466725" cy="180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3" name="Rectangle 32"/>
          <p:cNvSpPr>
            <a:spLocks noChangeArrowheads="1"/>
          </p:cNvSpPr>
          <p:nvPr/>
        </p:nvSpPr>
        <p:spPr bwMode="auto">
          <a:xfrm>
            <a:off x="604314" y="3727987"/>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4" name="Rectangle 33"/>
          <p:cNvSpPr>
            <a:spLocks noChangeArrowheads="1"/>
          </p:cNvSpPr>
          <p:nvPr/>
        </p:nvSpPr>
        <p:spPr bwMode="auto">
          <a:xfrm>
            <a:off x="604314" y="3918487"/>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1400" b="0" i="0" u="none" strike="noStrike" cap="none" normalizeH="0" baseline="0" smtClean="0">
                <a:ln>
                  <a:noFill/>
                </a:ln>
                <a:solidFill>
                  <a:srgbClr val="000000"/>
                </a:solidFill>
                <a:effectLst/>
                <a:latin typeface="Times New Roman" panose="02020603050405020304" pitchFamily="18" charset="0"/>
                <a:ea typeface="Aptos"/>
                <a:cs typeface="Times New Roman" panose="02020603050405020304" pitchFamily="18" charset="0"/>
              </a:rPr>
              <a:t> </a:t>
            </a:r>
            <a:endParaRPr kumimoji="0" lang="vi-VN" altLang="en-US" sz="1800" b="0" i="0" u="none" strike="noStrike" cap="none" normalizeH="0" baseline="0" smtClean="0">
              <a:ln>
                <a:noFill/>
              </a:ln>
              <a:solidFill>
                <a:schemeClr val="tx1"/>
              </a:solidFill>
              <a:effectLst/>
              <a:latin typeface="Arial" panose="020B0604020202020204" pitchFamily="34" charset="0"/>
            </a:endParaRPr>
          </a:p>
        </p:txBody>
      </p:sp>
      <p:sp>
        <p:nvSpPr>
          <p:cNvPr id="65" name="Rectangle 34"/>
          <p:cNvSpPr>
            <a:spLocks noChangeArrowheads="1"/>
          </p:cNvSpPr>
          <p:nvPr/>
        </p:nvSpPr>
        <p:spPr bwMode="auto">
          <a:xfrm>
            <a:off x="604314" y="4051837"/>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1400" b="0" i="0" u="none" strike="noStrike" cap="none" normalizeH="0" baseline="0" smtClean="0">
                <a:ln>
                  <a:noFill/>
                </a:ln>
                <a:solidFill>
                  <a:srgbClr val="000000"/>
                </a:solidFill>
                <a:effectLst/>
                <a:latin typeface="Times New Roman" panose="02020603050405020304" pitchFamily="18" charset="0"/>
                <a:ea typeface="Aptos"/>
                <a:cs typeface="Times New Roman" panose="02020603050405020304" pitchFamily="18" charset="0"/>
              </a:rPr>
              <a:t> </a:t>
            </a:r>
            <a:endParaRPr kumimoji="0" lang="vi-VN" altLang="en-US" sz="1800" b="0" i="0" u="none" strike="noStrike" cap="none" normalizeH="0" baseline="0" smtClean="0">
              <a:ln>
                <a:noFill/>
              </a:ln>
              <a:solidFill>
                <a:schemeClr val="tx1"/>
              </a:solidFill>
              <a:effectLst/>
              <a:latin typeface="Arial" panose="020B0604020202020204" pitchFamily="34" charset="0"/>
            </a:endParaRPr>
          </a:p>
        </p:txBody>
      </p:sp>
      <p:sp>
        <p:nvSpPr>
          <p:cNvPr id="66" name="Rectangle 35"/>
          <p:cNvSpPr>
            <a:spLocks noChangeArrowheads="1"/>
          </p:cNvSpPr>
          <p:nvPr/>
        </p:nvSpPr>
        <p:spPr bwMode="auto">
          <a:xfrm>
            <a:off x="604314" y="4232812"/>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0" i="0" u="none" strike="noStrike" cap="none" normalizeH="0" baseline="0" smtClean="0">
                <a:ln>
                  <a:noFill/>
                </a:ln>
                <a:solidFill>
                  <a:schemeClr val="tx1"/>
                </a:solidFill>
                <a:effectLst/>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68" name="Rectangle 67"/>
          <p:cNvSpPr/>
          <p:nvPr/>
        </p:nvSpPr>
        <p:spPr>
          <a:xfrm>
            <a:off x="2498543" y="4360886"/>
            <a:ext cx="1660645" cy="1169551"/>
          </a:xfrm>
          <a:prstGeom prst="rect">
            <a:avLst/>
          </a:prstGeom>
        </p:spPr>
        <p:txBody>
          <a:bodyPr wrap="square">
            <a:spAutoFit/>
          </a:bodyPr>
          <a:lstStyle/>
          <a:p>
            <a:r>
              <a:rPr lang="en-US" sz="1400">
                <a:solidFill>
                  <a:srgbClr val="000000"/>
                </a:solidFill>
                <a:latin typeface="Times New Roman" panose="02020603050405020304" pitchFamily="18" charset="0"/>
                <a:ea typeface="Aptos"/>
              </a:rPr>
              <a:t>Nếu một đường thẳng cắt hai cạnh của một tam giác và song song với cạnh thứ ba thì……</a:t>
            </a:r>
            <a:endParaRPr lang="en-US" sz="1400"/>
          </a:p>
        </p:txBody>
      </p:sp>
      <p:sp>
        <p:nvSpPr>
          <p:cNvPr id="70" name="Rectangle 69"/>
          <p:cNvSpPr/>
          <p:nvPr/>
        </p:nvSpPr>
        <p:spPr>
          <a:xfrm>
            <a:off x="4676212" y="4376279"/>
            <a:ext cx="1667830" cy="954107"/>
          </a:xfrm>
          <a:prstGeom prst="rect">
            <a:avLst/>
          </a:prstGeom>
        </p:spPr>
        <p:txBody>
          <a:bodyPr wrap="square">
            <a:spAutoFit/>
          </a:bodyPr>
          <a:lstStyle/>
          <a:p>
            <a:r>
              <a:rPr lang="en-US" sz="1400">
                <a:solidFill>
                  <a:srgbClr val="000000"/>
                </a:solidFill>
                <a:latin typeface="Times New Roman" panose="02020603050405020304" pitchFamily="18" charset="0"/>
                <a:ea typeface="Aptos"/>
              </a:rPr>
              <a:t>nó tạo thành một tam giác mới đồng dạng với tam giác đã cho.</a:t>
            </a:r>
            <a:endParaRPr lang="en-US" sz="1400"/>
          </a:p>
        </p:txBody>
      </p:sp>
      <p:sp>
        <p:nvSpPr>
          <p:cNvPr id="72" name="Rectangle 71"/>
          <p:cNvSpPr/>
          <p:nvPr/>
        </p:nvSpPr>
        <p:spPr>
          <a:xfrm>
            <a:off x="414182" y="7611406"/>
            <a:ext cx="1476295" cy="954107"/>
          </a:xfrm>
          <a:prstGeom prst="rect">
            <a:avLst/>
          </a:prstGeom>
        </p:spPr>
        <p:txBody>
          <a:bodyPr wrap="square">
            <a:spAutoFit/>
          </a:bodyPr>
          <a:lstStyle/>
          <a:p>
            <a:r>
              <a:rPr lang="en-US" sz="1400">
                <a:solidFill>
                  <a:srgbClr val="000000"/>
                </a:solidFill>
                <a:latin typeface="Times New Roman" panose="02020603050405020304" pitchFamily="18" charset="0"/>
                <a:ea typeface="Aptos"/>
              </a:rPr>
              <a:t>Phát biểu trường hợp đồng dạng thứ nhất của tam giác</a:t>
            </a:r>
            <a:endParaRPr lang="en-US" sz="1400"/>
          </a:p>
        </p:txBody>
      </p:sp>
      <p:sp>
        <p:nvSpPr>
          <p:cNvPr id="74" name="Rectangle 73"/>
          <p:cNvSpPr/>
          <p:nvPr/>
        </p:nvSpPr>
        <p:spPr>
          <a:xfrm>
            <a:off x="2555569" y="7352602"/>
            <a:ext cx="1670021" cy="1384995"/>
          </a:xfrm>
          <a:prstGeom prst="rect">
            <a:avLst/>
          </a:prstGeom>
        </p:spPr>
        <p:txBody>
          <a:bodyPr wrap="square">
            <a:spAutoFit/>
          </a:bodyPr>
          <a:lstStyle/>
          <a:p>
            <a:r>
              <a:rPr lang="en-US" sz="1400">
                <a:solidFill>
                  <a:srgbClr val="000000"/>
                </a:solidFill>
                <a:latin typeface="Times New Roman" panose="02020603050405020304" pitchFamily="18" charset="0"/>
                <a:ea typeface="Aptos"/>
              </a:rPr>
              <a:t>Nếu ba cạnh của tam giác này tỉ lệ với ba cạnh của tam giác kia thì hai tam giác đó đồng dạng với nhau</a:t>
            </a:r>
            <a:endParaRPr lang="en-US" sz="1400"/>
          </a:p>
        </p:txBody>
      </p:sp>
      <p:sp>
        <p:nvSpPr>
          <p:cNvPr id="76" name="Rectangle 75"/>
          <p:cNvSpPr/>
          <p:nvPr/>
        </p:nvSpPr>
        <p:spPr>
          <a:xfrm>
            <a:off x="4857462" y="7611406"/>
            <a:ext cx="1305330" cy="954107"/>
          </a:xfrm>
          <a:prstGeom prst="rect">
            <a:avLst/>
          </a:prstGeom>
        </p:spPr>
        <p:txBody>
          <a:bodyPr wrap="square">
            <a:spAutoFit/>
          </a:bodyPr>
          <a:lstStyle/>
          <a:p>
            <a:r>
              <a:rPr lang="en-US" sz="1400">
                <a:solidFill>
                  <a:srgbClr val="000000"/>
                </a:solidFill>
                <a:latin typeface="Times New Roman" panose="02020603050405020304" pitchFamily="18" charset="0"/>
                <a:ea typeface="Aptos"/>
              </a:rPr>
              <a:t>Trường hợp đồng dạng thứ nhất của tam giác là gì?</a:t>
            </a:r>
            <a:endParaRPr lang="en-US" sz="1400"/>
          </a:p>
        </p:txBody>
      </p:sp>
    </p:spTree>
    <p:extLst>
      <p:ext uri="{BB962C8B-B14F-4D97-AF65-F5344CB8AC3E}">
        <p14:creationId xmlns:p14="http://schemas.microsoft.com/office/powerpoint/2010/main" val="697449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911" y="88900"/>
            <a:ext cx="2039808" cy="3060000"/>
          </a:xfrm>
          <a:prstGeom prst="rect">
            <a:avLst/>
          </a:prstGeom>
        </p:spPr>
      </p:pic>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5911" y="88900"/>
            <a:ext cx="2039808" cy="3060000"/>
          </a:xfrm>
          <a:prstGeom prst="rect">
            <a:avLst/>
          </a:prstGeom>
        </p:spPr>
      </p:pic>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44911" y="88900"/>
            <a:ext cx="2039808" cy="3060000"/>
          </a:xfrm>
          <a:prstGeom prst="rect">
            <a:avLst/>
          </a:prstGeom>
        </p:spPr>
      </p:pic>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911" y="3302000"/>
            <a:ext cx="2039808" cy="3060000"/>
          </a:xfrm>
          <a:prstGeom prst="rect">
            <a:avLst/>
          </a:prstGeom>
        </p:spPr>
      </p:pic>
      <p:sp>
        <p:nvSpPr>
          <p:cNvPr id="12" name="Rectangle 11"/>
          <p:cNvSpPr/>
          <p:nvPr/>
        </p:nvSpPr>
        <p:spPr>
          <a:xfrm>
            <a:off x="433299" y="1487252"/>
            <a:ext cx="1595286" cy="276999"/>
          </a:xfrm>
          <a:prstGeom prst="rect">
            <a:avLst/>
          </a:prstGeom>
        </p:spPr>
        <p:txBody>
          <a:bodyPr wrap="square">
            <a:spAutoFit/>
          </a:bodyPr>
          <a:lstStyle/>
          <a:p>
            <a:r>
              <a:rPr lang="en-US" sz="1200">
                <a:solidFill>
                  <a:srgbClr val="000000"/>
                </a:solidFill>
                <a:latin typeface="Times New Roman" panose="02020603050405020304" pitchFamily="18" charset="0"/>
                <a:ea typeface="Aptos"/>
              </a:rPr>
              <a:t>cạnh – cạnh – cạnh</a:t>
            </a:r>
            <a:endParaRPr lang="en-US" sz="1200"/>
          </a:p>
        </p:txBody>
      </p:sp>
      <p:sp>
        <p:nvSpPr>
          <p:cNvPr id="14" name="Rectangle 13"/>
          <p:cNvSpPr/>
          <p:nvPr/>
        </p:nvSpPr>
        <p:spPr>
          <a:xfrm>
            <a:off x="2598867" y="1164086"/>
            <a:ext cx="1565880" cy="646331"/>
          </a:xfrm>
          <a:prstGeom prst="rect">
            <a:avLst/>
          </a:prstGeom>
        </p:spPr>
        <p:txBody>
          <a:bodyPr wrap="square">
            <a:spAutoFit/>
          </a:bodyPr>
          <a:lstStyle/>
          <a:p>
            <a:r>
              <a:rPr lang="en-US" sz="1200">
                <a:solidFill>
                  <a:srgbClr val="000000"/>
                </a:solidFill>
                <a:latin typeface="Times New Roman" panose="02020603050405020304" pitchFamily="18" charset="0"/>
                <a:ea typeface="Aptos"/>
              </a:rPr>
              <a:t>Trường hợp đồng dạng thứ hai của tam giác là:</a:t>
            </a:r>
            <a:endParaRPr lang="en-US" sz="1200"/>
          </a:p>
        </p:txBody>
      </p:sp>
      <p:sp>
        <p:nvSpPr>
          <p:cNvPr id="16" name="Rectangle 15"/>
          <p:cNvSpPr/>
          <p:nvPr/>
        </p:nvSpPr>
        <p:spPr>
          <a:xfrm>
            <a:off x="4815438" y="1341901"/>
            <a:ext cx="1298753" cy="276999"/>
          </a:xfrm>
          <a:prstGeom prst="rect">
            <a:avLst/>
          </a:prstGeom>
        </p:spPr>
        <p:txBody>
          <a:bodyPr wrap="none">
            <a:spAutoFit/>
          </a:bodyPr>
          <a:lstStyle/>
          <a:p>
            <a:r>
              <a:rPr lang="en-US" sz="1200">
                <a:solidFill>
                  <a:srgbClr val="000000"/>
                </a:solidFill>
                <a:latin typeface="Times New Roman" panose="02020603050405020304" pitchFamily="18" charset="0"/>
                <a:ea typeface="Aptos"/>
              </a:rPr>
              <a:t>cạnh – góc – cạnh</a:t>
            </a:r>
            <a:endParaRPr lang="en-US" sz="1200"/>
          </a:p>
        </p:txBody>
      </p:sp>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911" y="6612431"/>
            <a:ext cx="2039808" cy="3060000"/>
          </a:xfrm>
          <a:prstGeom prst="rect">
            <a:avLst/>
          </a:prstGeom>
        </p:spPr>
      </p:pic>
      <p:pic>
        <p:nvPicPr>
          <p:cNvPr id="25" name="Picture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44911" y="3302000"/>
            <a:ext cx="2039808" cy="3060000"/>
          </a:xfrm>
          <a:prstGeom prst="rect">
            <a:avLst/>
          </a:prstGeom>
        </p:spPr>
      </p:pic>
      <p:pic>
        <p:nvPicPr>
          <p:cNvPr id="26" name="Picture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5911" y="3302000"/>
            <a:ext cx="2039808" cy="3060000"/>
          </a:xfrm>
          <a:prstGeom prst="rect">
            <a:avLst/>
          </a:prstGeom>
        </p:spPr>
      </p:pic>
      <p:pic>
        <p:nvPicPr>
          <p:cNvPr id="27" name="Picture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4153" y="6612431"/>
            <a:ext cx="2039808" cy="3060000"/>
          </a:xfrm>
          <a:prstGeom prst="rect">
            <a:avLst/>
          </a:prstGeom>
        </p:spPr>
      </p:pic>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21395" y="6612431"/>
            <a:ext cx="2039808" cy="3060000"/>
          </a:xfrm>
          <a:prstGeom prst="rect">
            <a:avLst/>
          </a:prstGeom>
        </p:spPr>
      </p:pic>
      <p:sp>
        <p:nvSpPr>
          <p:cNvPr id="18" name="Rectangle 17"/>
          <p:cNvSpPr/>
          <p:nvPr/>
        </p:nvSpPr>
        <p:spPr>
          <a:xfrm>
            <a:off x="433299" y="4301303"/>
            <a:ext cx="1378591" cy="954107"/>
          </a:xfrm>
          <a:prstGeom prst="rect">
            <a:avLst/>
          </a:prstGeom>
        </p:spPr>
        <p:txBody>
          <a:bodyPr wrap="square">
            <a:spAutoFit/>
          </a:bodyPr>
          <a:lstStyle/>
          <a:p>
            <a:r>
              <a:rPr lang="en-US" sz="1400">
                <a:solidFill>
                  <a:srgbClr val="000000"/>
                </a:solidFill>
                <a:latin typeface="Times New Roman" panose="02020603050405020304" pitchFamily="18" charset="0"/>
                <a:ea typeface="Aptos"/>
              </a:rPr>
              <a:t>Phát biểu trường hợp đồng dạng thứ hai của tam giác</a:t>
            </a:r>
            <a:endParaRPr lang="en-US" sz="1400"/>
          </a:p>
        </p:txBody>
      </p:sp>
      <p:sp>
        <p:nvSpPr>
          <p:cNvPr id="29" name="Rectangle 28"/>
          <p:cNvSpPr/>
          <p:nvPr/>
        </p:nvSpPr>
        <p:spPr>
          <a:xfrm>
            <a:off x="2473107" y="3849700"/>
            <a:ext cx="1712971" cy="1815882"/>
          </a:xfrm>
          <a:prstGeom prst="rect">
            <a:avLst/>
          </a:prstGeom>
        </p:spPr>
        <p:txBody>
          <a:bodyPr wrap="square">
            <a:spAutoFit/>
          </a:bodyPr>
          <a:lstStyle/>
          <a:p>
            <a:pPr algn="just"/>
            <a:r>
              <a:rPr lang="en-US" sz="1400">
                <a:solidFill>
                  <a:srgbClr val="000000"/>
                </a:solidFill>
                <a:latin typeface="Times New Roman" panose="02020603050405020304" pitchFamily="18" charset="0"/>
                <a:ea typeface="Aptos"/>
              </a:rPr>
              <a:t>Nếu hai cạnh của tam giác này tỉ lệ với hai cạnh của tam giác kia và hai góc tạo bởi các cặp cạnh đó bằng nhau thì hai tam giác đó đồng dạng.</a:t>
            </a:r>
            <a:endParaRPr lang="en-US" sz="1400"/>
          </a:p>
        </p:txBody>
      </p:sp>
      <p:sp>
        <p:nvSpPr>
          <p:cNvPr id="31" name="Rectangle 30"/>
          <p:cNvSpPr/>
          <p:nvPr/>
        </p:nvSpPr>
        <p:spPr>
          <a:xfrm>
            <a:off x="4733363" y="4401901"/>
            <a:ext cx="1549876" cy="954107"/>
          </a:xfrm>
          <a:prstGeom prst="rect">
            <a:avLst/>
          </a:prstGeom>
        </p:spPr>
        <p:txBody>
          <a:bodyPr wrap="square">
            <a:spAutoFit/>
          </a:bodyPr>
          <a:lstStyle/>
          <a:p>
            <a:r>
              <a:rPr lang="en-US" sz="1400">
                <a:solidFill>
                  <a:srgbClr val="000000"/>
                </a:solidFill>
                <a:latin typeface="Times New Roman" panose="02020603050405020304" pitchFamily="18" charset="0"/>
                <a:ea typeface="Aptos"/>
              </a:rPr>
              <a:t>Phát biểu trường hợp đồng dạng thứ nhất của tam giác vuông</a:t>
            </a:r>
            <a:endParaRPr lang="en-US" sz="1400"/>
          </a:p>
        </p:txBody>
      </p:sp>
      <p:sp>
        <p:nvSpPr>
          <p:cNvPr id="33" name="Rectangle 32"/>
          <p:cNvSpPr/>
          <p:nvPr/>
        </p:nvSpPr>
        <p:spPr>
          <a:xfrm>
            <a:off x="371929" y="7134452"/>
            <a:ext cx="1656656" cy="2017232"/>
          </a:xfrm>
          <a:prstGeom prst="rect">
            <a:avLst/>
          </a:prstGeom>
        </p:spPr>
        <p:txBody>
          <a:bodyPr wrap="square">
            <a:spAutoFit/>
          </a:bodyPr>
          <a:lstStyle/>
          <a:p>
            <a:r>
              <a:rPr lang="vi-VN" sz="1400">
                <a:solidFill>
                  <a:srgbClr val="000000"/>
                </a:solidFill>
                <a:latin typeface="Times New Roman" panose="02020603050405020304" pitchFamily="18" charset="0"/>
                <a:ea typeface="Aptos"/>
                <a:cs typeface="Times New Roman" panose="02020603050405020304" pitchFamily="18" charset="0"/>
              </a:rPr>
              <a:t>Nếu cạnh huyền và một cạnh góc vuông của tam giác vuông này tỉ lệ với cạnh huyền và một cạnh góc vuông của tam giác vuông kia thì hai tam giác vuông đó đồng dạng.</a:t>
            </a:r>
            <a:endParaRPr lang="en-US" sz="1400">
              <a:latin typeface="Times New Roman" panose="02020603050405020304" pitchFamily="18" charset="0"/>
              <a:cs typeface="Times New Roman" panose="02020603050405020304" pitchFamily="18" charset="0"/>
            </a:endParaRPr>
          </a:p>
        </p:txBody>
      </p:sp>
      <p:sp>
        <p:nvSpPr>
          <p:cNvPr id="35" name="Rectangle 34"/>
          <p:cNvSpPr/>
          <p:nvPr/>
        </p:nvSpPr>
        <p:spPr>
          <a:xfrm>
            <a:off x="2625170" y="7611796"/>
            <a:ext cx="1560908" cy="954107"/>
          </a:xfrm>
          <a:prstGeom prst="rect">
            <a:avLst/>
          </a:prstGeom>
        </p:spPr>
        <p:txBody>
          <a:bodyPr wrap="square">
            <a:spAutoFit/>
          </a:bodyPr>
          <a:lstStyle/>
          <a:p>
            <a:r>
              <a:rPr lang="en-US" sz="1400">
                <a:solidFill>
                  <a:srgbClr val="000000"/>
                </a:solidFill>
                <a:latin typeface="Times New Roman" panose="02020603050405020304" pitchFamily="18" charset="0"/>
                <a:ea typeface="Aptos"/>
              </a:rPr>
              <a:t>Phát biểu trường hợp đồng dạng thứ hai của tam giác vuông</a:t>
            </a:r>
            <a:endParaRPr lang="en-US" sz="1400"/>
          </a:p>
        </p:txBody>
      </p:sp>
      <p:sp>
        <p:nvSpPr>
          <p:cNvPr id="37" name="Rectangle 36"/>
          <p:cNvSpPr/>
          <p:nvPr/>
        </p:nvSpPr>
        <p:spPr>
          <a:xfrm>
            <a:off x="4866044" y="7134452"/>
            <a:ext cx="1350509" cy="2166940"/>
          </a:xfrm>
          <a:prstGeom prst="rect">
            <a:avLst/>
          </a:prstGeom>
        </p:spPr>
        <p:txBody>
          <a:bodyPr wrap="square">
            <a:spAutoFit/>
          </a:bodyPr>
          <a:lstStyle/>
          <a:p>
            <a:pPr algn="just">
              <a:lnSpc>
                <a:spcPct val="107000"/>
              </a:lnSpc>
              <a:spcBef>
                <a:spcPts val="300"/>
              </a:spcBef>
              <a:spcAft>
                <a:spcPts val="300"/>
              </a:spcAft>
            </a:pPr>
            <a:r>
              <a:rPr lang="en-US" sz="1400" kern="100">
                <a:solidFill>
                  <a:srgbClr val="000000"/>
                </a:solidFill>
                <a:latin typeface="Times New Roman" panose="02020603050405020304" pitchFamily="18" charset="0"/>
                <a:ea typeface="Aptos"/>
                <a:cs typeface="Times New Roman" panose="02020603050405020304" pitchFamily="18" charset="0"/>
              </a:rPr>
              <a:t>Nếu 2 cạnh góc vuông của tam giác vuông này tỉ lệ với 2 cạnh góc vuông của tam giác vuông kia thì 2 tam giác vuông đó đồng dạng.</a:t>
            </a:r>
            <a:endParaRPr lang="en-US" sz="1400" kern="100">
              <a:effectLst/>
              <a:latin typeface="Aptos"/>
              <a:ea typeface="Aptos"/>
              <a:cs typeface="Times New Roman" panose="02020603050405020304" pitchFamily="18" charset="0"/>
            </a:endParaRPr>
          </a:p>
        </p:txBody>
      </p:sp>
    </p:spTree>
    <p:extLst>
      <p:ext uri="{BB962C8B-B14F-4D97-AF65-F5344CB8AC3E}">
        <p14:creationId xmlns:p14="http://schemas.microsoft.com/office/powerpoint/2010/main" val="527038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015" y="73532"/>
            <a:ext cx="2039808" cy="3060000"/>
          </a:xfrm>
          <a:prstGeom prst="rect">
            <a:avLst/>
          </a:prstGeom>
        </p:spPr>
      </p:pic>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25415" y="73532"/>
            <a:ext cx="2039808" cy="3060000"/>
          </a:xfrm>
          <a:prstGeom prst="rect">
            <a:avLst/>
          </a:prstGeom>
        </p:spPr>
      </p:pic>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67001" y="73532"/>
            <a:ext cx="2039808" cy="3060000"/>
          </a:xfrm>
          <a:prstGeom prst="rect">
            <a:avLst/>
          </a:prstGeom>
        </p:spPr>
      </p:pic>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015" y="3285932"/>
            <a:ext cx="2039808" cy="3060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21791" y="3285932"/>
            <a:ext cx="2039808" cy="3060000"/>
          </a:xfrm>
          <a:prstGeom prst="rect">
            <a:avLst/>
          </a:prstGeom>
        </p:spPr>
      </p:pic>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6411" y="3330008"/>
            <a:ext cx="2039808" cy="3060000"/>
          </a:xfrm>
          <a:prstGeom prst="rect">
            <a:avLst/>
          </a:prstGeom>
        </p:spPr>
      </p:pic>
      <p:sp>
        <p:nvSpPr>
          <p:cNvPr id="14" name="Rectangle 13"/>
          <p:cNvSpPr/>
          <p:nvPr/>
        </p:nvSpPr>
        <p:spPr>
          <a:xfrm>
            <a:off x="561900" y="1137303"/>
            <a:ext cx="1366797" cy="1014380"/>
          </a:xfrm>
          <a:prstGeom prst="rect">
            <a:avLst/>
          </a:prstGeom>
        </p:spPr>
        <p:txBody>
          <a:bodyPr wrap="square">
            <a:spAutoFit/>
          </a:bodyPr>
          <a:lstStyle/>
          <a:p>
            <a:pPr algn="just">
              <a:lnSpc>
                <a:spcPct val="107000"/>
              </a:lnSpc>
              <a:spcBef>
                <a:spcPts val="300"/>
              </a:spcBef>
              <a:spcAft>
                <a:spcPts val="300"/>
              </a:spcAft>
            </a:pPr>
            <a:r>
              <a:rPr lang="en-US" sz="1400" kern="100">
                <a:solidFill>
                  <a:srgbClr val="000000"/>
                </a:solidFill>
                <a:latin typeface="Times New Roman" panose="02020603050405020304" pitchFamily="18" charset="0"/>
                <a:ea typeface="Aptos"/>
                <a:cs typeface="Times New Roman" panose="02020603050405020304" pitchFamily="18" charset="0"/>
              </a:rPr>
              <a:t>Trường hợp đồng dạng thứ ba của tam giác là gì?</a:t>
            </a:r>
            <a:endParaRPr lang="en-US" sz="1400" kern="100">
              <a:effectLst/>
              <a:latin typeface="Aptos"/>
              <a:ea typeface="Aptos"/>
              <a:cs typeface="Times New Roman" panose="02020603050405020304" pitchFamily="18" charset="0"/>
            </a:endParaRPr>
          </a:p>
        </p:txBody>
      </p:sp>
      <p:sp>
        <p:nvSpPr>
          <p:cNvPr id="16" name="Rectangle 15"/>
          <p:cNvSpPr/>
          <p:nvPr/>
        </p:nvSpPr>
        <p:spPr>
          <a:xfrm>
            <a:off x="2887826" y="1395058"/>
            <a:ext cx="1082348" cy="369332"/>
          </a:xfrm>
          <a:prstGeom prst="rect">
            <a:avLst/>
          </a:prstGeom>
        </p:spPr>
        <p:txBody>
          <a:bodyPr wrap="none">
            <a:spAutoFit/>
          </a:bodyPr>
          <a:lstStyle/>
          <a:p>
            <a:r>
              <a:rPr lang="en-US">
                <a:solidFill>
                  <a:srgbClr val="000000"/>
                </a:solidFill>
                <a:latin typeface="Times New Roman" panose="02020603050405020304" pitchFamily="18" charset="0"/>
                <a:ea typeface="Aptos"/>
              </a:rPr>
              <a:t>góc – góc</a:t>
            </a:r>
            <a:endParaRPr lang="en-US"/>
          </a:p>
        </p:txBody>
      </p:sp>
      <p:sp>
        <p:nvSpPr>
          <p:cNvPr id="18" name="Rectangle 17"/>
          <p:cNvSpPr/>
          <p:nvPr/>
        </p:nvSpPr>
        <p:spPr>
          <a:xfrm>
            <a:off x="4927634" y="1137303"/>
            <a:ext cx="1366811" cy="1014380"/>
          </a:xfrm>
          <a:prstGeom prst="rect">
            <a:avLst/>
          </a:prstGeom>
        </p:spPr>
        <p:txBody>
          <a:bodyPr wrap="square">
            <a:spAutoFit/>
          </a:bodyPr>
          <a:lstStyle/>
          <a:p>
            <a:pPr algn="ctr">
              <a:lnSpc>
                <a:spcPct val="107000"/>
              </a:lnSpc>
              <a:spcAft>
                <a:spcPts val="800"/>
              </a:spcAft>
            </a:pPr>
            <a:r>
              <a:rPr lang="en-US" sz="1400" kern="100">
                <a:solidFill>
                  <a:srgbClr val="000000"/>
                </a:solidFill>
                <a:latin typeface="Times New Roman" panose="02020603050405020304" pitchFamily="18" charset="0"/>
                <a:ea typeface="Aptos"/>
                <a:cs typeface="Times New Roman" panose="02020603050405020304" pitchFamily="18" charset="0"/>
              </a:rPr>
              <a:t>Phát biểu trường hợp đồng dạng thứ ba của tam giác</a:t>
            </a:r>
            <a:endParaRPr lang="en-US" sz="1400" kern="100">
              <a:effectLst/>
              <a:latin typeface="Aptos"/>
              <a:ea typeface="Aptos"/>
              <a:cs typeface="Times New Roman" panose="02020603050405020304" pitchFamily="18" charset="0"/>
            </a:endParaRPr>
          </a:p>
        </p:txBody>
      </p:sp>
      <p:sp>
        <p:nvSpPr>
          <p:cNvPr id="20" name="Rectangle 19"/>
          <p:cNvSpPr/>
          <p:nvPr/>
        </p:nvSpPr>
        <p:spPr>
          <a:xfrm>
            <a:off x="379444" y="4197303"/>
            <a:ext cx="1651107" cy="1384995"/>
          </a:xfrm>
          <a:prstGeom prst="rect">
            <a:avLst/>
          </a:prstGeom>
        </p:spPr>
        <p:txBody>
          <a:bodyPr wrap="square">
            <a:spAutoFit/>
          </a:bodyPr>
          <a:lstStyle/>
          <a:p>
            <a:pPr algn="just"/>
            <a:r>
              <a:rPr lang="en-US" sz="1400">
                <a:solidFill>
                  <a:srgbClr val="000000"/>
                </a:solidFill>
                <a:latin typeface="Times New Roman" panose="02020603050405020304" pitchFamily="18" charset="0"/>
                <a:ea typeface="Aptos"/>
              </a:rPr>
              <a:t>Nếu hai góc của tam giác này lần lượt bằng  hai góc của tam giác kia thì hai tam giác đó đồng dạng</a:t>
            </a:r>
            <a:endParaRPr lang="en-US" sz="1400"/>
          </a:p>
        </p:txBody>
      </p:sp>
      <p:sp>
        <p:nvSpPr>
          <p:cNvPr id="22" name="Rectangle 21"/>
          <p:cNvSpPr/>
          <p:nvPr/>
        </p:nvSpPr>
        <p:spPr>
          <a:xfrm>
            <a:off x="2805633" y="4352818"/>
            <a:ext cx="1443638" cy="1014380"/>
          </a:xfrm>
          <a:prstGeom prst="rect">
            <a:avLst/>
          </a:prstGeom>
        </p:spPr>
        <p:txBody>
          <a:bodyPr wrap="square">
            <a:spAutoFit/>
          </a:bodyPr>
          <a:lstStyle/>
          <a:p>
            <a:pPr>
              <a:lnSpc>
                <a:spcPct val="107000"/>
              </a:lnSpc>
              <a:spcAft>
                <a:spcPts val="800"/>
              </a:spcAft>
            </a:pPr>
            <a:r>
              <a:rPr lang="en-US" sz="1400" kern="100">
                <a:solidFill>
                  <a:srgbClr val="000000"/>
                </a:solidFill>
                <a:latin typeface="Times New Roman" panose="02020603050405020304" pitchFamily="18" charset="0"/>
                <a:ea typeface="Aptos"/>
                <a:cs typeface="Times New Roman" panose="02020603050405020304" pitchFamily="18" charset="0"/>
              </a:rPr>
              <a:t>Phát biểu trường hợp đồng dạng thứ ba của tam giác vuông</a:t>
            </a:r>
            <a:endParaRPr lang="en-US" sz="1400" kern="100">
              <a:effectLst/>
              <a:latin typeface="Aptos"/>
              <a:ea typeface="Aptos"/>
              <a:cs typeface="Times New Roman" panose="02020603050405020304" pitchFamily="18" charset="0"/>
            </a:endParaRPr>
          </a:p>
        </p:txBody>
      </p:sp>
      <p:sp>
        <p:nvSpPr>
          <p:cNvPr id="24" name="Rectangle 23"/>
          <p:cNvSpPr/>
          <p:nvPr/>
        </p:nvSpPr>
        <p:spPr>
          <a:xfrm>
            <a:off x="4927634" y="4102899"/>
            <a:ext cx="1623878" cy="1600438"/>
          </a:xfrm>
          <a:prstGeom prst="rect">
            <a:avLst/>
          </a:prstGeom>
        </p:spPr>
        <p:txBody>
          <a:bodyPr wrap="square">
            <a:spAutoFit/>
          </a:bodyPr>
          <a:lstStyle/>
          <a:p>
            <a:r>
              <a:rPr lang="en-US" sz="1400">
                <a:solidFill>
                  <a:srgbClr val="000000"/>
                </a:solidFill>
                <a:latin typeface="Times New Roman" panose="02020603050405020304" pitchFamily="18" charset="0"/>
                <a:ea typeface="Aptos"/>
              </a:rPr>
              <a:t>Nếu tam giác vuông này có một góc nhọn bằng góc nhọn của tam giác vuông kia thì hai tam giác vuông đó đồng dạng với nhau</a:t>
            </a:r>
            <a:endParaRPr lang="en-US" sz="1400"/>
          </a:p>
        </p:txBody>
      </p:sp>
    </p:spTree>
    <p:extLst>
      <p:ext uri="{BB962C8B-B14F-4D97-AF65-F5344CB8AC3E}">
        <p14:creationId xmlns:p14="http://schemas.microsoft.com/office/powerpoint/2010/main" val="3280963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90007"/>
            <a:ext cx="2039808" cy="3060000"/>
          </a:xfrm>
          <a:prstGeom prst="rect">
            <a:avLst/>
          </a:prstGeom>
        </p:spPr>
      </p:pic>
      <p:sp>
        <p:nvSpPr>
          <p:cNvPr id="11" name="TextBox 10"/>
          <p:cNvSpPr txBox="1"/>
          <p:nvPr/>
        </p:nvSpPr>
        <p:spPr>
          <a:xfrm>
            <a:off x="30393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1070" y="90007"/>
            <a:ext cx="2039808" cy="3060000"/>
          </a:xfrm>
          <a:prstGeom prst="rect">
            <a:avLst/>
          </a:prstGeom>
        </p:spPr>
      </p:pic>
      <p:sp>
        <p:nvSpPr>
          <p:cNvPr id="13" name="TextBox 12"/>
          <p:cNvSpPr txBox="1"/>
          <p:nvPr/>
        </p:nvSpPr>
        <p:spPr>
          <a:xfrm>
            <a:off x="246039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530" y="90007"/>
            <a:ext cx="2039808" cy="3060000"/>
          </a:xfrm>
          <a:prstGeom prst="rect">
            <a:avLst/>
          </a:prstGeom>
        </p:spPr>
      </p:pic>
      <p:sp>
        <p:nvSpPr>
          <p:cNvPr id="15" name="TextBox 14"/>
          <p:cNvSpPr txBox="1"/>
          <p:nvPr/>
        </p:nvSpPr>
        <p:spPr>
          <a:xfrm>
            <a:off x="461685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3229447"/>
            <a:ext cx="2039808" cy="3060000"/>
          </a:xfrm>
          <a:prstGeom prst="rect">
            <a:avLst/>
          </a:prstGeom>
        </p:spPr>
      </p:pic>
      <p:sp>
        <p:nvSpPr>
          <p:cNvPr id="17" name="TextBox 16"/>
          <p:cNvSpPr txBox="1"/>
          <p:nvPr/>
        </p:nvSpPr>
        <p:spPr>
          <a:xfrm>
            <a:off x="30393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1070" y="3229447"/>
            <a:ext cx="2039808" cy="3060000"/>
          </a:xfrm>
          <a:prstGeom prst="rect">
            <a:avLst/>
          </a:prstGeom>
        </p:spPr>
      </p:pic>
      <p:sp>
        <p:nvSpPr>
          <p:cNvPr id="19" name="TextBox 18"/>
          <p:cNvSpPr txBox="1"/>
          <p:nvPr/>
        </p:nvSpPr>
        <p:spPr>
          <a:xfrm>
            <a:off x="246039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530" y="3229447"/>
            <a:ext cx="2039808" cy="3060000"/>
          </a:xfrm>
          <a:prstGeom prst="rect">
            <a:avLst/>
          </a:prstGeom>
        </p:spPr>
      </p:pic>
      <p:sp>
        <p:nvSpPr>
          <p:cNvPr id="21" name="TextBox 20"/>
          <p:cNvSpPr txBox="1"/>
          <p:nvPr/>
        </p:nvSpPr>
        <p:spPr>
          <a:xfrm>
            <a:off x="461685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6368887"/>
            <a:ext cx="2039808" cy="3060000"/>
          </a:xfrm>
          <a:prstGeom prst="rect">
            <a:avLst/>
          </a:prstGeom>
        </p:spPr>
      </p:pic>
      <p:sp>
        <p:nvSpPr>
          <p:cNvPr id="23" name="TextBox 22"/>
          <p:cNvSpPr txBox="1"/>
          <p:nvPr/>
        </p:nvSpPr>
        <p:spPr>
          <a:xfrm>
            <a:off x="303934" y="847344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1070" y="6368887"/>
            <a:ext cx="2039808" cy="3060000"/>
          </a:xfrm>
          <a:prstGeom prst="rect">
            <a:avLst/>
          </a:prstGeom>
        </p:spPr>
      </p:pic>
      <p:sp>
        <p:nvSpPr>
          <p:cNvPr id="25" name="TextBox 24"/>
          <p:cNvSpPr txBox="1"/>
          <p:nvPr/>
        </p:nvSpPr>
        <p:spPr>
          <a:xfrm>
            <a:off x="2460394" y="847344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6" name="Picture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530" y="6368887"/>
            <a:ext cx="2039808" cy="3060000"/>
          </a:xfrm>
          <a:prstGeom prst="rect">
            <a:avLst/>
          </a:prstGeom>
        </p:spPr>
      </p:pic>
      <p:sp>
        <p:nvSpPr>
          <p:cNvPr id="27" name="TextBox 26"/>
          <p:cNvSpPr txBox="1"/>
          <p:nvPr/>
        </p:nvSpPr>
        <p:spPr>
          <a:xfrm>
            <a:off x="4616854" y="847344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46761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90007"/>
            <a:ext cx="2039808" cy="3060000"/>
          </a:xfrm>
          <a:prstGeom prst="rect">
            <a:avLst/>
          </a:prstGeom>
        </p:spPr>
      </p:pic>
      <p:sp>
        <p:nvSpPr>
          <p:cNvPr id="11" name="TextBox 10"/>
          <p:cNvSpPr txBox="1"/>
          <p:nvPr/>
        </p:nvSpPr>
        <p:spPr>
          <a:xfrm>
            <a:off x="30393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1070" y="90007"/>
            <a:ext cx="2039808" cy="3060000"/>
          </a:xfrm>
          <a:prstGeom prst="rect">
            <a:avLst/>
          </a:prstGeom>
        </p:spPr>
      </p:pic>
      <p:sp>
        <p:nvSpPr>
          <p:cNvPr id="13" name="TextBox 12"/>
          <p:cNvSpPr txBox="1"/>
          <p:nvPr/>
        </p:nvSpPr>
        <p:spPr>
          <a:xfrm>
            <a:off x="246039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530" y="90007"/>
            <a:ext cx="2039808" cy="3060000"/>
          </a:xfrm>
          <a:prstGeom prst="rect">
            <a:avLst/>
          </a:prstGeom>
        </p:spPr>
      </p:pic>
      <p:sp>
        <p:nvSpPr>
          <p:cNvPr id="15" name="TextBox 14"/>
          <p:cNvSpPr txBox="1"/>
          <p:nvPr/>
        </p:nvSpPr>
        <p:spPr>
          <a:xfrm>
            <a:off x="461685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3229447"/>
            <a:ext cx="2039808" cy="3060000"/>
          </a:xfrm>
          <a:prstGeom prst="rect">
            <a:avLst/>
          </a:prstGeom>
        </p:spPr>
      </p:pic>
      <p:sp>
        <p:nvSpPr>
          <p:cNvPr id="17" name="TextBox 16"/>
          <p:cNvSpPr txBox="1"/>
          <p:nvPr/>
        </p:nvSpPr>
        <p:spPr>
          <a:xfrm>
            <a:off x="30393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1070" y="3229447"/>
            <a:ext cx="2039808" cy="3060000"/>
          </a:xfrm>
          <a:prstGeom prst="rect">
            <a:avLst/>
          </a:prstGeom>
        </p:spPr>
      </p:pic>
      <p:sp>
        <p:nvSpPr>
          <p:cNvPr id="19" name="TextBox 18"/>
          <p:cNvSpPr txBox="1"/>
          <p:nvPr/>
        </p:nvSpPr>
        <p:spPr>
          <a:xfrm>
            <a:off x="246039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530" y="3229447"/>
            <a:ext cx="2039808" cy="3060000"/>
          </a:xfrm>
          <a:prstGeom prst="rect">
            <a:avLst/>
          </a:prstGeom>
        </p:spPr>
      </p:pic>
      <p:sp>
        <p:nvSpPr>
          <p:cNvPr id="21" name="TextBox 20"/>
          <p:cNvSpPr txBox="1"/>
          <p:nvPr/>
        </p:nvSpPr>
        <p:spPr>
          <a:xfrm>
            <a:off x="461685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6368887"/>
            <a:ext cx="2039808" cy="3060000"/>
          </a:xfrm>
          <a:prstGeom prst="rect">
            <a:avLst/>
          </a:prstGeom>
        </p:spPr>
      </p:pic>
      <p:sp>
        <p:nvSpPr>
          <p:cNvPr id="23" name="TextBox 22"/>
          <p:cNvSpPr txBox="1"/>
          <p:nvPr/>
        </p:nvSpPr>
        <p:spPr>
          <a:xfrm>
            <a:off x="303934" y="847344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1070" y="6368887"/>
            <a:ext cx="2039808" cy="3060000"/>
          </a:xfrm>
          <a:prstGeom prst="rect">
            <a:avLst/>
          </a:prstGeom>
        </p:spPr>
      </p:pic>
      <p:sp>
        <p:nvSpPr>
          <p:cNvPr id="25" name="TextBox 24"/>
          <p:cNvSpPr txBox="1"/>
          <p:nvPr/>
        </p:nvSpPr>
        <p:spPr>
          <a:xfrm>
            <a:off x="2460394" y="847344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6" name="Picture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530" y="6368887"/>
            <a:ext cx="2039808" cy="3060000"/>
          </a:xfrm>
          <a:prstGeom prst="rect">
            <a:avLst/>
          </a:prstGeom>
        </p:spPr>
      </p:pic>
      <p:sp>
        <p:nvSpPr>
          <p:cNvPr id="27" name="TextBox 26"/>
          <p:cNvSpPr txBox="1"/>
          <p:nvPr/>
        </p:nvSpPr>
        <p:spPr>
          <a:xfrm>
            <a:off x="4616854" y="847344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737408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90007"/>
            <a:ext cx="2039808" cy="3060000"/>
          </a:xfrm>
          <a:prstGeom prst="rect">
            <a:avLst/>
          </a:prstGeom>
        </p:spPr>
      </p:pic>
      <p:sp>
        <p:nvSpPr>
          <p:cNvPr id="11" name="TextBox 10"/>
          <p:cNvSpPr txBox="1"/>
          <p:nvPr/>
        </p:nvSpPr>
        <p:spPr>
          <a:xfrm>
            <a:off x="30393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1070" y="90007"/>
            <a:ext cx="2039808" cy="3060000"/>
          </a:xfrm>
          <a:prstGeom prst="rect">
            <a:avLst/>
          </a:prstGeom>
        </p:spPr>
      </p:pic>
      <p:sp>
        <p:nvSpPr>
          <p:cNvPr id="13" name="TextBox 12"/>
          <p:cNvSpPr txBox="1"/>
          <p:nvPr/>
        </p:nvSpPr>
        <p:spPr>
          <a:xfrm>
            <a:off x="246039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530" y="90007"/>
            <a:ext cx="2039808" cy="3060000"/>
          </a:xfrm>
          <a:prstGeom prst="rect">
            <a:avLst/>
          </a:prstGeom>
        </p:spPr>
      </p:pic>
      <p:sp>
        <p:nvSpPr>
          <p:cNvPr id="15" name="TextBox 14"/>
          <p:cNvSpPr txBox="1"/>
          <p:nvPr/>
        </p:nvSpPr>
        <p:spPr>
          <a:xfrm>
            <a:off x="4616854" y="219456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3229447"/>
            <a:ext cx="2039808" cy="3060000"/>
          </a:xfrm>
          <a:prstGeom prst="rect">
            <a:avLst/>
          </a:prstGeom>
        </p:spPr>
      </p:pic>
      <p:sp>
        <p:nvSpPr>
          <p:cNvPr id="17" name="TextBox 16"/>
          <p:cNvSpPr txBox="1"/>
          <p:nvPr/>
        </p:nvSpPr>
        <p:spPr>
          <a:xfrm>
            <a:off x="30393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1070" y="3229447"/>
            <a:ext cx="2039808" cy="3060000"/>
          </a:xfrm>
          <a:prstGeom prst="rect">
            <a:avLst/>
          </a:prstGeom>
        </p:spPr>
      </p:pic>
      <p:sp>
        <p:nvSpPr>
          <p:cNvPr id="19" name="TextBox 18"/>
          <p:cNvSpPr txBox="1"/>
          <p:nvPr/>
        </p:nvSpPr>
        <p:spPr>
          <a:xfrm>
            <a:off x="246039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530" y="3229447"/>
            <a:ext cx="2039808" cy="3060000"/>
          </a:xfrm>
          <a:prstGeom prst="rect">
            <a:avLst/>
          </a:prstGeom>
        </p:spPr>
      </p:pic>
      <p:sp>
        <p:nvSpPr>
          <p:cNvPr id="21" name="TextBox 20"/>
          <p:cNvSpPr txBox="1"/>
          <p:nvPr/>
        </p:nvSpPr>
        <p:spPr>
          <a:xfrm>
            <a:off x="4616854" y="533400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10" y="6368887"/>
            <a:ext cx="2039808" cy="3060000"/>
          </a:xfrm>
          <a:prstGeom prst="rect">
            <a:avLst/>
          </a:prstGeom>
        </p:spPr>
      </p:pic>
      <p:sp>
        <p:nvSpPr>
          <p:cNvPr id="23" name="TextBox 22"/>
          <p:cNvSpPr txBox="1"/>
          <p:nvPr/>
        </p:nvSpPr>
        <p:spPr>
          <a:xfrm>
            <a:off x="303934" y="847344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1070" y="6368887"/>
            <a:ext cx="2039808" cy="3060000"/>
          </a:xfrm>
          <a:prstGeom prst="rect">
            <a:avLst/>
          </a:prstGeom>
        </p:spPr>
      </p:pic>
      <p:sp>
        <p:nvSpPr>
          <p:cNvPr id="25" name="TextBox 24"/>
          <p:cNvSpPr txBox="1"/>
          <p:nvPr/>
        </p:nvSpPr>
        <p:spPr>
          <a:xfrm>
            <a:off x="2460394" y="847344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6" name="Picture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530" y="6368887"/>
            <a:ext cx="2039808" cy="3060000"/>
          </a:xfrm>
          <a:prstGeom prst="rect">
            <a:avLst/>
          </a:prstGeom>
        </p:spPr>
      </p:pic>
      <p:sp>
        <p:nvSpPr>
          <p:cNvPr id="27" name="TextBox 26"/>
          <p:cNvSpPr txBox="1"/>
          <p:nvPr/>
        </p:nvSpPr>
        <p:spPr>
          <a:xfrm>
            <a:off x="4616854" y="8473440"/>
            <a:ext cx="1661160" cy="692497"/>
          </a:xfrm>
          <a:prstGeom prst="rect">
            <a:avLst/>
          </a:prstGeom>
          <a:noFill/>
        </p:spPr>
        <p:txBody>
          <a:bodyPr wrap="square" rtlCol="0">
            <a:spAutoFit/>
          </a:bodyPr>
          <a:lstStyle/>
          <a:p>
            <a:pPr lvl="0"/>
            <a:r>
              <a:rPr lang="en-US" altLang="vi-VN" sz="1300" b="1" i="1">
                <a:latin typeface="Times New Roman" panose="02020603050405020304" pitchFamily="18" charset="0"/>
                <a:ea typeface="Tahoma" panose="020B0604030504040204" pitchFamily="34" charset="0"/>
                <a:cs typeface="Times New Roman" panose="02020603050405020304" pitchFamily="18" charset="0"/>
              </a:rPr>
              <a:t>Chăm học thành </a:t>
            </a:r>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tài</a:t>
            </a:r>
          </a:p>
          <a:p>
            <a:pPr lvl="0"/>
            <a:r>
              <a:rPr lang="en-US" altLang="vi-VN" sz="1300" b="1" i="1" smtClean="0">
                <a:latin typeface="Times New Roman" panose="02020603050405020304" pitchFamily="18" charset="0"/>
                <a:ea typeface="Tahoma" panose="020B0604030504040204" pitchFamily="34" charset="0"/>
                <a:cs typeface="Times New Roman" panose="02020603050405020304" pitchFamily="18" charset="0"/>
              </a:rPr>
              <a:t>Miệt </a:t>
            </a:r>
            <a:r>
              <a:rPr lang="en-US" altLang="vi-VN" sz="1300" b="1" i="1">
                <a:latin typeface="Times New Roman" panose="02020603050405020304" pitchFamily="18" charset="0"/>
                <a:ea typeface="Tahoma" panose="020B0604030504040204" pitchFamily="34" charset="0"/>
                <a:cs typeface="Times New Roman" panose="02020603050405020304" pitchFamily="18" charset="0"/>
              </a:rPr>
              <a:t>mài thành giỏi!</a:t>
            </a:r>
            <a:endParaRPr lang="en-US" altLang="vi-VN" sz="1300">
              <a:latin typeface="Times New Roman" panose="02020603050405020304" pitchFamily="18" charset="0"/>
              <a:ea typeface="Tahoma" panose="020B0604030504040204" pitchFamily="34" charset="0"/>
              <a:cs typeface="Times New Roman" panose="02020603050405020304" pitchFamily="18" charset="0"/>
            </a:endParaRPr>
          </a:p>
          <a:p>
            <a:endParaRPr lang="vi-VN" sz="130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167825517"/>
      </p:ext>
    </p:extLst>
  </p:cSld>
  <p:clrMapOvr>
    <a:masterClrMapping/>
  </p:clrMapOvr>
</p:sld>
</file>

<file path=ppt/theme/theme1.xml><?xml version="1.0" encoding="utf-8"?>
<a:theme xmlns:a="http://schemas.openxmlformats.org/drawingml/2006/main" name="Chủ đề Office">
  <a:themeElements>
    <a:clrScheme name="Chủ đề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hủ đề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ủ đề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1391</TotalTime>
  <Words>1003</Words>
  <Application>Microsoft Office PowerPoint</Application>
  <PresentationFormat>A4 Paper (210x297 mm)</PresentationFormat>
  <Paragraphs>155</Paragraphs>
  <Slides>12</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20" baseType="lpstr">
      <vt:lpstr>Aptos</vt:lpstr>
      <vt:lpstr>Arial</vt:lpstr>
      <vt:lpstr>Calibri</vt:lpstr>
      <vt:lpstr>Calibri Light</vt:lpstr>
      <vt:lpstr>Tahoma</vt:lpstr>
      <vt:lpstr>Times New Roman</vt:lpstr>
      <vt:lpstr>Chủ đề Office</vt:lpstr>
      <vt:lpstr>MathType 7.0 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Admin</cp:lastModifiedBy>
  <cp:revision>86</cp:revision>
  <cp:lastPrinted>2024-02-19T23:38:37Z</cp:lastPrinted>
  <dcterms:created xsi:type="dcterms:W3CDTF">2023-03-04T14:21:49Z</dcterms:created>
  <dcterms:modified xsi:type="dcterms:W3CDTF">2024-03-05T13:55:34Z</dcterms:modified>
</cp:coreProperties>
</file>